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32"/>
  </p:notesMasterIdLst>
  <p:handoutMasterIdLst>
    <p:handoutMasterId r:id="rId33"/>
  </p:handoutMasterIdLst>
  <p:sldIdLst>
    <p:sldId id="261" r:id="rId3"/>
    <p:sldId id="303" r:id="rId4"/>
    <p:sldId id="487" r:id="rId5"/>
    <p:sldId id="488" r:id="rId6"/>
    <p:sldId id="489" r:id="rId7"/>
    <p:sldId id="463" r:id="rId8"/>
    <p:sldId id="484" r:id="rId9"/>
    <p:sldId id="486" r:id="rId10"/>
    <p:sldId id="483" r:id="rId11"/>
    <p:sldId id="490" r:id="rId12"/>
    <p:sldId id="267" r:id="rId13"/>
    <p:sldId id="496" r:id="rId14"/>
    <p:sldId id="335" r:id="rId15"/>
    <p:sldId id="326" r:id="rId16"/>
    <p:sldId id="327" r:id="rId17"/>
    <p:sldId id="336" r:id="rId18"/>
    <p:sldId id="337" r:id="rId19"/>
    <p:sldId id="338" r:id="rId20"/>
    <p:sldId id="340" r:id="rId21"/>
    <p:sldId id="341" r:id="rId22"/>
    <p:sldId id="384" r:id="rId23"/>
    <p:sldId id="257" r:id="rId24"/>
    <p:sldId id="355" r:id="rId25"/>
    <p:sldId id="356" r:id="rId26"/>
    <p:sldId id="495" r:id="rId27"/>
    <p:sldId id="493" r:id="rId28"/>
    <p:sldId id="492" r:id="rId29"/>
    <p:sldId id="497" r:id="rId30"/>
    <p:sldId id="263" r:id="rId31"/>
  </p:sldIdLst>
  <p:sldSz cx="12168188" cy="6840538"/>
  <p:notesSz cx="6858000" cy="9144000"/>
  <p:defaultTextStyle>
    <a:defPPr>
      <a:defRPr lang="pl-PL"/>
    </a:defPPr>
    <a:lvl1pPr marL="0" algn="l" defTabSz="912388" rtl="0" eaLnBrk="1" latinLnBrk="0" hangingPunct="1">
      <a:defRPr sz="1796" kern="1200">
        <a:solidFill>
          <a:schemeClr val="tx1"/>
        </a:solidFill>
        <a:latin typeface="+mn-lt"/>
        <a:ea typeface="+mn-ea"/>
        <a:cs typeface="+mn-cs"/>
      </a:defRPr>
    </a:lvl1pPr>
    <a:lvl2pPr marL="456194" algn="l" defTabSz="912388" rtl="0" eaLnBrk="1" latinLnBrk="0" hangingPunct="1">
      <a:defRPr sz="1796" kern="1200">
        <a:solidFill>
          <a:schemeClr val="tx1"/>
        </a:solidFill>
        <a:latin typeface="+mn-lt"/>
        <a:ea typeface="+mn-ea"/>
        <a:cs typeface="+mn-cs"/>
      </a:defRPr>
    </a:lvl2pPr>
    <a:lvl3pPr marL="912388" algn="l" defTabSz="912388" rtl="0" eaLnBrk="1" latinLnBrk="0" hangingPunct="1">
      <a:defRPr sz="1796" kern="1200">
        <a:solidFill>
          <a:schemeClr val="tx1"/>
        </a:solidFill>
        <a:latin typeface="+mn-lt"/>
        <a:ea typeface="+mn-ea"/>
        <a:cs typeface="+mn-cs"/>
      </a:defRPr>
    </a:lvl3pPr>
    <a:lvl4pPr marL="1368582" algn="l" defTabSz="912388" rtl="0" eaLnBrk="1" latinLnBrk="0" hangingPunct="1">
      <a:defRPr sz="1796" kern="1200">
        <a:solidFill>
          <a:schemeClr val="tx1"/>
        </a:solidFill>
        <a:latin typeface="+mn-lt"/>
        <a:ea typeface="+mn-ea"/>
        <a:cs typeface="+mn-cs"/>
      </a:defRPr>
    </a:lvl4pPr>
    <a:lvl5pPr marL="1824777" algn="l" defTabSz="912388" rtl="0" eaLnBrk="1" latinLnBrk="0" hangingPunct="1">
      <a:defRPr sz="1796" kern="1200">
        <a:solidFill>
          <a:schemeClr val="tx1"/>
        </a:solidFill>
        <a:latin typeface="+mn-lt"/>
        <a:ea typeface="+mn-ea"/>
        <a:cs typeface="+mn-cs"/>
      </a:defRPr>
    </a:lvl5pPr>
    <a:lvl6pPr marL="2280971" algn="l" defTabSz="912388" rtl="0" eaLnBrk="1" latinLnBrk="0" hangingPunct="1">
      <a:defRPr sz="1796" kern="1200">
        <a:solidFill>
          <a:schemeClr val="tx1"/>
        </a:solidFill>
        <a:latin typeface="+mn-lt"/>
        <a:ea typeface="+mn-ea"/>
        <a:cs typeface="+mn-cs"/>
      </a:defRPr>
    </a:lvl6pPr>
    <a:lvl7pPr marL="2737165" algn="l" defTabSz="912388" rtl="0" eaLnBrk="1" latinLnBrk="0" hangingPunct="1">
      <a:defRPr sz="1796" kern="1200">
        <a:solidFill>
          <a:schemeClr val="tx1"/>
        </a:solidFill>
        <a:latin typeface="+mn-lt"/>
        <a:ea typeface="+mn-ea"/>
        <a:cs typeface="+mn-cs"/>
      </a:defRPr>
    </a:lvl7pPr>
    <a:lvl8pPr marL="3193359" algn="l" defTabSz="912388" rtl="0" eaLnBrk="1" latinLnBrk="0" hangingPunct="1">
      <a:defRPr sz="1796" kern="1200">
        <a:solidFill>
          <a:schemeClr val="tx1"/>
        </a:solidFill>
        <a:latin typeface="+mn-lt"/>
        <a:ea typeface="+mn-ea"/>
        <a:cs typeface="+mn-cs"/>
      </a:defRPr>
    </a:lvl8pPr>
    <a:lvl9pPr marL="3649553" algn="l" defTabSz="912388" rtl="0" eaLnBrk="1" latinLnBrk="0" hangingPunct="1">
      <a:defRPr sz="179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38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22323"/>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31E42-B75F-4237-8BDC-DECD154356E5}" v="5" dt="2025-10-02T08:48:02.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106" y="182"/>
      </p:cViewPr>
      <p:guideLst>
        <p:guide orient="horz" pos="2154"/>
        <p:guide pos="3832"/>
      </p:guideLst>
    </p:cSldViewPr>
  </p:slideViewPr>
  <p:notesTextViewPr>
    <p:cViewPr>
      <p:scale>
        <a:sx n="1" d="1"/>
        <a:sy n="1" d="1"/>
      </p:scale>
      <p:origin x="0" y="0"/>
    </p:cViewPr>
  </p:notesTextViewPr>
  <p:sorterViewPr>
    <p:cViewPr>
      <p:scale>
        <a:sx n="100" d="100"/>
        <a:sy n="100" d="100"/>
      </p:scale>
      <p:origin x="0" y="-5587"/>
    </p:cViewPr>
  </p:sorterViewPr>
  <p:notesViewPr>
    <p:cSldViewPr snapToGrid="0" showGuides="1">
      <p:cViewPr varScale="1">
        <p:scale>
          <a:sx n="89" d="100"/>
          <a:sy n="89" d="100"/>
        </p:scale>
        <p:origin x="5083"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RIESGO FERNANDEZ" userId="a7733abf-5b9a-4604-b1f6-2b8a758200a9" providerId="ADAL" clId="{BE64F85E-A83A-41A4-9534-5F62D118FE02}"/>
    <pc:docChg chg="undo custSel modSld">
      <pc:chgData name="PEDRO RIESGO FERNANDEZ" userId="a7733abf-5b9a-4604-b1f6-2b8a758200a9" providerId="ADAL" clId="{BE64F85E-A83A-41A4-9534-5F62D118FE02}" dt="2025-10-02T08:48:42.667" v="104" actId="6549"/>
      <pc:docMkLst>
        <pc:docMk/>
      </pc:docMkLst>
      <pc:sldChg chg="modSp mod">
        <pc:chgData name="PEDRO RIESGO FERNANDEZ" userId="a7733abf-5b9a-4604-b1f6-2b8a758200a9" providerId="ADAL" clId="{BE64F85E-A83A-41A4-9534-5F62D118FE02}" dt="2025-10-02T07:58:19.961" v="65" actId="6549"/>
        <pc:sldMkLst>
          <pc:docMk/>
          <pc:sldMk cId="2708535619" sldId="257"/>
        </pc:sldMkLst>
        <pc:spChg chg="mod">
          <ac:chgData name="PEDRO RIESGO FERNANDEZ" userId="a7733abf-5b9a-4604-b1f6-2b8a758200a9" providerId="ADAL" clId="{BE64F85E-A83A-41A4-9534-5F62D118FE02}" dt="2025-10-02T07:58:06.172" v="54" actId="947"/>
          <ac:spMkLst>
            <pc:docMk/>
            <pc:sldMk cId="2708535619" sldId="257"/>
            <ac:spMk id="13" creationId="{00000000-0000-0000-0000-000000000000}"/>
          </ac:spMkLst>
        </pc:spChg>
        <pc:spChg chg="mod">
          <ac:chgData name="PEDRO RIESGO FERNANDEZ" userId="a7733abf-5b9a-4604-b1f6-2b8a758200a9" providerId="ADAL" clId="{BE64F85E-A83A-41A4-9534-5F62D118FE02}" dt="2025-10-02T07:58:19.961" v="65" actId="6549"/>
          <ac:spMkLst>
            <pc:docMk/>
            <pc:sldMk cId="2708535619" sldId="257"/>
            <ac:spMk id="17" creationId="{EC4C095F-AECD-00A1-C374-EA294E660798}"/>
          </ac:spMkLst>
        </pc:spChg>
      </pc:sldChg>
      <pc:sldChg chg="modSp mod">
        <pc:chgData name="PEDRO RIESGO FERNANDEZ" userId="a7733abf-5b9a-4604-b1f6-2b8a758200a9" providerId="ADAL" clId="{BE64F85E-A83A-41A4-9534-5F62D118FE02}" dt="2025-10-02T07:56:41.081" v="51" actId="1076"/>
        <pc:sldMkLst>
          <pc:docMk/>
          <pc:sldMk cId="3069326569" sldId="267"/>
        </pc:sldMkLst>
        <pc:picChg chg="mod">
          <ac:chgData name="PEDRO RIESGO FERNANDEZ" userId="a7733abf-5b9a-4604-b1f6-2b8a758200a9" providerId="ADAL" clId="{BE64F85E-A83A-41A4-9534-5F62D118FE02}" dt="2025-10-02T07:56:41.081" v="51" actId="1076"/>
          <ac:picMkLst>
            <pc:docMk/>
            <pc:sldMk cId="3069326569" sldId="267"/>
            <ac:picMk id="7" creationId="{062F939F-7ED8-A3D6-C4DD-4FDA5DDD51B3}"/>
          </ac:picMkLst>
        </pc:picChg>
      </pc:sldChg>
      <pc:sldChg chg="modSp mod">
        <pc:chgData name="PEDRO RIESGO FERNANDEZ" userId="a7733abf-5b9a-4604-b1f6-2b8a758200a9" providerId="ADAL" clId="{BE64F85E-A83A-41A4-9534-5F62D118FE02}" dt="2025-10-02T07:53:39.789" v="16" actId="947"/>
        <pc:sldMkLst>
          <pc:docMk/>
          <pc:sldMk cId="1266362182" sldId="303"/>
        </pc:sldMkLst>
        <pc:spChg chg="mod">
          <ac:chgData name="PEDRO RIESGO FERNANDEZ" userId="a7733abf-5b9a-4604-b1f6-2b8a758200a9" providerId="ADAL" clId="{BE64F85E-A83A-41A4-9534-5F62D118FE02}" dt="2025-10-02T07:53:39.789" v="16" actId="947"/>
          <ac:spMkLst>
            <pc:docMk/>
            <pc:sldMk cId="1266362182" sldId="303"/>
            <ac:spMk id="8" creationId="{00000000-0000-0000-0000-000000000000}"/>
          </ac:spMkLst>
        </pc:spChg>
      </pc:sldChg>
      <pc:sldChg chg="modSp mod">
        <pc:chgData name="PEDRO RIESGO FERNANDEZ" userId="a7733abf-5b9a-4604-b1f6-2b8a758200a9" providerId="ADAL" clId="{BE64F85E-A83A-41A4-9534-5F62D118FE02}" dt="2025-10-02T07:57:07.757" v="53" actId="20577"/>
        <pc:sldMkLst>
          <pc:docMk/>
          <pc:sldMk cId="2414005575" sldId="327"/>
        </pc:sldMkLst>
        <pc:spChg chg="mod">
          <ac:chgData name="PEDRO RIESGO FERNANDEZ" userId="a7733abf-5b9a-4604-b1f6-2b8a758200a9" providerId="ADAL" clId="{BE64F85E-A83A-41A4-9534-5F62D118FE02}" dt="2025-10-02T07:57:07.757" v="53" actId="20577"/>
          <ac:spMkLst>
            <pc:docMk/>
            <pc:sldMk cId="2414005575" sldId="327"/>
            <ac:spMk id="7" creationId="{3CC50B2D-C7BC-C836-C210-04B844E7EAB8}"/>
          </ac:spMkLst>
        </pc:spChg>
      </pc:sldChg>
      <pc:sldChg chg="addSp delSp modSp mod">
        <pc:chgData name="PEDRO RIESGO FERNANDEZ" userId="a7733abf-5b9a-4604-b1f6-2b8a758200a9" providerId="ADAL" clId="{BE64F85E-A83A-41A4-9534-5F62D118FE02}" dt="2025-10-02T08:48:42.667" v="104" actId="6549"/>
        <pc:sldMkLst>
          <pc:docMk/>
          <pc:sldMk cId="986808588" sldId="341"/>
        </pc:sldMkLst>
        <pc:spChg chg="mod">
          <ac:chgData name="PEDRO RIESGO FERNANDEZ" userId="a7733abf-5b9a-4604-b1f6-2b8a758200a9" providerId="ADAL" clId="{BE64F85E-A83A-41A4-9534-5F62D118FE02}" dt="2025-10-02T08:48:42.667" v="104" actId="6549"/>
          <ac:spMkLst>
            <pc:docMk/>
            <pc:sldMk cId="986808588" sldId="341"/>
            <ac:spMk id="10" creationId="{12B0F83B-808D-BA79-7453-511A53BE9561}"/>
          </ac:spMkLst>
        </pc:spChg>
        <pc:picChg chg="del">
          <ac:chgData name="PEDRO RIESGO FERNANDEZ" userId="a7733abf-5b9a-4604-b1f6-2b8a758200a9" providerId="ADAL" clId="{BE64F85E-A83A-41A4-9534-5F62D118FE02}" dt="2025-10-02T08:48:06.408" v="91" actId="478"/>
          <ac:picMkLst>
            <pc:docMk/>
            <pc:sldMk cId="986808588" sldId="341"/>
            <ac:picMk id="9" creationId="{775911C8-FB74-874C-65EA-35E7015F1D4D}"/>
          </ac:picMkLst>
        </pc:picChg>
        <pc:picChg chg="add mod ord">
          <ac:chgData name="PEDRO RIESGO FERNANDEZ" userId="a7733abf-5b9a-4604-b1f6-2b8a758200a9" providerId="ADAL" clId="{BE64F85E-A83A-41A4-9534-5F62D118FE02}" dt="2025-10-02T08:48:09.663" v="92" actId="167"/>
          <ac:picMkLst>
            <pc:docMk/>
            <pc:sldMk cId="986808588" sldId="341"/>
            <ac:picMk id="15" creationId="{94862DAF-15C9-3D39-540A-3A63DAD11E1D}"/>
          </ac:picMkLst>
        </pc:picChg>
      </pc:sldChg>
      <pc:sldChg chg="modSp mod">
        <pc:chgData name="PEDRO RIESGO FERNANDEZ" userId="a7733abf-5b9a-4604-b1f6-2b8a758200a9" providerId="ADAL" clId="{BE64F85E-A83A-41A4-9534-5F62D118FE02}" dt="2025-10-02T07:59:23.156" v="71" actId="14100"/>
        <pc:sldMkLst>
          <pc:docMk/>
          <pc:sldMk cId="1487494919" sldId="356"/>
        </pc:sldMkLst>
        <pc:spChg chg="mod">
          <ac:chgData name="PEDRO RIESGO FERNANDEZ" userId="a7733abf-5b9a-4604-b1f6-2b8a758200a9" providerId="ADAL" clId="{BE64F85E-A83A-41A4-9534-5F62D118FE02}" dt="2025-10-02T07:59:19.774" v="70" actId="1076"/>
          <ac:spMkLst>
            <pc:docMk/>
            <pc:sldMk cId="1487494919" sldId="356"/>
            <ac:spMk id="7" creationId="{8E03DFD4-3C42-5BE3-9145-C18B3224AB64}"/>
          </ac:spMkLst>
        </pc:spChg>
        <pc:picChg chg="mod">
          <ac:chgData name="PEDRO RIESGO FERNANDEZ" userId="a7733abf-5b9a-4604-b1f6-2b8a758200a9" providerId="ADAL" clId="{BE64F85E-A83A-41A4-9534-5F62D118FE02}" dt="2025-10-02T07:59:23.156" v="71" actId="14100"/>
          <ac:picMkLst>
            <pc:docMk/>
            <pc:sldMk cId="1487494919" sldId="356"/>
            <ac:picMk id="9" creationId="{0B607362-5140-8962-D235-FC784E35EAC9}"/>
          </ac:picMkLst>
        </pc:picChg>
      </pc:sldChg>
      <pc:sldChg chg="addSp delSp modSp mod">
        <pc:chgData name="PEDRO RIESGO FERNANDEZ" userId="a7733abf-5b9a-4604-b1f6-2b8a758200a9" providerId="ADAL" clId="{BE64F85E-A83A-41A4-9534-5F62D118FE02}" dt="2025-10-02T07:54:48.622" v="24" actId="1076"/>
        <pc:sldMkLst>
          <pc:docMk/>
          <pc:sldMk cId="60558453" sldId="484"/>
        </pc:sldMkLst>
        <pc:picChg chg="mod">
          <ac:chgData name="PEDRO RIESGO FERNANDEZ" userId="a7733abf-5b9a-4604-b1f6-2b8a758200a9" providerId="ADAL" clId="{BE64F85E-A83A-41A4-9534-5F62D118FE02}" dt="2025-10-02T07:54:40.931" v="21" actId="1076"/>
          <ac:picMkLst>
            <pc:docMk/>
            <pc:sldMk cId="60558453" sldId="484"/>
            <ac:picMk id="2" creationId="{D0B2FADB-D433-76EE-B9F8-7C6F20B9D640}"/>
          </ac:picMkLst>
        </pc:picChg>
        <pc:picChg chg="add del mod">
          <ac:chgData name="PEDRO RIESGO FERNANDEZ" userId="a7733abf-5b9a-4604-b1f6-2b8a758200a9" providerId="ADAL" clId="{BE64F85E-A83A-41A4-9534-5F62D118FE02}" dt="2025-10-02T07:54:48.622" v="24" actId="1076"/>
          <ac:picMkLst>
            <pc:docMk/>
            <pc:sldMk cId="60558453" sldId="484"/>
            <ac:picMk id="11" creationId="{FB0C1D6A-DAC5-384A-1C77-07709ADB4296}"/>
          </ac:picMkLst>
        </pc:picChg>
      </pc:sldChg>
      <pc:sldChg chg="modSp mod">
        <pc:chgData name="PEDRO RIESGO FERNANDEZ" userId="a7733abf-5b9a-4604-b1f6-2b8a758200a9" providerId="ADAL" clId="{BE64F85E-A83A-41A4-9534-5F62D118FE02}" dt="2025-10-02T07:54:11.637" v="18" actId="20577"/>
        <pc:sldMkLst>
          <pc:docMk/>
          <pc:sldMk cId="1383060935" sldId="486"/>
        </pc:sldMkLst>
        <pc:spChg chg="mod">
          <ac:chgData name="PEDRO RIESGO FERNANDEZ" userId="a7733abf-5b9a-4604-b1f6-2b8a758200a9" providerId="ADAL" clId="{BE64F85E-A83A-41A4-9534-5F62D118FE02}" dt="2025-10-02T07:54:11.637" v="18" actId="20577"/>
          <ac:spMkLst>
            <pc:docMk/>
            <pc:sldMk cId="1383060935" sldId="486"/>
            <ac:spMk id="6" creationId="{52B1D9B5-1602-3C6A-DC2C-74A7FC055A0A}"/>
          </ac:spMkLst>
        </pc:spChg>
      </pc:sldChg>
      <pc:sldChg chg="addSp delSp modSp mod">
        <pc:chgData name="PEDRO RIESGO FERNANDEZ" userId="a7733abf-5b9a-4604-b1f6-2b8a758200a9" providerId="ADAL" clId="{BE64F85E-A83A-41A4-9534-5F62D118FE02}" dt="2025-10-02T07:55:44.166" v="36"/>
        <pc:sldMkLst>
          <pc:docMk/>
          <pc:sldMk cId="1148057483" sldId="489"/>
        </pc:sldMkLst>
        <pc:picChg chg="del mod">
          <ac:chgData name="PEDRO RIESGO FERNANDEZ" userId="a7733abf-5b9a-4604-b1f6-2b8a758200a9" providerId="ADAL" clId="{BE64F85E-A83A-41A4-9534-5F62D118FE02}" dt="2025-10-02T07:55:41.787" v="35" actId="478"/>
          <ac:picMkLst>
            <pc:docMk/>
            <pc:sldMk cId="1148057483" sldId="489"/>
            <ac:picMk id="2" creationId="{7146EBC9-D251-9FF1-2226-CA2F942E677C}"/>
          </ac:picMkLst>
        </pc:picChg>
        <pc:picChg chg="add mod">
          <ac:chgData name="PEDRO RIESGO FERNANDEZ" userId="a7733abf-5b9a-4604-b1f6-2b8a758200a9" providerId="ADAL" clId="{BE64F85E-A83A-41A4-9534-5F62D118FE02}" dt="2025-10-02T07:55:44.166" v="36"/>
          <ac:picMkLst>
            <pc:docMk/>
            <pc:sldMk cId="1148057483" sldId="489"/>
            <ac:picMk id="4" creationId="{E1174610-0393-C31B-6339-0DA901EF77FC}"/>
          </ac:picMkLst>
        </pc:picChg>
        <pc:picChg chg="add mod">
          <ac:chgData name="PEDRO RIESGO FERNANDEZ" userId="a7733abf-5b9a-4604-b1f6-2b8a758200a9" providerId="ADAL" clId="{BE64F85E-A83A-41A4-9534-5F62D118FE02}" dt="2025-10-02T07:55:44.166" v="36"/>
          <ac:picMkLst>
            <pc:docMk/>
            <pc:sldMk cId="1148057483" sldId="489"/>
            <ac:picMk id="8" creationId="{7FCC648F-C627-A865-DD4A-F57B0344D10E}"/>
          </ac:picMkLst>
        </pc:picChg>
        <pc:picChg chg="del mod">
          <ac:chgData name="PEDRO RIESGO FERNANDEZ" userId="a7733abf-5b9a-4604-b1f6-2b8a758200a9" providerId="ADAL" clId="{BE64F85E-A83A-41A4-9534-5F62D118FE02}" dt="2025-10-02T07:55:39.145" v="34" actId="478"/>
          <ac:picMkLst>
            <pc:docMk/>
            <pc:sldMk cId="1148057483" sldId="489"/>
            <ac:picMk id="11" creationId="{78993974-800A-EE55-E73F-925E268A5CDE}"/>
          </ac:picMkLst>
        </pc:picChg>
      </pc:sldChg>
      <pc:sldChg chg="modSp mod">
        <pc:chgData name="PEDRO RIESGO FERNANDEZ" userId="a7733abf-5b9a-4604-b1f6-2b8a758200a9" providerId="ADAL" clId="{BE64F85E-A83A-41A4-9534-5F62D118FE02}" dt="2025-10-02T07:56:27.455" v="50" actId="947"/>
        <pc:sldMkLst>
          <pc:docMk/>
          <pc:sldMk cId="572596855" sldId="490"/>
        </pc:sldMkLst>
        <pc:spChg chg="mod">
          <ac:chgData name="PEDRO RIESGO FERNANDEZ" userId="a7733abf-5b9a-4604-b1f6-2b8a758200a9" providerId="ADAL" clId="{BE64F85E-A83A-41A4-9534-5F62D118FE02}" dt="2025-10-02T07:56:27.455" v="50" actId="947"/>
          <ac:spMkLst>
            <pc:docMk/>
            <pc:sldMk cId="572596855" sldId="490"/>
            <ac:spMk id="10" creationId="{9FA2AE06-AAB6-A2D6-F04C-C462D2F6F415}"/>
          </ac:spMkLst>
        </pc:spChg>
      </pc:sldChg>
      <pc:sldChg chg="modSp mod">
        <pc:chgData name="PEDRO RIESGO FERNANDEZ" userId="a7733abf-5b9a-4604-b1f6-2b8a758200a9" providerId="ADAL" clId="{BE64F85E-A83A-41A4-9534-5F62D118FE02}" dt="2025-10-02T08:47:33.080" v="89" actId="1076"/>
        <pc:sldMkLst>
          <pc:docMk/>
          <pc:sldMk cId="2779275632" sldId="492"/>
        </pc:sldMkLst>
        <pc:picChg chg="mod ord">
          <ac:chgData name="PEDRO RIESGO FERNANDEZ" userId="a7733abf-5b9a-4604-b1f6-2b8a758200a9" providerId="ADAL" clId="{BE64F85E-A83A-41A4-9534-5F62D118FE02}" dt="2025-10-02T08:47:33.080" v="89" actId="1076"/>
          <ac:picMkLst>
            <pc:docMk/>
            <pc:sldMk cId="2779275632" sldId="492"/>
            <ac:picMk id="18" creationId="{8A025CE8-C15B-14FB-5ABB-7031279B76F3}"/>
          </ac:picMkLst>
        </pc:picChg>
      </pc:sldChg>
      <pc:sldChg chg="addSp modSp mod">
        <pc:chgData name="PEDRO RIESGO FERNANDEZ" userId="a7733abf-5b9a-4604-b1f6-2b8a758200a9" providerId="ADAL" clId="{BE64F85E-A83A-41A4-9534-5F62D118FE02}" dt="2025-10-02T08:45:16.897" v="76" actId="167"/>
        <pc:sldMkLst>
          <pc:docMk/>
          <pc:sldMk cId="2010497887" sldId="493"/>
        </pc:sldMkLst>
        <pc:grpChg chg="add mod">
          <ac:chgData name="PEDRO RIESGO FERNANDEZ" userId="a7733abf-5b9a-4604-b1f6-2b8a758200a9" providerId="ADAL" clId="{BE64F85E-A83A-41A4-9534-5F62D118FE02}" dt="2025-10-02T08:45:08.006" v="74"/>
          <ac:grpSpMkLst>
            <pc:docMk/>
            <pc:sldMk cId="2010497887" sldId="493"/>
            <ac:grpSpMk id="4" creationId="{1FC39F8E-DFA5-FA68-97B0-DD2D7B48AF0C}"/>
          </ac:grpSpMkLst>
        </pc:grpChg>
        <pc:picChg chg="mod">
          <ac:chgData name="PEDRO RIESGO FERNANDEZ" userId="a7733abf-5b9a-4604-b1f6-2b8a758200a9" providerId="ADAL" clId="{BE64F85E-A83A-41A4-9534-5F62D118FE02}" dt="2025-10-02T08:45:08.006" v="74"/>
          <ac:picMkLst>
            <pc:docMk/>
            <pc:sldMk cId="2010497887" sldId="493"/>
            <ac:picMk id="5" creationId="{41401977-52BF-3F6D-FF17-CDE0073113C5}"/>
          </ac:picMkLst>
        </pc:picChg>
        <pc:picChg chg="add mod">
          <ac:chgData name="PEDRO RIESGO FERNANDEZ" userId="a7733abf-5b9a-4604-b1f6-2b8a758200a9" providerId="ADAL" clId="{BE64F85E-A83A-41A4-9534-5F62D118FE02}" dt="2025-10-02T08:45:08.006" v="74"/>
          <ac:picMkLst>
            <pc:docMk/>
            <pc:sldMk cId="2010497887" sldId="493"/>
            <ac:picMk id="7" creationId="{A018F97D-332E-9246-D975-2662B34EF70E}"/>
          </ac:picMkLst>
        </pc:picChg>
        <pc:picChg chg="add mod">
          <ac:chgData name="PEDRO RIESGO FERNANDEZ" userId="a7733abf-5b9a-4604-b1f6-2b8a758200a9" providerId="ADAL" clId="{BE64F85E-A83A-41A4-9534-5F62D118FE02}" dt="2025-10-02T08:45:08.006" v="74"/>
          <ac:picMkLst>
            <pc:docMk/>
            <pc:sldMk cId="2010497887" sldId="493"/>
            <ac:picMk id="8" creationId="{C4F10CCC-63DF-2776-A58A-B3714BD84571}"/>
          </ac:picMkLst>
        </pc:picChg>
        <pc:picChg chg="mod ord">
          <ac:chgData name="PEDRO RIESGO FERNANDEZ" userId="a7733abf-5b9a-4604-b1f6-2b8a758200a9" providerId="ADAL" clId="{BE64F85E-A83A-41A4-9534-5F62D118FE02}" dt="2025-10-02T08:45:16.897" v="76" actId="167"/>
          <ac:picMkLst>
            <pc:docMk/>
            <pc:sldMk cId="2010497887" sldId="493"/>
            <ac:picMk id="9" creationId="{45CD1414-8E4D-D2BC-8DBA-DE4B0CA93A08}"/>
          </ac:picMkLst>
        </pc:picChg>
        <pc:cxnChg chg="mod">
          <ac:chgData name="PEDRO RIESGO FERNANDEZ" userId="a7733abf-5b9a-4604-b1f6-2b8a758200a9" providerId="ADAL" clId="{BE64F85E-A83A-41A4-9534-5F62D118FE02}" dt="2025-10-02T08:45:08.006" v="74"/>
          <ac:cxnSpMkLst>
            <pc:docMk/>
            <pc:sldMk cId="2010497887" sldId="493"/>
            <ac:cxnSpMk id="6" creationId="{FAFF594A-13B3-1A5C-F31E-7531CDADF89D}"/>
          </ac:cxnSpMkLst>
        </pc:cxnChg>
      </pc:sldChg>
      <pc:sldChg chg="addSp modSp mod">
        <pc:chgData name="PEDRO RIESGO FERNANDEZ" userId="a7733abf-5b9a-4604-b1f6-2b8a758200a9" providerId="ADAL" clId="{BE64F85E-A83A-41A4-9534-5F62D118FE02}" dt="2025-10-02T08:44:43.662" v="73" actId="1076"/>
        <pc:sldMkLst>
          <pc:docMk/>
          <pc:sldMk cId="550416982" sldId="496"/>
        </pc:sldMkLst>
        <pc:grpChg chg="add mod">
          <ac:chgData name="PEDRO RIESGO FERNANDEZ" userId="a7733abf-5b9a-4604-b1f6-2b8a758200a9" providerId="ADAL" clId="{BE64F85E-A83A-41A4-9534-5F62D118FE02}" dt="2025-10-02T08:44:26.810" v="72"/>
          <ac:grpSpMkLst>
            <pc:docMk/>
            <pc:sldMk cId="550416982" sldId="496"/>
            <ac:grpSpMk id="2" creationId="{B2BD4342-6DBD-A68A-45BC-D86C8486024A}"/>
          </ac:grpSpMkLst>
        </pc:grpChg>
        <pc:picChg chg="mod">
          <ac:chgData name="PEDRO RIESGO FERNANDEZ" userId="a7733abf-5b9a-4604-b1f6-2b8a758200a9" providerId="ADAL" clId="{BE64F85E-A83A-41A4-9534-5F62D118FE02}" dt="2025-10-02T08:44:26.810" v="72"/>
          <ac:picMkLst>
            <pc:docMk/>
            <pc:sldMk cId="550416982" sldId="496"/>
            <ac:picMk id="3" creationId="{D3B66D23-75BD-8E6B-D4F6-40B7583647E8}"/>
          </ac:picMkLst>
        </pc:picChg>
        <pc:picChg chg="add mod">
          <ac:chgData name="PEDRO RIESGO FERNANDEZ" userId="a7733abf-5b9a-4604-b1f6-2b8a758200a9" providerId="ADAL" clId="{BE64F85E-A83A-41A4-9534-5F62D118FE02}" dt="2025-10-02T08:44:26.810" v="72"/>
          <ac:picMkLst>
            <pc:docMk/>
            <pc:sldMk cId="550416982" sldId="496"/>
            <ac:picMk id="5" creationId="{BBE61AEC-5DA4-2C73-C47F-69B52385E7C8}"/>
          </ac:picMkLst>
        </pc:picChg>
        <pc:picChg chg="add mod">
          <ac:chgData name="PEDRO RIESGO FERNANDEZ" userId="a7733abf-5b9a-4604-b1f6-2b8a758200a9" providerId="ADAL" clId="{BE64F85E-A83A-41A4-9534-5F62D118FE02}" dt="2025-10-02T08:44:26.810" v="72"/>
          <ac:picMkLst>
            <pc:docMk/>
            <pc:sldMk cId="550416982" sldId="496"/>
            <ac:picMk id="6" creationId="{6477954E-49DE-C605-008F-8ABE3EFF15E2}"/>
          </ac:picMkLst>
        </pc:picChg>
        <pc:picChg chg="mod">
          <ac:chgData name="PEDRO RIESGO FERNANDEZ" userId="a7733abf-5b9a-4604-b1f6-2b8a758200a9" providerId="ADAL" clId="{BE64F85E-A83A-41A4-9534-5F62D118FE02}" dt="2025-10-02T08:44:43.662" v="73" actId="1076"/>
          <ac:picMkLst>
            <pc:docMk/>
            <pc:sldMk cId="550416982" sldId="496"/>
            <ac:picMk id="7" creationId="{DDD53944-A9D4-E081-02AE-E2EE609BDBD8}"/>
          </ac:picMkLst>
        </pc:picChg>
        <pc:cxnChg chg="mod">
          <ac:chgData name="PEDRO RIESGO FERNANDEZ" userId="a7733abf-5b9a-4604-b1f6-2b8a758200a9" providerId="ADAL" clId="{BE64F85E-A83A-41A4-9534-5F62D118FE02}" dt="2025-10-02T08:44:26.810" v="72"/>
          <ac:cxnSpMkLst>
            <pc:docMk/>
            <pc:sldMk cId="550416982" sldId="496"/>
            <ac:cxnSpMk id="4" creationId="{1B4DAA35-FFEC-6228-9CF3-C453F60D0005}"/>
          </ac:cxnSpMkLst>
        </pc:cxnChg>
      </pc:sldChg>
      <pc:sldChg chg="addSp delSp modSp mod">
        <pc:chgData name="PEDRO RIESGO FERNANDEZ" userId="a7733abf-5b9a-4604-b1f6-2b8a758200a9" providerId="ADAL" clId="{BE64F85E-A83A-41A4-9534-5F62D118FE02}" dt="2025-10-02T08:46:28.383" v="84" actId="478"/>
        <pc:sldMkLst>
          <pc:docMk/>
          <pc:sldMk cId="2748455907" sldId="497"/>
        </pc:sldMkLst>
        <pc:spChg chg="mod">
          <ac:chgData name="PEDRO RIESGO FERNANDEZ" userId="a7733abf-5b9a-4604-b1f6-2b8a758200a9" providerId="ADAL" clId="{BE64F85E-A83A-41A4-9534-5F62D118FE02}" dt="2025-10-02T08:46:17.994" v="83" actId="947"/>
          <ac:spMkLst>
            <pc:docMk/>
            <pc:sldMk cId="2748455907" sldId="497"/>
            <ac:spMk id="10" creationId="{942BFC54-0492-EEFB-E96B-AA582667F5D3}"/>
          </ac:spMkLst>
        </pc:spChg>
        <pc:picChg chg="del">
          <ac:chgData name="PEDRO RIESGO FERNANDEZ" userId="a7733abf-5b9a-4604-b1f6-2b8a758200a9" providerId="ADAL" clId="{BE64F85E-A83A-41A4-9534-5F62D118FE02}" dt="2025-10-02T08:45:40.806" v="77" actId="478"/>
          <ac:picMkLst>
            <pc:docMk/>
            <pc:sldMk cId="2748455907" sldId="497"/>
            <ac:picMk id="7" creationId="{D40975CC-41C2-19C9-2B29-9DB5600C21AF}"/>
          </ac:picMkLst>
        </pc:picChg>
        <pc:picChg chg="add mod">
          <ac:chgData name="PEDRO RIESGO FERNANDEZ" userId="a7733abf-5b9a-4604-b1f6-2b8a758200a9" providerId="ADAL" clId="{BE64F85E-A83A-41A4-9534-5F62D118FE02}" dt="2025-10-02T08:45:42.246" v="78"/>
          <ac:picMkLst>
            <pc:docMk/>
            <pc:sldMk cId="2748455907" sldId="497"/>
            <ac:picMk id="9" creationId="{5E94460D-6F5C-C12F-05E9-8E6278FA14BF}"/>
          </ac:picMkLst>
        </pc:picChg>
        <pc:picChg chg="del">
          <ac:chgData name="PEDRO RIESGO FERNANDEZ" userId="a7733abf-5b9a-4604-b1f6-2b8a758200a9" providerId="ADAL" clId="{BE64F85E-A83A-41A4-9534-5F62D118FE02}" dt="2025-10-02T08:46:28.383" v="84" actId="478"/>
          <ac:picMkLst>
            <pc:docMk/>
            <pc:sldMk cId="2748455907" sldId="497"/>
            <ac:picMk id="14" creationId="{0EFE25E0-3A97-22B8-2E57-6936A2B197F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9B5DDD-EF97-4552-A332-6EC6B060A7E3}" type="datetimeFigureOut">
              <a:rPr lang="pl-PL" smtClean="0"/>
              <a:t>2.10.2025</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DC4BA6-BE25-4FC6-B3B9-4ADE09B7F32B}" type="slidenum">
              <a:rPr lang="pl-PL" smtClean="0"/>
              <a:t>‹Nº›</a:t>
            </a:fld>
            <a:endParaRPr lang="pl-PL"/>
          </a:p>
        </p:txBody>
      </p:sp>
    </p:spTree>
    <p:extLst>
      <p:ext uri="{BB962C8B-B14F-4D97-AF65-F5344CB8AC3E}">
        <p14:creationId xmlns:p14="http://schemas.microsoft.com/office/powerpoint/2010/main" val="2862046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6A39C-0A82-43DD-A274-7A9FE3EF7164}" type="datetimeFigureOut">
              <a:rPr lang="pl-PL" smtClean="0"/>
              <a:t>2.10.2025</a:t>
            </a:fld>
            <a:endParaRPr lang="pl-PL"/>
          </a:p>
        </p:txBody>
      </p:sp>
      <p:sp>
        <p:nvSpPr>
          <p:cNvPr id="4" name="Symbol zastępczy obrazu slajdu 3"/>
          <p:cNvSpPr>
            <a:spLocks noGrp="1" noRot="1" noChangeAspect="1"/>
          </p:cNvSpPr>
          <p:nvPr>
            <p:ph type="sldImg" idx="2"/>
          </p:nvPr>
        </p:nvSpPr>
        <p:spPr>
          <a:xfrm>
            <a:off x="684213" y="1143000"/>
            <a:ext cx="548957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6335D-27F7-437C-A56D-2F590A8791DB}" type="slidenum">
              <a:rPr lang="pl-PL" smtClean="0"/>
              <a:t>‹Nº›</a:t>
            </a:fld>
            <a:endParaRPr lang="pl-PL"/>
          </a:p>
        </p:txBody>
      </p:sp>
    </p:spTree>
    <p:extLst>
      <p:ext uri="{BB962C8B-B14F-4D97-AF65-F5344CB8AC3E}">
        <p14:creationId xmlns:p14="http://schemas.microsoft.com/office/powerpoint/2010/main" val="98124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29771-9D55-D7C9-0744-9FE6F95D915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A0A6CD9-9F3E-BF54-DCF9-B05B4318F6B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65DDAC0-4153-331B-0412-14900EF25710}"/>
              </a:ext>
            </a:extLst>
          </p:cNvPr>
          <p:cNvSpPr>
            <a:spLocks noGrp="1"/>
          </p:cNvSpPr>
          <p:nvPr>
            <p:ph type="body" idx="1"/>
          </p:nvPr>
        </p:nvSpPr>
        <p:spPr/>
        <p:txBody>
          <a:bodyPr/>
          <a:lstStyle/>
          <a:p>
            <a:r>
              <a:rPr lang="en-AU" dirty="0"/>
              <a:t>The </a:t>
            </a:r>
            <a:r>
              <a:rPr lang="en-AU" b="1" dirty="0"/>
              <a:t>GreenJOBS project</a:t>
            </a:r>
            <a:r>
              <a:rPr lang="en-AU" dirty="0"/>
              <a:t>, funded by the EU’s Research Fund for Coal and Steel, asked a simple but powerful question: </a:t>
            </a:r>
            <a:r>
              <a:rPr lang="en-AU" i="1" dirty="0"/>
              <a:t>what if coal mines, instead of being closed and forgotten, could become engines of the clean energy transition?</a:t>
            </a:r>
            <a:br>
              <a:rPr lang="en-AU" dirty="0"/>
            </a:br>
            <a:r>
              <a:rPr lang="en-AU" dirty="0"/>
              <a:t>These mines hold unique assets: water, grid connections, large surface areas, deep shafts, and waste materials.</a:t>
            </a:r>
            <a:br>
              <a:rPr lang="en-AU" dirty="0"/>
            </a:br>
            <a:r>
              <a:rPr lang="en-AU" dirty="0"/>
              <a:t>GreenJOBS set out to transform those assets into opportunities — by deploying renewable energy, circular economy technologies, and, most importantly, by creating new jobs for former miners.</a:t>
            </a:r>
            <a:br>
              <a:rPr lang="en-AU" dirty="0"/>
            </a:br>
            <a:r>
              <a:rPr lang="en-AU" dirty="0"/>
              <a:t>In short, the project aimed to turn a challenge of closure into a new beginning.</a:t>
            </a:r>
            <a:endParaRPr lang="en-US" dirty="0"/>
          </a:p>
        </p:txBody>
      </p:sp>
      <p:sp>
        <p:nvSpPr>
          <p:cNvPr id="4" name="Symbol zastępczy numeru slajdu 3">
            <a:extLst>
              <a:ext uri="{FF2B5EF4-FFF2-40B4-BE49-F238E27FC236}">
                <a16:creationId xmlns:a16="http://schemas.microsoft.com/office/drawing/2014/main" id="{B9A32659-F77C-FE9A-A7C5-24446AC32E6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500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C7C0A-213D-657B-C2F1-F9C51A61386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FFE01E2-0BA1-1A01-2776-FEBC6526047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8ED88D0-EA04-C699-D882-0E1BA1F94F14}"/>
              </a:ext>
            </a:extLst>
          </p:cNvPr>
          <p:cNvSpPr>
            <a:spLocks noGrp="1"/>
          </p:cNvSpPr>
          <p:nvPr>
            <p:ph type="body" idx="1"/>
          </p:nvPr>
        </p:nvSpPr>
        <p:spPr/>
        <p:txBody>
          <a:bodyPr/>
          <a:lstStyle/>
          <a:p>
            <a:r>
              <a:rPr lang="en-AU" dirty="0"/>
              <a:t>The dense fluids idea is particularly innovative.</a:t>
            </a:r>
            <a:br>
              <a:rPr lang="en-AU" dirty="0"/>
            </a:br>
            <a:r>
              <a:rPr lang="en-AU" dirty="0"/>
              <a:t>Instead of relying on large reservoirs, pumped hydro in mining areas can use underground spaces and engineered fluids.</a:t>
            </a:r>
            <a:br>
              <a:rPr lang="en-AU" dirty="0"/>
            </a:br>
            <a:r>
              <a:rPr lang="en-AU" dirty="0"/>
              <a:t>Experiments in Spain and Slovenia confirmed the feasibility of this concept.</a:t>
            </a:r>
            <a:br>
              <a:rPr lang="en-AU" dirty="0"/>
            </a:br>
            <a:r>
              <a:rPr lang="en-AU" dirty="0"/>
              <a:t>It is a creative way to give a second life to mining voids, turning them into assets for </a:t>
            </a:r>
            <a:r>
              <a:rPr lang="en-AU" b="1" dirty="0"/>
              <a:t>energy storage</a:t>
            </a:r>
            <a:r>
              <a:rPr lang="en-AU" dirty="0"/>
              <a:t>.</a:t>
            </a:r>
            <a:br>
              <a:rPr lang="en-AU" dirty="0"/>
            </a:br>
            <a:r>
              <a:rPr lang="en-AU" dirty="0"/>
              <a:t>Poland’s coal waste was not suitable, but the approach proved that unconventional storage is possible.</a:t>
            </a:r>
            <a:endParaRPr lang="en-US" dirty="0"/>
          </a:p>
        </p:txBody>
      </p:sp>
      <p:sp>
        <p:nvSpPr>
          <p:cNvPr id="4" name="Symbol zastępczy numeru slajdu 3">
            <a:extLst>
              <a:ext uri="{FF2B5EF4-FFF2-40B4-BE49-F238E27FC236}">
                <a16:creationId xmlns:a16="http://schemas.microsoft.com/office/drawing/2014/main" id="{C81160B7-ED3D-F9F4-1D78-7D14E22272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21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4F6A1-97DB-A98B-90BF-E9ADFAFBF11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567FFC1-032F-81FF-09D5-95CCA62CC44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3D5B504-9748-FBE8-BD72-53CE1E3C9547}"/>
              </a:ext>
            </a:extLst>
          </p:cNvPr>
          <p:cNvSpPr>
            <a:spLocks noGrp="1"/>
          </p:cNvSpPr>
          <p:nvPr>
            <p:ph type="body" idx="1"/>
          </p:nvPr>
        </p:nvSpPr>
        <p:spPr/>
        <p:txBody>
          <a:bodyPr/>
          <a:lstStyle/>
          <a:p>
            <a:r>
              <a:rPr lang="en-AU" dirty="0"/>
              <a:t>We also examined whether </a:t>
            </a:r>
            <a:r>
              <a:rPr lang="en-AU" b="1" dirty="0"/>
              <a:t>rare earth elements</a:t>
            </a:r>
            <a:r>
              <a:rPr lang="en-AU" dirty="0"/>
              <a:t> could be recovered from coal waste.</a:t>
            </a:r>
            <a:br>
              <a:rPr lang="en-AU" dirty="0"/>
            </a:br>
            <a:r>
              <a:rPr lang="en-AU" dirty="0"/>
              <a:t>These are strategic materials for Europe’s clean technologies.</a:t>
            </a:r>
            <a:br>
              <a:rPr lang="en-AU" dirty="0"/>
            </a:br>
            <a:r>
              <a:rPr lang="en-AU" dirty="0"/>
              <a:t>Our analysis showed measurable concentrations, but they were too low — far below the threshold for economic mining.</a:t>
            </a:r>
            <a:br>
              <a:rPr lang="en-AU" dirty="0"/>
            </a:br>
            <a:r>
              <a:rPr lang="en-AU" dirty="0"/>
              <a:t>This finding was important: sometimes innovation means recognising </a:t>
            </a:r>
            <a:r>
              <a:rPr lang="en-AU" b="1" dirty="0"/>
              <a:t>where opportunities do not exist</a:t>
            </a:r>
            <a:r>
              <a:rPr lang="en-AU" dirty="0"/>
              <a:t>.</a:t>
            </a:r>
            <a:endParaRPr lang="en-US" dirty="0"/>
          </a:p>
        </p:txBody>
      </p:sp>
      <p:sp>
        <p:nvSpPr>
          <p:cNvPr id="4" name="Symbol zastępczy numeru slajdu 3">
            <a:extLst>
              <a:ext uri="{FF2B5EF4-FFF2-40B4-BE49-F238E27FC236}">
                <a16:creationId xmlns:a16="http://schemas.microsoft.com/office/drawing/2014/main" id="{CFFF21E9-2E15-73EC-4142-CD0E784A14D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8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76081-3295-DDC6-1644-E90DEB37F4A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738B48F-C414-CF21-097A-1CF48133CF7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A70CED6-0602-CDB0-B948-DD1354BBCE2E}"/>
              </a:ext>
            </a:extLst>
          </p:cNvPr>
          <p:cNvSpPr>
            <a:spLocks noGrp="1"/>
          </p:cNvSpPr>
          <p:nvPr>
            <p:ph type="body" idx="1"/>
          </p:nvPr>
        </p:nvSpPr>
        <p:spPr/>
        <p:txBody>
          <a:bodyPr/>
          <a:lstStyle/>
          <a:p>
            <a:r>
              <a:rPr lang="en-AU" dirty="0"/>
              <a:t>To make our results accessible, GreenJOBS also produced a </a:t>
            </a:r>
            <a:r>
              <a:rPr lang="en-AU" b="1" dirty="0"/>
              <a:t>video</a:t>
            </a:r>
            <a:r>
              <a:rPr lang="en-AU" dirty="0"/>
              <a:t>.</a:t>
            </a:r>
            <a:br>
              <a:rPr lang="en-AU" dirty="0"/>
            </a:br>
            <a:r>
              <a:rPr lang="en-AU" dirty="0"/>
              <a:t>It shows how post-mining regions can be revitalised and how communities can benefit.</a:t>
            </a:r>
            <a:br>
              <a:rPr lang="en-AU" dirty="0"/>
            </a:br>
            <a:r>
              <a:rPr lang="en-AU" dirty="0"/>
              <a:t>Communication is essential. People need to see that the transition is not just abstract policy but something real and beneficial for their region.</a:t>
            </a:r>
            <a:endParaRPr lang="es-ES" dirty="0"/>
          </a:p>
        </p:txBody>
      </p:sp>
      <p:sp>
        <p:nvSpPr>
          <p:cNvPr id="4" name="Marcador de número de diapositiva 3">
            <a:extLst>
              <a:ext uri="{FF2B5EF4-FFF2-40B4-BE49-F238E27FC236}">
                <a16:creationId xmlns:a16="http://schemas.microsoft.com/office/drawing/2014/main" id="{CE970A5B-CDEA-12D5-FCB0-8A2307123B3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60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0EDB7-C6A8-F787-21A2-EF48ACC7A06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850D471-C590-07DD-0824-FF326FBD2A7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42089A0-8143-7003-2379-F23DA3D03F0A}"/>
              </a:ext>
            </a:extLst>
          </p:cNvPr>
          <p:cNvSpPr>
            <a:spLocks noGrp="1"/>
          </p:cNvSpPr>
          <p:nvPr>
            <p:ph type="body" idx="1"/>
          </p:nvPr>
        </p:nvSpPr>
        <p:spPr/>
        <p:txBody>
          <a:bodyPr/>
          <a:lstStyle/>
          <a:p>
            <a:r>
              <a:rPr lang="en-AU" dirty="0"/>
              <a:t>This slide introduces the Mine-to-H₂ project, which is the continuation of </a:t>
            </a:r>
            <a:r>
              <a:rPr lang="en-AU" dirty="0" err="1"/>
              <a:t>GreenJOBS.It</a:t>
            </a:r>
            <a:r>
              <a:rPr lang="en-AU" dirty="0"/>
              <a:t> was launched in April 2024 and will run until September 2028, with a budget of over 18 million </a:t>
            </a:r>
            <a:r>
              <a:rPr lang="en-AU" dirty="0" err="1"/>
              <a:t>euros.The</a:t>
            </a:r>
            <a:r>
              <a:rPr lang="en-AU" dirty="0"/>
              <a:t> project is coordinated by the University of Oviedo, with strong participation from partners in Spain and Poland, including </a:t>
            </a:r>
            <a:r>
              <a:rPr lang="en-AU" dirty="0" err="1"/>
              <a:t>GIG.Its</a:t>
            </a:r>
            <a:r>
              <a:rPr lang="en-AU" dirty="0"/>
              <a:t> goal is to build and operate a green hydrogen plant in a former coal mine, demonstrating how hydrogen can support clean transport and </a:t>
            </a:r>
            <a:r>
              <a:rPr lang="en-AU" dirty="0" err="1"/>
              <a:t>heating.Together</a:t>
            </a:r>
            <a:r>
              <a:rPr lang="en-AU"/>
              <a:t>, these partners are showing how ideas developed in GreenJOBS can now be put into practice on an industrial scale.</a:t>
            </a:r>
            <a:endParaRPr lang="en-US" dirty="0"/>
          </a:p>
        </p:txBody>
      </p:sp>
      <p:sp>
        <p:nvSpPr>
          <p:cNvPr id="4" name="Symbol zastępczy numeru slajdu 3">
            <a:extLst>
              <a:ext uri="{FF2B5EF4-FFF2-40B4-BE49-F238E27FC236}">
                <a16:creationId xmlns:a16="http://schemas.microsoft.com/office/drawing/2014/main" id="{71A1F43E-0F80-C1FB-A831-F5F9257BE23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972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C9D09-5151-E136-C3BC-C2EDEA3F64D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7FAA66-F5CC-C450-ED38-9A8B1C1917F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F2C0530-EE14-47D9-B768-F19A7ADF4FA6}"/>
              </a:ext>
            </a:extLst>
          </p:cNvPr>
          <p:cNvSpPr>
            <a:spLocks noGrp="1"/>
          </p:cNvSpPr>
          <p:nvPr>
            <p:ph type="body" idx="1"/>
          </p:nvPr>
        </p:nvSpPr>
        <p:spPr/>
        <p:txBody>
          <a:bodyPr/>
          <a:lstStyle/>
          <a:p>
            <a:r>
              <a:rPr lang="en-AU" dirty="0"/>
              <a:t>The objectives of Mine-to-H₂ are ambitious but clear.</a:t>
            </a:r>
            <a:br>
              <a:rPr lang="en-AU" dirty="0"/>
            </a:br>
            <a:r>
              <a:rPr lang="en-AU" dirty="0"/>
              <a:t>We will use </a:t>
            </a:r>
            <a:r>
              <a:rPr lang="en-AU" b="1" dirty="0"/>
              <a:t>mine water for electrolysis</a:t>
            </a:r>
            <a:r>
              <a:rPr lang="en-AU" dirty="0"/>
              <a:t>, preserving fresh water supplies.</a:t>
            </a:r>
            <a:br>
              <a:rPr lang="en-AU" dirty="0"/>
            </a:br>
            <a:r>
              <a:rPr lang="en-AU" dirty="0"/>
              <a:t>We will explore </a:t>
            </a:r>
            <a:r>
              <a:rPr lang="en-AU" b="1" dirty="0"/>
              <a:t>hydrogen blending into gas grids</a:t>
            </a:r>
            <a:r>
              <a:rPr lang="en-AU" dirty="0"/>
              <a:t>, develop refuelling stations, and test storage technologies.</a:t>
            </a:r>
            <a:br>
              <a:rPr lang="en-AU" dirty="0"/>
            </a:br>
            <a:r>
              <a:rPr lang="en-AU" dirty="0"/>
              <a:t>And just as in GreenJOBS, we will continue to </a:t>
            </a:r>
            <a:r>
              <a:rPr lang="en-AU" b="1" dirty="0"/>
              <a:t>train and re-skill workers</a:t>
            </a:r>
            <a:r>
              <a:rPr lang="en-AU" dirty="0"/>
              <a:t>, ensuring that this innovation benefits people as well as the planet.</a:t>
            </a:r>
            <a:endParaRPr lang="es-ES" dirty="0"/>
          </a:p>
        </p:txBody>
      </p:sp>
      <p:sp>
        <p:nvSpPr>
          <p:cNvPr id="4" name="Marcador de número de diapositiva 3">
            <a:extLst>
              <a:ext uri="{FF2B5EF4-FFF2-40B4-BE49-F238E27FC236}">
                <a16:creationId xmlns:a16="http://schemas.microsoft.com/office/drawing/2014/main" id="{0CEE9AE1-716A-2EA0-9E6C-498BA085A77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957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58EDD-2271-FC33-4BC9-65435402B67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ED3A101-4AF7-2DE6-79D2-F434691319E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5D7EAB8-F7BE-CAAC-D687-3EAFF86D43CE}"/>
              </a:ext>
            </a:extLst>
          </p:cNvPr>
          <p:cNvSpPr>
            <a:spLocks noGrp="1"/>
          </p:cNvSpPr>
          <p:nvPr>
            <p:ph type="body" idx="1"/>
          </p:nvPr>
        </p:nvSpPr>
        <p:spPr/>
        <p:txBody>
          <a:bodyPr/>
          <a:lstStyle/>
          <a:p>
            <a:r>
              <a:rPr lang="en-AU" dirty="0"/>
              <a:t>The project will deliver very tangible outcomes.</a:t>
            </a:r>
            <a:br>
              <a:rPr lang="en-AU" dirty="0"/>
            </a:br>
            <a:r>
              <a:rPr lang="en-AU" dirty="0"/>
              <a:t>We will see a functioning </a:t>
            </a:r>
            <a:r>
              <a:rPr lang="en-AU" b="1" dirty="0"/>
              <a:t>hydrogen plant</a:t>
            </a:r>
            <a:r>
              <a:rPr lang="en-AU" dirty="0"/>
              <a:t>, hybridised with geothermal energy.</a:t>
            </a:r>
            <a:br>
              <a:rPr lang="en-AU" dirty="0"/>
            </a:br>
            <a:r>
              <a:rPr lang="en-AU" dirty="0"/>
              <a:t>We will build a </a:t>
            </a:r>
            <a:r>
              <a:rPr lang="en-AU" b="1" dirty="0"/>
              <a:t>photovoltaic installation</a:t>
            </a:r>
            <a:r>
              <a:rPr lang="en-AU" dirty="0"/>
              <a:t> on a former open-pit coal mine.</a:t>
            </a:r>
            <a:br>
              <a:rPr lang="en-AU" dirty="0"/>
            </a:br>
            <a:r>
              <a:rPr lang="en-AU" dirty="0"/>
              <a:t>Hydrogen will be compressed to </a:t>
            </a:r>
            <a:r>
              <a:rPr lang="en-AU" b="1" dirty="0"/>
              <a:t>500 bar</a:t>
            </a:r>
            <a:r>
              <a:rPr lang="en-AU" dirty="0"/>
              <a:t>, distributed via a virtual </a:t>
            </a:r>
            <a:r>
              <a:rPr lang="en-AU" dirty="0" err="1"/>
              <a:t>hydroduct</a:t>
            </a:r>
            <a:r>
              <a:rPr lang="en-AU" dirty="0"/>
              <a:t>, and used in a refuelling station.</a:t>
            </a:r>
            <a:br>
              <a:rPr lang="en-AU" dirty="0"/>
            </a:br>
            <a:r>
              <a:rPr lang="en-AU" dirty="0"/>
              <a:t>And importantly, a </a:t>
            </a:r>
            <a:r>
              <a:rPr lang="en-AU" b="1" dirty="0"/>
              <a:t>hydrogen-powered intercity bus</a:t>
            </a:r>
            <a:r>
              <a:rPr lang="en-AU" dirty="0"/>
              <a:t> will be tested in real conditions, thanks to our collaboration with </a:t>
            </a:r>
            <a:r>
              <a:rPr lang="en-AU" dirty="0" err="1"/>
              <a:t>CaetanoBus</a:t>
            </a:r>
            <a:r>
              <a:rPr lang="en-AU" dirty="0"/>
              <a:t> and Toyota.</a:t>
            </a:r>
            <a:endParaRPr lang="en-US" dirty="0"/>
          </a:p>
        </p:txBody>
      </p:sp>
      <p:sp>
        <p:nvSpPr>
          <p:cNvPr id="4" name="Symbol zastępczy numeru slajdu 3">
            <a:extLst>
              <a:ext uri="{FF2B5EF4-FFF2-40B4-BE49-F238E27FC236}">
                <a16:creationId xmlns:a16="http://schemas.microsoft.com/office/drawing/2014/main" id="{DF81102B-730B-FA79-89D0-0632F14AADC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107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BF401-2C7D-B21B-D6A4-BFC108C227B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7C32D77-A2E6-5AC4-667A-31E0D6034A6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E57B038-8321-85E4-D0CE-7CFC7A4392D2}"/>
              </a:ext>
            </a:extLst>
          </p:cNvPr>
          <p:cNvSpPr>
            <a:spLocks noGrp="1"/>
          </p:cNvSpPr>
          <p:nvPr>
            <p:ph type="body" idx="1"/>
          </p:nvPr>
        </p:nvSpPr>
        <p:spPr/>
        <p:txBody>
          <a:bodyPr/>
          <a:lstStyle/>
          <a:p>
            <a:r>
              <a:rPr lang="en-AU" dirty="0"/>
              <a:t>We are already engaging with potential users: bus fleets, logistics companies, and industrial operators.</a:t>
            </a:r>
            <a:br>
              <a:rPr lang="en-AU" dirty="0"/>
            </a:br>
            <a:r>
              <a:rPr lang="en-AU" dirty="0"/>
              <a:t>We are also exploring new pilots, such as </a:t>
            </a:r>
            <a:r>
              <a:rPr lang="en-AU" b="1" dirty="0"/>
              <a:t>onshore power supply for ports</a:t>
            </a:r>
            <a:r>
              <a:rPr lang="en-AU" dirty="0"/>
              <a:t>, where hydrogen can reduce emissions from ships at berth.</a:t>
            </a:r>
            <a:br>
              <a:rPr lang="en-AU" dirty="0"/>
            </a:br>
            <a:r>
              <a:rPr lang="en-AU" dirty="0"/>
              <a:t>These partnerships ensure that hydrogen produced in former coal regions will find real, long-term markets.</a:t>
            </a:r>
            <a:endParaRPr lang="en-US" dirty="0"/>
          </a:p>
        </p:txBody>
      </p:sp>
      <p:sp>
        <p:nvSpPr>
          <p:cNvPr id="4" name="Symbol zastępczy numeru slajdu 3">
            <a:extLst>
              <a:ext uri="{FF2B5EF4-FFF2-40B4-BE49-F238E27FC236}">
                <a16:creationId xmlns:a16="http://schemas.microsoft.com/office/drawing/2014/main" id="{B5A7F630-DF15-37D6-98DA-EC574407933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383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E8C71-95A3-A4EB-43DD-3F6E074D22E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5508E58-6960-5C44-CB65-17733674BF8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E40A3DB-8074-F516-E694-7DF6CE78CA6F}"/>
              </a:ext>
            </a:extLst>
          </p:cNvPr>
          <p:cNvSpPr>
            <a:spLocks noGrp="1"/>
          </p:cNvSpPr>
          <p:nvPr>
            <p:ph type="body" idx="1"/>
          </p:nvPr>
        </p:nvSpPr>
        <p:spPr/>
        <p:txBody>
          <a:bodyPr/>
          <a:lstStyle/>
          <a:p>
            <a:r>
              <a:rPr lang="en-AU" dirty="0"/>
              <a:t>We are already engaging with potential users: bus fleets, logistics companies, and industrial operators.</a:t>
            </a:r>
            <a:br>
              <a:rPr lang="en-AU" dirty="0"/>
            </a:br>
            <a:r>
              <a:rPr lang="en-AU" dirty="0"/>
              <a:t>We are also exploring new pilots, such as </a:t>
            </a:r>
            <a:r>
              <a:rPr lang="en-AU" b="1" dirty="0"/>
              <a:t>onshore power supply for ports</a:t>
            </a:r>
            <a:r>
              <a:rPr lang="en-AU" dirty="0"/>
              <a:t>, where hydrogen can reduce emissions from ships at berth.</a:t>
            </a:r>
            <a:br>
              <a:rPr lang="en-AU" dirty="0"/>
            </a:br>
            <a:r>
              <a:rPr lang="en-AU" dirty="0"/>
              <a:t>These partnerships ensure that hydrogen produced in former coal regions will find real, long-term markets.</a:t>
            </a:r>
            <a:endParaRPr lang="en-US" dirty="0"/>
          </a:p>
        </p:txBody>
      </p:sp>
      <p:sp>
        <p:nvSpPr>
          <p:cNvPr id="4" name="Symbol zastępczy numeru slajdu 3">
            <a:extLst>
              <a:ext uri="{FF2B5EF4-FFF2-40B4-BE49-F238E27FC236}">
                <a16:creationId xmlns:a16="http://schemas.microsoft.com/office/drawing/2014/main" id="{8DB89AA6-55E2-8302-5964-4CD9179D67C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086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9709-8BF7-BCDB-8A96-42DAFCA95AC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38C7A23-27FC-362F-2E30-EF309EEBDC2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604BE80-69EF-71AD-D7FC-7171941B57B2}"/>
              </a:ext>
            </a:extLst>
          </p:cNvPr>
          <p:cNvSpPr>
            <a:spLocks noGrp="1"/>
          </p:cNvSpPr>
          <p:nvPr>
            <p:ph type="body" idx="1"/>
          </p:nvPr>
        </p:nvSpPr>
        <p:spPr/>
        <p:txBody>
          <a:bodyPr/>
          <a:lstStyle/>
          <a:p>
            <a:r>
              <a:rPr lang="en-AU" dirty="0"/>
              <a:t>We are already engaging with potential users: bus fleets, logistics companies, and industrial operators.</a:t>
            </a:r>
            <a:br>
              <a:rPr lang="en-AU" dirty="0"/>
            </a:br>
            <a:r>
              <a:rPr lang="en-AU" dirty="0"/>
              <a:t>We are also exploring new pilots, such as </a:t>
            </a:r>
            <a:r>
              <a:rPr lang="en-AU" b="1" dirty="0"/>
              <a:t>onshore power supply for ports</a:t>
            </a:r>
            <a:r>
              <a:rPr lang="en-AU" dirty="0"/>
              <a:t>, where hydrogen can reduce emissions from ships at berth.</a:t>
            </a:r>
            <a:br>
              <a:rPr lang="en-AU" dirty="0"/>
            </a:br>
            <a:r>
              <a:rPr lang="en-AU" dirty="0"/>
              <a:t>These partnerships ensure that hydrogen produced in former coal regions will find real, long-term markets.</a:t>
            </a:r>
            <a:endParaRPr lang="en-US" dirty="0"/>
          </a:p>
        </p:txBody>
      </p:sp>
      <p:sp>
        <p:nvSpPr>
          <p:cNvPr id="4" name="Symbol zastępczy numeru slajdu 3">
            <a:extLst>
              <a:ext uri="{FF2B5EF4-FFF2-40B4-BE49-F238E27FC236}">
                <a16:creationId xmlns:a16="http://schemas.microsoft.com/office/drawing/2014/main" id="{E4AD554D-6450-13FB-3004-CA50EA862E1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584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0B8C7-702B-9D8F-1A0C-EEDA49B7317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CA9C8AF-BA03-1F35-5F2A-24A40D6523E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1DA2A32-1849-3FB6-E4C4-8A07ED692333}"/>
              </a:ext>
            </a:extLst>
          </p:cNvPr>
          <p:cNvSpPr>
            <a:spLocks noGrp="1"/>
          </p:cNvSpPr>
          <p:nvPr>
            <p:ph type="body" idx="1"/>
          </p:nvPr>
        </p:nvSpPr>
        <p:spPr/>
        <p:txBody>
          <a:bodyPr/>
          <a:lstStyle/>
          <a:p>
            <a:r>
              <a:rPr lang="en-AU" dirty="0"/>
              <a:t>To make our results accessible, GreenJOBS also produced a </a:t>
            </a:r>
            <a:r>
              <a:rPr lang="en-AU" b="1" dirty="0"/>
              <a:t>video</a:t>
            </a:r>
            <a:r>
              <a:rPr lang="en-AU" dirty="0"/>
              <a:t>.</a:t>
            </a:r>
            <a:br>
              <a:rPr lang="en-AU" dirty="0"/>
            </a:br>
            <a:r>
              <a:rPr lang="en-AU" dirty="0"/>
              <a:t>It shows how post-mining regions can be revitalised and how communities can benefit.</a:t>
            </a:r>
            <a:br>
              <a:rPr lang="en-AU" dirty="0"/>
            </a:br>
            <a:r>
              <a:rPr lang="en-AU" dirty="0"/>
              <a:t>Communication is essential. People need to see that the transition is not just abstract policy but something real and beneficial for their region.</a:t>
            </a:r>
            <a:endParaRPr lang="es-ES" dirty="0"/>
          </a:p>
        </p:txBody>
      </p:sp>
      <p:sp>
        <p:nvSpPr>
          <p:cNvPr id="4" name="Marcador de número de diapositiva 3">
            <a:extLst>
              <a:ext uri="{FF2B5EF4-FFF2-40B4-BE49-F238E27FC236}">
                <a16:creationId xmlns:a16="http://schemas.microsoft.com/office/drawing/2014/main" id="{F5756732-A190-FD2A-9868-E9F03160A77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87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E5C8F-D4C8-10DA-9D02-6DB55E23CD1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348A078-B0FC-7655-3DDB-D7E8D1997DF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69AD791-92ED-F66A-AC12-E6235E9068C4}"/>
              </a:ext>
            </a:extLst>
          </p:cNvPr>
          <p:cNvSpPr>
            <a:spLocks noGrp="1"/>
          </p:cNvSpPr>
          <p:nvPr>
            <p:ph type="body" idx="1"/>
          </p:nvPr>
        </p:nvSpPr>
        <p:spPr/>
        <p:txBody>
          <a:bodyPr/>
          <a:lstStyle/>
          <a:p>
            <a:r>
              <a:rPr lang="en-AU" dirty="0"/>
              <a:t>The </a:t>
            </a:r>
            <a:r>
              <a:rPr lang="en-AU" b="1" dirty="0"/>
              <a:t>GreenJOBS project</a:t>
            </a:r>
            <a:r>
              <a:rPr lang="en-AU" dirty="0"/>
              <a:t>, funded by the EU’s Research Fund for Coal and Steel, asked a simple but powerful question: </a:t>
            </a:r>
            <a:r>
              <a:rPr lang="en-AU" i="1" dirty="0"/>
              <a:t>what if coal mines, instead of being closed and forgotten, could become engines of the clean energy transition?</a:t>
            </a:r>
            <a:br>
              <a:rPr lang="en-AU" dirty="0"/>
            </a:br>
            <a:r>
              <a:rPr lang="en-AU" dirty="0"/>
              <a:t>These mines hold unique assets: water, grid connections, large surface areas, deep shafts, and waste materials.</a:t>
            </a:r>
            <a:br>
              <a:rPr lang="en-AU" dirty="0"/>
            </a:br>
            <a:r>
              <a:rPr lang="en-AU" dirty="0"/>
              <a:t>GreenJOBS set out to transform those assets into opportunities — by deploying renewable energy, circular economy technologies, and, most importantly, by creating new jobs for former miners.</a:t>
            </a:r>
            <a:br>
              <a:rPr lang="en-AU" dirty="0"/>
            </a:br>
            <a:r>
              <a:rPr lang="en-AU" dirty="0"/>
              <a:t>In short, the project aimed to turn a challenge of closure into a new beginning.</a:t>
            </a:r>
            <a:endParaRPr lang="en-US" dirty="0"/>
          </a:p>
        </p:txBody>
      </p:sp>
      <p:sp>
        <p:nvSpPr>
          <p:cNvPr id="4" name="Symbol zastępczy numeru slajdu 3">
            <a:extLst>
              <a:ext uri="{FF2B5EF4-FFF2-40B4-BE49-F238E27FC236}">
                <a16:creationId xmlns:a16="http://schemas.microsoft.com/office/drawing/2014/main" id="{DE054AC3-9AC8-BEFA-CC97-B3685D96BA2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97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2A01D-E6CF-3C11-A1BD-6C0D400274C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8CB5202-5BBD-CBCD-E1EC-C5F95A4D7F0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A5F5AD2-995B-B716-F75B-63C19C1987F2}"/>
              </a:ext>
            </a:extLst>
          </p:cNvPr>
          <p:cNvSpPr>
            <a:spLocks noGrp="1"/>
          </p:cNvSpPr>
          <p:nvPr>
            <p:ph type="body" idx="1"/>
          </p:nvPr>
        </p:nvSpPr>
        <p:spPr/>
        <p:txBody>
          <a:bodyPr/>
          <a:lstStyle/>
          <a:p>
            <a:r>
              <a:rPr lang="en-AU" dirty="0"/>
              <a:t>The </a:t>
            </a:r>
            <a:r>
              <a:rPr lang="en-AU" b="1" dirty="0"/>
              <a:t>GreenJOBS project</a:t>
            </a:r>
            <a:r>
              <a:rPr lang="en-AU" dirty="0"/>
              <a:t>, funded by the EU’s Research Fund for Coal and Steel, asked a simple but powerful question: </a:t>
            </a:r>
            <a:r>
              <a:rPr lang="en-AU" i="1" dirty="0"/>
              <a:t>what if coal mines, instead of being closed and forgotten, could become engines of the clean energy transition?</a:t>
            </a:r>
            <a:br>
              <a:rPr lang="en-AU" dirty="0"/>
            </a:br>
            <a:r>
              <a:rPr lang="en-AU" dirty="0"/>
              <a:t>These mines hold unique assets: water, grid connections, large surface areas, deep shafts, and waste materials.</a:t>
            </a:r>
            <a:br>
              <a:rPr lang="en-AU" dirty="0"/>
            </a:br>
            <a:r>
              <a:rPr lang="en-AU" dirty="0"/>
              <a:t>GreenJOBS set out to transform those assets into opportunities — by deploying renewable energy, circular economy technologies, and, most importantly, by creating new jobs for former miners.</a:t>
            </a:r>
            <a:br>
              <a:rPr lang="en-AU" dirty="0"/>
            </a:br>
            <a:r>
              <a:rPr lang="en-AU" dirty="0"/>
              <a:t>In short, the project aimed to turn a challenge of closure into a new beginning.</a:t>
            </a:r>
            <a:endParaRPr lang="en-US" dirty="0"/>
          </a:p>
        </p:txBody>
      </p:sp>
      <p:sp>
        <p:nvSpPr>
          <p:cNvPr id="4" name="Symbol zastępczy numeru slajdu 3">
            <a:extLst>
              <a:ext uri="{FF2B5EF4-FFF2-40B4-BE49-F238E27FC236}">
                <a16:creationId xmlns:a16="http://schemas.microsoft.com/office/drawing/2014/main" id="{D78AF089-7EB1-49DB-AA93-75A219125AE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96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8368A-6D5B-DCA9-8C3F-DDBCC17A7C3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319A2F4-2BDB-7972-D23F-11B8EAB5865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59762E8-AE4C-3844-74F3-276DE318291F}"/>
              </a:ext>
            </a:extLst>
          </p:cNvPr>
          <p:cNvSpPr>
            <a:spLocks noGrp="1"/>
          </p:cNvSpPr>
          <p:nvPr>
            <p:ph type="body" idx="1"/>
          </p:nvPr>
        </p:nvSpPr>
        <p:spPr/>
        <p:txBody>
          <a:bodyPr/>
          <a:lstStyle/>
          <a:p>
            <a:r>
              <a:rPr lang="en-AU" dirty="0"/>
              <a:t>We also highlighted something that had been overlooked: coal mines are </a:t>
            </a:r>
            <a:r>
              <a:rPr lang="en-AU" b="1" dirty="0"/>
              <a:t>not empty shells</a:t>
            </a:r>
            <a:r>
              <a:rPr lang="en-AU" dirty="0"/>
              <a:t>.</a:t>
            </a:r>
            <a:br>
              <a:rPr lang="en-AU" dirty="0"/>
            </a:br>
            <a:r>
              <a:rPr lang="en-AU" dirty="0"/>
              <a:t>They offer valuable infrastructure and resources.</a:t>
            </a:r>
            <a:br>
              <a:rPr lang="en-AU" dirty="0"/>
            </a:br>
            <a:r>
              <a:rPr lang="en-AU" dirty="0"/>
              <a:t>Mine water can support geothermal or hydrogen production, grid connections are already in place, waste heaps can host solar or wind, deep shafts can become reservoirs for energy storage, and coal residues can even be recycled.</a:t>
            </a:r>
            <a:br>
              <a:rPr lang="en-AU" dirty="0"/>
            </a:br>
            <a:r>
              <a:rPr lang="en-AU" dirty="0"/>
              <a:t>By recognising these strengths, GreenJOBS shifted the debate: from </a:t>
            </a:r>
            <a:r>
              <a:rPr lang="en-AU" i="1" dirty="0"/>
              <a:t>what do we lose with closure</a:t>
            </a:r>
            <a:r>
              <a:rPr lang="en-AU" dirty="0"/>
              <a:t> to </a:t>
            </a:r>
            <a:r>
              <a:rPr lang="en-AU" i="1" dirty="0"/>
              <a:t>what can we gain</a:t>
            </a:r>
            <a:r>
              <a:rPr lang="en-AU" dirty="0"/>
              <a:t>.</a:t>
            </a:r>
            <a:endParaRPr lang="en-US" dirty="0"/>
          </a:p>
        </p:txBody>
      </p:sp>
      <p:sp>
        <p:nvSpPr>
          <p:cNvPr id="4" name="Symbol zastępczy numeru slajdu 3">
            <a:extLst>
              <a:ext uri="{FF2B5EF4-FFF2-40B4-BE49-F238E27FC236}">
                <a16:creationId xmlns:a16="http://schemas.microsoft.com/office/drawing/2014/main" id="{1BD14889-5311-888B-C6FC-1D85D87C85B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48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ED8B3-33E9-51F5-3424-48E6EBF63A4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0A2F3E6-BF4B-0D41-FEF7-7E8255F38FA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E0EA135-1035-9857-35E0-7135C61F8F8C}"/>
              </a:ext>
            </a:extLst>
          </p:cNvPr>
          <p:cNvSpPr>
            <a:spLocks noGrp="1"/>
          </p:cNvSpPr>
          <p:nvPr>
            <p:ph type="body" idx="1"/>
          </p:nvPr>
        </p:nvSpPr>
        <p:spPr/>
        <p:txBody>
          <a:bodyPr/>
          <a:lstStyle/>
          <a:p>
            <a:r>
              <a:rPr lang="en-AU" dirty="0"/>
              <a:t>The project set itself two clear goals.</a:t>
            </a:r>
            <a:br>
              <a:rPr lang="en-AU" dirty="0"/>
            </a:br>
            <a:r>
              <a:rPr lang="en-AU" dirty="0"/>
              <a:t>First, to prepare </a:t>
            </a:r>
            <a:r>
              <a:rPr lang="en-AU" b="1" dirty="0"/>
              <a:t>business plans</a:t>
            </a:r>
            <a:r>
              <a:rPr lang="en-AU" dirty="0"/>
              <a:t> showing how mining companies could realistically deploy renewable energy and circular economy technologies.</a:t>
            </a:r>
            <a:br>
              <a:rPr lang="en-AU" dirty="0"/>
            </a:br>
            <a:r>
              <a:rPr lang="en-AU" dirty="0"/>
              <a:t>Second, to develop </a:t>
            </a:r>
            <a:r>
              <a:rPr lang="en-AU" b="1" dirty="0"/>
              <a:t>training and re-skilling programmes</a:t>
            </a:r>
            <a:r>
              <a:rPr lang="en-AU" dirty="0"/>
              <a:t>, ensuring that former miners were not left behind but could take part in this transformation.</a:t>
            </a:r>
            <a:br>
              <a:rPr lang="en-AU" dirty="0"/>
            </a:br>
            <a:r>
              <a:rPr lang="en-AU" dirty="0"/>
              <a:t>This dual focus — technology and people — was the essence of GreenJOBS.</a:t>
            </a:r>
            <a:endParaRPr lang="en-US" dirty="0"/>
          </a:p>
        </p:txBody>
      </p:sp>
      <p:sp>
        <p:nvSpPr>
          <p:cNvPr id="4" name="Symbol zastępczy numeru slajdu 3">
            <a:extLst>
              <a:ext uri="{FF2B5EF4-FFF2-40B4-BE49-F238E27FC236}">
                <a16:creationId xmlns:a16="http://schemas.microsoft.com/office/drawing/2014/main" id="{77781176-925C-E4E4-06BC-8413146B056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83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FA43C-4CFD-D9F9-2D58-6E6D8A7BEE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F21DDF-C1F5-7DD5-5236-DE591181C4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E6822-1239-D090-6E6F-21AFA361BBF0}"/>
              </a:ext>
            </a:extLst>
          </p:cNvPr>
          <p:cNvSpPr>
            <a:spLocks noGrp="1"/>
          </p:cNvSpPr>
          <p:nvPr>
            <p:ph type="body" idx="1"/>
          </p:nvPr>
        </p:nvSpPr>
        <p:spPr/>
        <p:txBody>
          <a:bodyPr/>
          <a:lstStyle/>
          <a:p>
            <a:r>
              <a:rPr lang="en-AU" dirty="0"/>
              <a:t>One of our flagship outcomes was the concept of a </a:t>
            </a:r>
            <a:r>
              <a:rPr lang="en-AU" b="1" dirty="0"/>
              <a:t>Virtual Power Plant</a:t>
            </a:r>
            <a:r>
              <a:rPr lang="en-AU" dirty="0"/>
              <a:t>.</a:t>
            </a:r>
            <a:br>
              <a:rPr lang="en-AU" dirty="0"/>
            </a:br>
            <a:r>
              <a:rPr lang="en-AU" dirty="0"/>
              <a:t>It is not a single facility, but a digital platform that integrates different renewable sources and manages them as one.</a:t>
            </a:r>
            <a:br>
              <a:rPr lang="en-AU" dirty="0"/>
            </a:br>
            <a:r>
              <a:rPr lang="en-AU" dirty="0"/>
              <a:t>Energy produced locally can be fed into the grid or supplied to nearby industries, making coal regions </a:t>
            </a:r>
            <a:r>
              <a:rPr lang="en-AU" b="1" dirty="0"/>
              <a:t>active producers of clean energy</a:t>
            </a:r>
            <a:r>
              <a:rPr lang="en-AU" dirty="0"/>
              <a:t>.</a:t>
            </a:r>
            <a:br>
              <a:rPr lang="en-AU" dirty="0"/>
            </a:br>
            <a:r>
              <a:rPr lang="en-AU" dirty="0"/>
              <a:t>This model demonstrates how traditional mining areas can remain central to Europe’s energy landscape — even without coal.</a:t>
            </a:r>
            <a:endParaRPr lang="en-US" dirty="0"/>
          </a:p>
        </p:txBody>
      </p:sp>
      <p:sp>
        <p:nvSpPr>
          <p:cNvPr id="4" name="Slide Number Placeholder 3">
            <a:extLst>
              <a:ext uri="{FF2B5EF4-FFF2-40B4-BE49-F238E27FC236}">
                <a16:creationId xmlns:a16="http://schemas.microsoft.com/office/drawing/2014/main" id="{BE74C1C9-0F74-1090-296C-D9BC97FF077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679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085C2-AD5F-D1FC-E1DC-964DC3A2DD6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D0C2B32-7717-8DFF-65B5-59D6EA89573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D6112AC-2194-61F4-B27B-1190FEB4A923}"/>
              </a:ext>
            </a:extLst>
          </p:cNvPr>
          <p:cNvSpPr>
            <a:spLocks noGrp="1"/>
          </p:cNvSpPr>
          <p:nvPr>
            <p:ph type="body" idx="1"/>
          </p:nvPr>
        </p:nvSpPr>
        <p:spPr/>
        <p:txBody>
          <a:bodyPr/>
          <a:lstStyle/>
          <a:p>
            <a:r>
              <a:rPr lang="en-AU" dirty="0"/>
              <a:t>The second flagship result was a plan for a </a:t>
            </a:r>
            <a:r>
              <a:rPr lang="en-AU" b="1" dirty="0"/>
              <a:t>Green Hydrogen Plant</a:t>
            </a:r>
            <a:r>
              <a:rPr lang="en-AU" dirty="0"/>
              <a:t>.</a:t>
            </a:r>
            <a:br>
              <a:rPr lang="en-AU" dirty="0"/>
            </a:br>
            <a:r>
              <a:rPr lang="en-AU" dirty="0"/>
              <a:t>Here, hydrogen is produced by electrolysis of mine water using renewable electricity.</a:t>
            </a:r>
            <a:br>
              <a:rPr lang="en-AU" dirty="0"/>
            </a:br>
            <a:r>
              <a:rPr lang="en-AU" dirty="0"/>
              <a:t>This approach is symbolic: the same water that once flooded galleries can now drive the energy transition.</a:t>
            </a:r>
            <a:br>
              <a:rPr lang="en-AU" dirty="0"/>
            </a:br>
            <a:r>
              <a:rPr lang="en-AU" dirty="0"/>
              <a:t>Hydrogen is flexible — it stores energy, fuels transport, and serves industry.</a:t>
            </a:r>
            <a:br>
              <a:rPr lang="en-AU" dirty="0"/>
            </a:br>
            <a:r>
              <a:rPr lang="en-AU" dirty="0"/>
              <a:t>With this concept, GreenJOBS laid the foundation for the demonstration project that followed: </a:t>
            </a:r>
            <a:r>
              <a:rPr lang="en-AU" b="1" dirty="0"/>
              <a:t>Mine-to-H₂</a:t>
            </a:r>
            <a:r>
              <a:rPr lang="en-AU" dirty="0"/>
              <a:t>.</a:t>
            </a:r>
            <a:endParaRPr lang="en-US" dirty="0"/>
          </a:p>
        </p:txBody>
      </p:sp>
      <p:sp>
        <p:nvSpPr>
          <p:cNvPr id="4" name="Symbol zastępczy numeru slajdu 3">
            <a:extLst>
              <a:ext uri="{FF2B5EF4-FFF2-40B4-BE49-F238E27FC236}">
                <a16:creationId xmlns:a16="http://schemas.microsoft.com/office/drawing/2014/main" id="{152FD85E-F9DC-C133-B77F-2536F8E6F04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703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DE4AC-E479-CB27-2B14-25DFD7F1465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FE0A990-CE76-7D42-4273-86B2BC4910F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622F112-5126-28BE-40D8-D902A27D19DF}"/>
              </a:ext>
            </a:extLst>
          </p:cNvPr>
          <p:cNvSpPr>
            <a:spLocks noGrp="1"/>
          </p:cNvSpPr>
          <p:nvPr>
            <p:ph type="body" idx="1"/>
          </p:nvPr>
        </p:nvSpPr>
        <p:spPr/>
        <p:txBody>
          <a:bodyPr/>
          <a:lstStyle/>
          <a:p>
            <a:r>
              <a:rPr lang="en-AU" dirty="0"/>
              <a:t>No transition can succeed without people.</a:t>
            </a:r>
            <a:br>
              <a:rPr lang="en-AU" dirty="0"/>
            </a:br>
            <a:r>
              <a:rPr lang="en-AU" dirty="0"/>
              <a:t>That is why GreenJOBS also delivered </a:t>
            </a:r>
            <a:r>
              <a:rPr lang="en-AU" b="1" dirty="0"/>
              <a:t>training and re-skilling programmes</a:t>
            </a:r>
            <a:r>
              <a:rPr lang="en-AU" dirty="0"/>
              <a:t>, adapted to different levels of expertise.</a:t>
            </a:r>
            <a:br>
              <a:rPr lang="en-AU" dirty="0"/>
            </a:br>
            <a:r>
              <a:rPr lang="en-AU" dirty="0"/>
              <a:t>These programmes addressed skill gaps and prepared former miners for jobs in renewables, hydrogen, or circular economy sectors.</a:t>
            </a:r>
            <a:br>
              <a:rPr lang="en-AU" dirty="0"/>
            </a:br>
            <a:r>
              <a:rPr lang="en-AU" dirty="0"/>
              <a:t>In this way, the project directly supported the idea of a </a:t>
            </a:r>
            <a:r>
              <a:rPr lang="en-AU" b="1" dirty="0"/>
              <a:t>just transition</a:t>
            </a:r>
            <a:r>
              <a:rPr lang="en-AU" dirty="0"/>
              <a:t> — a transition that creates opportunities for those most affected.</a:t>
            </a:r>
            <a:endParaRPr lang="en-US" dirty="0"/>
          </a:p>
        </p:txBody>
      </p:sp>
      <p:sp>
        <p:nvSpPr>
          <p:cNvPr id="4" name="Symbol zastępczy numeru slajdu 3">
            <a:extLst>
              <a:ext uri="{FF2B5EF4-FFF2-40B4-BE49-F238E27FC236}">
                <a16:creationId xmlns:a16="http://schemas.microsoft.com/office/drawing/2014/main" id="{0C93C9A0-1546-4737-C2C8-7D630E8EEB2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353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6310A-09E6-B931-64C2-860515AA1B9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816C87A-732E-753C-23E7-CD2E8B2F2B5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7CB5C24-785D-3A04-FB4E-F1EF25A68117}"/>
              </a:ext>
            </a:extLst>
          </p:cNvPr>
          <p:cNvSpPr>
            <a:spLocks noGrp="1"/>
          </p:cNvSpPr>
          <p:nvPr>
            <p:ph type="body" idx="1"/>
          </p:nvPr>
        </p:nvSpPr>
        <p:spPr/>
        <p:txBody>
          <a:bodyPr/>
          <a:lstStyle/>
          <a:p>
            <a:r>
              <a:rPr lang="en-AU" dirty="0"/>
              <a:t>Another distinctive part of the project was the focus on </a:t>
            </a:r>
            <a:r>
              <a:rPr lang="en-AU" b="1" dirty="0"/>
              <a:t>circular economy solutions</a:t>
            </a:r>
            <a:r>
              <a:rPr lang="en-AU" dirty="0"/>
              <a:t> for coal waste.</a:t>
            </a:r>
            <a:br>
              <a:rPr lang="en-AU" dirty="0"/>
            </a:br>
            <a:r>
              <a:rPr lang="en-AU" dirty="0"/>
              <a:t>We tested three innovations: producing soil substitutes to rehabilitate waste heaps before installing renewable plants, developing dense fluids for unconventional pumped hydro storage, and investigating rare earth recovery.</a:t>
            </a:r>
            <a:br>
              <a:rPr lang="en-AU" dirty="0"/>
            </a:br>
            <a:r>
              <a:rPr lang="en-AU" dirty="0"/>
              <a:t>The message is clear: even waste, when combined with science, can become a resource.</a:t>
            </a:r>
            <a:endParaRPr lang="en-US" dirty="0"/>
          </a:p>
        </p:txBody>
      </p:sp>
      <p:sp>
        <p:nvSpPr>
          <p:cNvPr id="4" name="Symbol zastępczy numeru slajdu 3">
            <a:extLst>
              <a:ext uri="{FF2B5EF4-FFF2-40B4-BE49-F238E27FC236}">
                <a16:creationId xmlns:a16="http://schemas.microsoft.com/office/drawing/2014/main" id="{716940D5-6A39-2B51-187A-057372B8CCD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834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z-tłem">
    <p:spTree>
      <p:nvGrpSpPr>
        <p:cNvPr id="1" name=""/>
        <p:cNvGrpSpPr/>
        <p:nvPr/>
      </p:nvGrpSpPr>
      <p:grpSpPr>
        <a:xfrm>
          <a:off x="0" y="0"/>
          <a:ext cx="0" cy="0"/>
          <a:chOff x="0" y="0"/>
          <a:chExt cx="0" cy="0"/>
        </a:xfrm>
      </p:grpSpPr>
      <p:sp>
        <p:nvSpPr>
          <p:cNvPr id="2" name="Title 1"/>
          <p:cNvSpPr>
            <a:spLocks noGrp="1"/>
          </p:cNvSpPr>
          <p:nvPr>
            <p:ph type="title"/>
          </p:nvPr>
        </p:nvSpPr>
        <p:spPr>
          <a:xfrm>
            <a:off x="360000" y="521999"/>
            <a:ext cx="11311808" cy="896897"/>
          </a:xfrm>
        </p:spPr>
        <p:txBody>
          <a:bodyPr/>
          <a:lstStyle/>
          <a:p>
            <a:r>
              <a:rPr lang="pl-PL" dirty="0"/>
              <a:t>Kliknij, aby edytować styl</a:t>
            </a:r>
            <a:endParaRPr lang="en-US" dirty="0"/>
          </a:p>
        </p:txBody>
      </p:sp>
      <p:sp>
        <p:nvSpPr>
          <p:cNvPr id="4" name="Prostokąt 3"/>
          <p:cNvSpPr/>
          <p:nvPr userDrawn="1"/>
        </p:nvSpPr>
        <p:spPr>
          <a:xfrm>
            <a:off x="360000" y="1713186"/>
            <a:ext cx="11808188" cy="3899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Content Placeholder 2"/>
          <p:cNvSpPr>
            <a:spLocks noGrp="1"/>
          </p:cNvSpPr>
          <p:nvPr>
            <p:ph sz="half" idx="1"/>
          </p:nvPr>
        </p:nvSpPr>
        <p:spPr>
          <a:xfrm>
            <a:off x="874172" y="2666109"/>
            <a:ext cx="7783174" cy="2322477"/>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8" name="Content Placeholder 2"/>
          <p:cNvSpPr>
            <a:spLocks noGrp="1"/>
          </p:cNvSpPr>
          <p:nvPr>
            <p:ph sz="half" idx="13"/>
          </p:nvPr>
        </p:nvSpPr>
        <p:spPr>
          <a:xfrm>
            <a:off x="874172" y="1894429"/>
            <a:ext cx="8414207" cy="477390"/>
          </a:xfrm>
        </p:spPr>
        <p:txBody>
          <a:bodyPr>
            <a:normAutofit/>
          </a:bodyPr>
          <a:lstStyle>
            <a:lvl1pPr algn="l">
              <a:defRPr sz="2300" b="1">
                <a:solidFill>
                  <a:srgbClr val="FFFFFF"/>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
        <p:nvSpPr>
          <p:cNvPr id="7" name="Slide Number Placeholder 6"/>
          <p:cNvSpPr>
            <a:spLocks noGrp="1"/>
          </p:cNvSpPr>
          <p:nvPr>
            <p:ph type="sldNum" sz="quarter" idx="12"/>
          </p:nvPr>
        </p:nvSpPr>
        <p:spPr>
          <a:xfrm>
            <a:off x="8473986" y="6081412"/>
            <a:ext cx="803112" cy="273622"/>
          </a:xfrm>
        </p:spPr>
        <p:txBody>
          <a:bodyPr/>
          <a:lstStyle/>
          <a:p>
            <a:pPr algn="ctr"/>
            <a:fld id="{004C546E-5355-4CA6-80D6-E6A50873F821}" type="slidenum">
              <a:rPr lang="pl-PL" smtClean="0"/>
              <a:pPr algn="ctr"/>
              <a:t>‹Nº›</a:t>
            </a:fld>
            <a:endParaRPr lang="pl-PL" dirty="0"/>
          </a:p>
        </p:txBody>
      </p:sp>
    </p:spTree>
    <p:extLst>
      <p:ext uri="{BB962C8B-B14F-4D97-AF65-F5344CB8AC3E}">
        <p14:creationId xmlns:p14="http://schemas.microsoft.com/office/powerpoint/2010/main" val="413756697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Układ niestandard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74669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8FAE-F8E0-210C-93DE-8CDFEC18EC71}"/>
              </a:ext>
            </a:extLst>
          </p:cNvPr>
          <p:cNvSpPr>
            <a:spLocks noGrp="1"/>
          </p:cNvSpPr>
          <p:nvPr>
            <p:ph type="ctrTitle"/>
          </p:nvPr>
        </p:nvSpPr>
        <p:spPr>
          <a:xfrm>
            <a:off x="1521024" y="1119505"/>
            <a:ext cx="9126141" cy="2381521"/>
          </a:xfrm>
        </p:spPr>
        <p:txBody>
          <a:bodyPr anchor="b"/>
          <a:lstStyle>
            <a:lvl1pPr algn="ctr">
              <a:defRPr sz="5985"/>
            </a:lvl1pPr>
          </a:lstStyle>
          <a:p>
            <a:r>
              <a:rPr lang="en-US"/>
              <a:t>Click to edit Master title style</a:t>
            </a:r>
            <a:endParaRPr lang="pl-PL"/>
          </a:p>
        </p:txBody>
      </p:sp>
      <p:sp>
        <p:nvSpPr>
          <p:cNvPr id="3" name="Subtitle 2">
            <a:extLst>
              <a:ext uri="{FF2B5EF4-FFF2-40B4-BE49-F238E27FC236}">
                <a16:creationId xmlns:a16="http://schemas.microsoft.com/office/drawing/2014/main" id="{DE230A80-7294-04AB-5B47-9B4FC9C84FC7}"/>
              </a:ext>
            </a:extLst>
          </p:cNvPr>
          <p:cNvSpPr>
            <a:spLocks noGrp="1"/>
          </p:cNvSpPr>
          <p:nvPr>
            <p:ph type="subTitle" idx="1"/>
          </p:nvPr>
        </p:nvSpPr>
        <p:spPr>
          <a:xfrm>
            <a:off x="1521024" y="3592866"/>
            <a:ext cx="9126141" cy="1651546"/>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endParaRPr lang="pl-PL"/>
          </a:p>
        </p:txBody>
      </p:sp>
      <p:sp>
        <p:nvSpPr>
          <p:cNvPr id="4" name="Date Placeholder 3">
            <a:extLst>
              <a:ext uri="{FF2B5EF4-FFF2-40B4-BE49-F238E27FC236}">
                <a16:creationId xmlns:a16="http://schemas.microsoft.com/office/drawing/2014/main" id="{E1C1792D-6B88-BF58-B535-A8339467CE13}"/>
              </a:ext>
            </a:extLst>
          </p:cNvPr>
          <p:cNvSpPr>
            <a:spLocks noGrp="1"/>
          </p:cNvSpPr>
          <p:nvPr>
            <p:ph type="dt" sz="half" idx="10"/>
          </p:nvPr>
        </p:nvSpPr>
        <p:spPr/>
        <p:txBody>
          <a:bodyPr/>
          <a:lstStyle/>
          <a:p>
            <a:fld id="{DD96E119-0F7E-4F10-97B0-78281BD664FE}" type="datetimeFigureOut">
              <a:rPr lang="pl-PL" smtClean="0"/>
              <a:t>2.10.2025</a:t>
            </a:fld>
            <a:endParaRPr lang="pl-PL"/>
          </a:p>
        </p:txBody>
      </p:sp>
      <p:sp>
        <p:nvSpPr>
          <p:cNvPr id="5" name="Footer Placeholder 4">
            <a:extLst>
              <a:ext uri="{FF2B5EF4-FFF2-40B4-BE49-F238E27FC236}">
                <a16:creationId xmlns:a16="http://schemas.microsoft.com/office/drawing/2014/main" id="{908F0F69-00A5-4EB7-89CA-73A3B755182B}"/>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40B433BB-8953-925C-E561-0CA36500F975}"/>
              </a:ext>
            </a:extLst>
          </p:cNvPr>
          <p:cNvSpPr>
            <a:spLocks noGrp="1"/>
          </p:cNvSpPr>
          <p:nvPr>
            <p:ph type="sldNum" sz="quarter" idx="12"/>
          </p:nvPr>
        </p:nvSpPr>
        <p:spPr/>
        <p:txBody>
          <a:bodyPr/>
          <a:lstStyle/>
          <a:p>
            <a:fld id="{9A0A6FB0-FFC3-4A30-99AB-92AF6B501FC3}" type="slidenum">
              <a:rPr lang="pl-PL" smtClean="0"/>
              <a:t>‹Nº›</a:t>
            </a:fld>
            <a:endParaRPr lang="pl-PL"/>
          </a:p>
        </p:txBody>
      </p:sp>
    </p:spTree>
    <p:extLst>
      <p:ext uri="{BB962C8B-B14F-4D97-AF65-F5344CB8AC3E}">
        <p14:creationId xmlns:p14="http://schemas.microsoft.com/office/powerpoint/2010/main" val="3591131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0060"/>
            <a:ext cx="9123765" cy="53204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52157" y="760060"/>
            <a:ext cx="2919605" cy="532041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7758" y="1295142"/>
            <a:ext cx="7300913" cy="3246975"/>
          </a:xfrm>
        </p:spPr>
        <p:txBody>
          <a:bodyPr anchor="b">
            <a:normAutofit/>
          </a:bodyPr>
          <a:lstStyle>
            <a:lvl1pPr algn="l">
              <a:defRPr sz="5885"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97866" y="4658354"/>
            <a:ext cx="7300913" cy="912072"/>
          </a:xfrm>
        </p:spPr>
        <p:txBody>
          <a:bodyPr anchor="t">
            <a:normAutofit/>
          </a:bodyPr>
          <a:lstStyle>
            <a:lvl1pPr marL="0" indent="0" algn="l">
              <a:buNone/>
              <a:defRPr sz="2195" cap="none" spc="0" baseline="0">
                <a:solidFill>
                  <a:schemeClr val="accent1">
                    <a:lumMod val="20000"/>
                    <a:lumOff val="80000"/>
                  </a:schemeClr>
                </a:solidFill>
              </a:defRPr>
            </a:lvl1pPr>
            <a:lvl2pPr marL="456057" indent="0" algn="ctr">
              <a:buNone/>
              <a:defRPr sz="2195"/>
            </a:lvl2pPr>
            <a:lvl3pPr marL="912114" indent="0" algn="ctr">
              <a:buNone/>
              <a:defRPr sz="2195"/>
            </a:lvl3pPr>
            <a:lvl4pPr marL="1368171" indent="0" algn="ctr">
              <a:buNone/>
              <a:defRPr sz="1995"/>
            </a:lvl4pPr>
            <a:lvl5pPr marL="1824228" indent="0" algn="ctr">
              <a:buNone/>
              <a:defRPr sz="1995"/>
            </a:lvl5pPr>
            <a:lvl6pPr marL="2280285" indent="0" algn="ctr">
              <a:buNone/>
              <a:defRPr sz="1995"/>
            </a:lvl6pPr>
            <a:lvl7pPr marL="2736342" indent="0" algn="ctr">
              <a:buNone/>
              <a:defRPr sz="1995"/>
            </a:lvl7pPr>
            <a:lvl8pPr marL="3192399" indent="0" algn="ctr">
              <a:buNone/>
              <a:defRPr sz="1995"/>
            </a:lvl8pPr>
            <a:lvl9pPr marL="3648456" indent="0" algn="ctr">
              <a:buNone/>
              <a:defRPr sz="1995"/>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31B4D6F8-D4B1-4E16-8448-CA8AFCB10A8A}" type="slidenum">
              <a:rPr lang="pl-PL" smtClean="0"/>
              <a:pPr algn="ctr"/>
              <a:t>‹Nº›</a:t>
            </a:fld>
            <a:endParaRPr lang="pl-PL" dirty="0"/>
          </a:p>
        </p:txBody>
      </p:sp>
    </p:spTree>
    <p:extLst>
      <p:ext uri="{BB962C8B-B14F-4D97-AF65-F5344CB8AC3E}">
        <p14:creationId xmlns:p14="http://schemas.microsoft.com/office/powerpoint/2010/main" val="16693492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31B4D6F8-D4B1-4E16-8448-CA8AFCB10A8A}" type="slidenum">
              <a:rPr lang="pl-PL" smtClean="0"/>
              <a:pPr algn="ctr"/>
              <a:t>‹Nº›</a:t>
            </a:fld>
            <a:endParaRPr lang="pl-PL" dirty="0"/>
          </a:p>
        </p:txBody>
      </p:sp>
    </p:spTree>
    <p:extLst>
      <p:ext uri="{BB962C8B-B14F-4D97-AF65-F5344CB8AC3E}">
        <p14:creationId xmlns:p14="http://schemas.microsoft.com/office/powerpoint/2010/main" val="369862605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0358" y="1295142"/>
            <a:ext cx="7300913" cy="3246975"/>
          </a:xfrm>
        </p:spPr>
        <p:txBody>
          <a:bodyPr anchor="b">
            <a:normAutofit/>
          </a:bodyPr>
          <a:lstStyle>
            <a:lvl1pPr>
              <a:defRPr sz="5885"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78610" y="4660686"/>
            <a:ext cx="7300913" cy="912072"/>
          </a:xfrm>
        </p:spPr>
        <p:txBody>
          <a:bodyPr anchor="t">
            <a:normAutofit/>
          </a:bodyPr>
          <a:lstStyle>
            <a:lvl1pPr marL="0" indent="0">
              <a:buNone/>
              <a:defRPr sz="2195" cap="none" spc="0" baseline="0">
                <a:solidFill>
                  <a:schemeClr val="tx1">
                    <a:lumMod val="65000"/>
                    <a:lumOff val="35000"/>
                  </a:schemeClr>
                </a:solidFill>
              </a:defRPr>
            </a:lvl1pPr>
            <a:lvl2pPr marL="456057" indent="0">
              <a:buNone/>
              <a:defRPr sz="1795">
                <a:solidFill>
                  <a:schemeClr val="tx1">
                    <a:tint val="75000"/>
                  </a:schemeClr>
                </a:solidFill>
              </a:defRPr>
            </a:lvl2pPr>
            <a:lvl3pPr marL="912114" indent="0">
              <a:buNone/>
              <a:defRPr sz="1596">
                <a:solidFill>
                  <a:schemeClr val="tx1">
                    <a:tint val="75000"/>
                  </a:schemeClr>
                </a:solidFill>
              </a:defRPr>
            </a:lvl3pPr>
            <a:lvl4pPr marL="1368171" indent="0">
              <a:buNone/>
              <a:defRPr sz="1397">
                <a:solidFill>
                  <a:schemeClr val="tx1">
                    <a:tint val="75000"/>
                  </a:schemeClr>
                </a:solidFill>
              </a:defRPr>
            </a:lvl4pPr>
            <a:lvl5pPr marL="1824228" indent="0">
              <a:buNone/>
              <a:defRPr sz="1397">
                <a:solidFill>
                  <a:schemeClr val="tx1">
                    <a:tint val="75000"/>
                  </a:schemeClr>
                </a:solidFill>
              </a:defRPr>
            </a:lvl5pPr>
            <a:lvl6pPr marL="2280285" indent="0">
              <a:buNone/>
              <a:defRPr sz="1397">
                <a:solidFill>
                  <a:schemeClr val="tx1">
                    <a:tint val="75000"/>
                  </a:schemeClr>
                </a:solidFill>
              </a:defRPr>
            </a:lvl6pPr>
            <a:lvl7pPr marL="2736342" indent="0">
              <a:buNone/>
              <a:defRPr sz="1397">
                <a:solidFill>
                  <a:schemeClr val="tx1">
                    <a:tint val="75000"/>
                  </a:schemeClr>
                </a:solidFill>
              </a:defRPr>
            </a:lvl7pPr>
            <a:lvl8pPr marL="3192399" indent="0">
              <a:buNone/>
              <a:defRPr sz="1397">
                <a:solidFill>
                  <a:schemeClr val="tx1">
                    <a:tint val="75000"/>
                  </a:schemeClr>
                </a:solidFill>
              </a:defRPr>
            </a:lvl8pPr>
            <a:lvl9pPr marL="3648456" indent="0">
              <a:buNone/>
              <a:defRPr sz="1397">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31B4D6F8-D4B1-4E16-8448-CA8AFCB10A8A}" type="slidenum">
              <a:rPr lang="pl-PL" smtClean="0"/>
              <a:pPr algn="ctr"/>
              <a:t>‹Nº›</a:t>
            </a:fld>
            <a:endParaRPr lang="pl-PL" dirty="0"/>
          </a:p>
        </p:txBody>
      </p:sp>
    </p:spTree>
    <p:extLst>
      <p:ext uri="{BB962C8B-B14F-4D97-AF65-F5344CB8AC3E}">
        <p14:creationId xmlns:p14="http://schemas.microsoft.com/office/powerpoint/2010/main" val="368870486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0357" y="866468"/>
            <a:ext cx="3467934" cy="5107602"/>
          </a:xfrm>
        </p:spPr>
        <p:txBody>
          <a:bodyPr/>
          <a:lstStyle>
            <a:lvl1pPr>
              <a:defRPr sz="1995"/>
            </a:lvl1pPr>
            <a:lvl2pPr>
              <a:defRPr sz="1795"/>
            </a:lvl2pPr>
            <a:lvl3pPr>
              <a:defRPr sz="1596"/>
            </a:lvl3pPr>
            <a:lvl4pPr>
              <a:defRPr sz="1397"/>
            </a:lvl4pPr>
            <a:lvl5pPr>
              <a:defRPr sz="1397"/>
            </a:lvl5pPr>
            <a:lvl6pPr>
              <a:defRPr sz="1397"/>
            </a:lvl6pPr>
            <a:lvl7pPr>
              <a:defRPr sz="1397"/>
            </a:lvl7pPr>
            <a:lvl8pPr>
              <a:defRPr sz="1397"/>
            </a:lvl8pPr>
            <a:lvl9pPr>
              <a:defRPr sz="139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02850" y="866468"/>
            <a:ext cx="3467934" cy="5107602"/>
          </a:xfrm>
        </p:spPr>
        <p:txBody>
          <a:bodyPr/>
          <a:lstStyle>
            <a:lvl1pPr>
              <a:defRPr sz="1995"/>
            </a:lvl1pPr>
            <a:lvl2pPr>
              <a:defRPr sz="1795"/>
            </a:lvl2pPr>
            <a:lvl3pPr>
              <a:defRPr sz="1596"/>
            </a:lvl3pPr>
            <a:lvl4pPr>
              <a:defRPr sz="1397"/>
            </a:lvl4pPr>
            <a:lvl5pPr>
              <a:defRPr sz="1397"/>
            </a:lvl5pPr>
            <a:lvl6pPr>
              <a:defRPr sz="1397"/>
            </a:lvl6pPr>
            <a:lvl7pPr>
              <a:defRPr sz="1397"/>
            </a:lvl7pPr>
            <a:lvl8pPr>
              <a:defRPr sz="1397"/>
            </a:lvl8pPr>
            <a:lvl9pPr>
              <a:defRPr sz="139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C764DE79-268F-4C1A-8933-263129D2AF90}" type="datetimeFigureOut">
              <a:rPr lang="en-US" smtClean="0"/>
              <a:t>10/2/2025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pPr algn="ctr"/>
            <a:fld id="{31B4D6F8-D4B1-4E16-8448-CA8AFCB10A8A}" type="slidenum">
              <a:rPr lang="pl-PL" smtClean="0"/>
              <a:pPr algn="ctr"/>
              <a:t>‹Nº›</a:t>
            </a:fld>
            <a:endParaRPr lang="pl-PL" dirty="0"/>
          </a:p>
        </p:txBody>
      </p:sp>
    </p:spTree>
    <p:extLst>
      <p:ext uri="{BB962C8B-B14F-4D97-AF65-F5344CB8AC3E}">
        <p14:creationId xmlns:p14="http://schemas.microsoft.com/office/powerpoint/2010/main" val="69440072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0357" y="1020980"/>
            <a:ext cx="3467934" cy="805663"/>
          </a:xfrm>
        </p:spPr>
        <p:txBody>
          <a:bodyPr anchor="b">
            <a:normAutofit/>
          </a:bodyPr>
          <a:lstStyle>
            <a:lvl1pPr marL="0" indent="0">
              <a:spcBef>
                <a:spcPts val="0"/>
              </a:spcBef>
              <a:buNone/>
              <a:defRPr sz="1995" b="1">
                <a:solidFill>
                  <a:schemeClr val="tx1">
                    <a:lumMod val="65000"/>
                    <a:lumOff val="35000"/>
                  </a:schemeClr>
                </a:solidFill>
              </a:defRPr>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s-ES"/>
              <a:t>Haga clic para modificar los estilos de texto del patrón</a:t>
            </a:r>
          </a:p>
        </p:txBody>
      </p:sp>
      <p:sp>
        <p:nvSpPr>
          <p:cNvPr id="4" name="Content Placeholder 3"/>
          <p:cNvSpPr>
            <a:spLocks noGrp="1"/>
          </p:cNvSpPr>
          <p:nvPr>
            <p:ph sz="half" idx="2"/>
          </p:nvPr>
        </p:nvSpPr>
        <p:spPr>
          <a:xfrm>
            <a:off x="3860357" y="1926019"/>
            <a:ext cx="3467934" cy="4013116"/>
          </a:xfrm>
        </p:spPr>
        <p:txBody>
          <a:bodyPr/>
          <a:lstStyle>
            <a:lvl1pPr>
              <a:defRPr sz="1995"/>
            </a:lvl1pPr>
            <a:lvl2pPr>
              <a:defRPr sz="1795"/>
            </a:lvl2pPr>
            <a:lvl3pPr>
              <a:defRPr sz="1596"/>
            </a:lvl3pPr>
            <a:lvl4pPr>
              <a:defRPr sz="1397"/>
            </a:lvl4pPr>
            <a:lvl5pPr>
              <a:defRPr sz="1397"/>
            </a:lvl5pPr>
            <a:lvl6pPr>
              <a:defRPr sz="1397"/>
            </a:lvl6pPr>
            <a:lvl7pPr>
              <a:defRPr sz="1397"/>
            </a:lvl7pPr>
            <a:lvl8pPr>
              <a:defRPr sz="1397"/>
            </a:lvl8pPr>
            <a:lvl9pPr>
              <a:defRPr sz="139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03193" y="1020980"/>
            <a:ext cx="3467934" cy="811100"/>
          </a:xfrm>
        </p:spPr>
        <p:txBody>
          <a:bodyPr anchor="b">
            <a:normAutofit/>
          </a:bodyPr>
          <a:lstStyle>
            <a:lvl1pPr marL="0" indent="0">
              <a:spcBef>
                <a:spcPts val="0"/>
              </a:spcBef>
              <a:buNone/>
              <a:defRPr sz="1995" b="1">
                <a:solidFill>
                  <a:schemeClr val="tx1">
                    <a:lumMod val="65000"/>
                    <a:lumOff val="35000"/>
                  </a:schemeClr>
                </a:solidFill>
              </a:defRPr>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s-ES"/>
              <a:t>Haga clic para modificar los estilos de texto del patrón</a:t>
            </a:r>
          </a:p>
        </p:txBody>
      </p:sp>
      <p:sp>
        <p:nvSpPr>
          <p:cNvPr id="6" name="Content Placeholder 5"/>
          <p:cNvSpPr>
            <a:spLocks noGrp="1"/>
          </p:cNvSpPr>
          <p:nvPr>
            <p:ph sz="quarter" idx="4"/>
          </p:nvPr>
        </p:nvSpPr>
        <p:spPr>
          <a:xfrm>
            <a:off x="7803193" y="1926019"/>
            <a:ext cx="3467934" cy="4013116"/>
          </a:xfrm>
        </p:spPr>
        <p:txBody>
          <a:bodyPr/>
          <a:lstStyle>
            <a:lvl1pPr>
              <a:defRPr sz="1995"/>
            </a:lvl1pPr>
            <a:lvl2pPr>
              <a:defRPr sz="1795"/>
            </a:lvl2pPr>
            <a:lvl3pPr>
              <a:defRPr sz="1596"/>
            </a:lvl3pPr>
            <a:lvl4pPr>
              <a:defRPr sz="1397"/>
            </a:lvl4pPr>
            <a:lvl5pPr>
              <a:defRPr sz="1397"/>
            </a:lvl5pPr>
            <a:lvl6pPr>
              <a:defRPr sz="1397"/>
            </a:lvl6pPr>
            <a:lvl7pPr>
              <a:defRPr sz="1397"/>
            </a:lvl7pPr>
            <a:lvl8pPr>
              <a:defRPr sz="1397"/>
            </a:lvl8pPr>
            <a:lvl9pPr>
              <a:defRPr sz="139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C764DE79-268F-4C1A-8933-263129D2AF90}" type="datetimeFigureOut">
              <a:rPr lang="en-US" smtClean="0"/>
              <a:t>10/2/2025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pPr algn="ctr"/>
            <a:fld id="{31B4D6F8-D4B1-4E16-8448-CA8AFCB10A8A}" type="slidenum">
              <a:rPr lang="pl-PL" smtClean="0"/>
              <a:pPr algn="ctr"/>
              <a:t>‹Nº›</a:t>
            </a:fld>
            <a:endParaRPr lang="pl-PL" dirty="0"/>
          </a:p>
        </p:txBody>
      </p:sp>
    </p:spTree>
    <p:extLst>
      <p:ext uri="{BB962C8B-B14F-4D97-AF65-F5344CB8AC3E}">
        <p14:creationId xmlns:p14="http://schemas.microsoft.com/office/powerpoint/2010/main" val="73861591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C764DE79-268F-4C1A-8933-263129D2AF90}" type="datetimeFigureOut">
              <a:rPr lang="en-US" smtClean="0"/>
              <a:t>10/2/2025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pPr algn="ctr"/>
            <a:fld id="{31B4D6F8-D4B1-4E16-8448-CA8AFCB10A8A}" type="slidenum">
              <a:rPr lang="pl-PL" smtClean="0"/>
              <a:pPr algn="ctr"/>
              <a:t>‹Nº›</a:t>
            </a:fld>
            <a:endParaRPr lang="pl-PL" dirty="0"/>
          </a:p>
        </p:txBody>
      </p:sp>
    </p:spTree>
    <p:extLst>
      <p:ext uri="{BB962C8B-B14F-4D97-AF65-F5344CB8AC3E}">
        <p14:creationId xmlns:p14="http://schemas.microsoft.com/office/powerpoint/2010/main" val="204875935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764DE79-268F-4C1A-8933-263129D2AF90}"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a:fld id="{31B4D6F8-D4B1-4E16-8448-CA8AFCB10A8A}" type="slidenum">
              <a:rPr lang="pl-PL" smtClean="0"/>
              <a:pPr algn="ctr"/>
              <a:t>‹Nº›</a:t>
            </a:fld>
            <a:endParaRPr lang="pl-PL" dirty="0"/>
          </a:p>
        </p:txBody>
      </p:sp>
    </p:spTree>
    <p:extLst>
      <p:ext uri="{BB962C8B-B14F-4D97-AF65-F5344CB8AC3E}">
        <p14:creationId xmlns:p14="http://schemas.microsoft.com/office/powerpoint/2010/main" val="285568034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5532" y="1140089"/>
            <a:ext cx="2829104" cy="2371387"/>
          </a:xfrm>
        </p:spPr>
        <p:txBody>
          <a:bodyPr anchor="b">
            <a:normAutofit/>
          </a:bodyPr>
          <a:lstStyle>
            <a:lvl1pPr>
              <a:defRPr sz="3192"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0358" y="866468"/>
            <a:ext cx="7300913" cy="5107602"/>
          </a:xfrm>
        </p:spPr>
        <p:txBody>
          <a:bodyPr/>
          <a:lstStyle>
            <a:lvl1pPr>
              <a:defRPr sz="1995"/>
            </a:lvl1pPr>
            <a:lvl2pPr>
              <a:defRPr sz="1795"/>
            </a:lvl2pPr>
            <a:lvl3pPr>
              <a:defRPr sz="1596"/>
            </a:lvl3pPr>
            <a:lvl4pPr>
              <a:defRPr sz="1397"/>
            </a:lvl4pPr>
            <a:lvl5pPr>
              <a:defRPr sz="1397"/>
            </a:lvl5pPr>
            <a:lvl6pPr>
              <a:defRPr sz="1397"/>
            </a:lvl6pPr>
            <a:lvl7pPr>
              <a:defRPr sz="1397"/>
            </a:lvl7pPr>
            <a:lvl8pPr>
              <a:defRPr sz="1397"/>
            </a:lvl8pPr>
            <a:lvl9pPr>
              <a:defRPr sz="139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5532" y="3485279"/>
            <a:ext cx="2829104" cy="2316078"/>
          </a:xfrm>
        </p:spPr>
        <p:txBody>
          <a:bodyPr anchor="t">
            <a:normAutofit/>
          </a:bodyPr>
          <a:lstStyle>
            <a:lvl1pPr marL="0" indent="0">
              <a:lnSpc>
                <a:spcPct val="100000"/>
              </a:lnSpc>
              <a:buNone/>
              <a:defRPr sz="1397">
                <a:solidFill>
                  <a:srgbClr val="FFFFFF"/>
                </a:solidFill>
              </a:defRPr>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C764DE79-268F-4C1A-8933-263129D2AF90}" type="datetimeFigureOut">
              <a:rPr lang="en-US" smtClean="0"/>
              <a:t>10/2/2025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pPr algn="ctr"/>
            <a:fld id="{31B4D6F8-D4B1-4E16-8448-CA8AFCB10A8A}" type="slidenum">
              <a:rPr lang="pl-PL" smtClean="0"/>
              <a:pPr algn="ctr"/>
              <a:t>‹Nº›</a:t>
            </a:fld>
            <a:endParaRPr lang="pl-PL" dirty="0"/>
          </a:p>
        </p:txBody>
      </p:sp>
    </p:spTree>
    <p:extLst>
      <p:ext uri="{BB962C8B-B14F-4D97-AF65-F5344CB8AC3E}">
        <p14:creationId xmlns:p14="http://schemas.microsoft.com/office/powerpoint/2010/main" val="401406734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wie-kolumny">
    <p:spTree>
      <p:nvGrpSpPr>
        <p:cNvPr id="1" name=""/>
        <p:cNvGrpSpPr/>
        <p:nvPr/>
      </p:nvGrpSpPr>
      <p:grpSpPr>
        <a:xfrm>
          <a:off x="0" y="0"/>
          <a:ext cx="0" cy="0"/>
          <a:chOff x="0" y="0"/>
          <a:chExt cx="0" cy="0"/>
        </a:xfrm>
      </p:grpSpPr>
      <p:sp>
        <p:nvSpPr>
          <p:cNvPr id="2" name="Title 1"/>
          <p:cNvSpPr>
            <a:spLocks noGrp="1"/>
          </p:cNvSpPr>
          <p:nvPr>
            <p:ph type="title"/>
          </p:nvPr>
        </p:nvSpPr>
        <p:spPr>
          <a:xfrm>
            <a:off x="359999" y="522000"/>
            <a:ext cx="11572767" cy="1329332"/>
          </a:xfrm>
        </p:spPr>
        <p:txBody>
          <a:bodyPr/>
          <a:lstStyle/>
          <a:p>
            <a:r>
              <a:rPr lang="pl-PL" dirty="0"/>
              <a:t>Kliknij, aby edytować styl</a:t>
            </a:r>
            <a:endParaRPr lang="en-US" dirty="0"/>
          </a:p>
        </p:txBody>
      </p:sp>
      <p:sp>
        <p:nvSpPr>
          <p:cNvPr id="3" name="Content Placeholder 2"/>
          <p:cNvSpPr>
            <a:spLocks noGrp="1"/>
          </p:cNvSpPr>
          <p:nvPr>
            <p:ph sz="half" idx="1"/>
          </p:nvPr>
        </p:nvSpPr>
        <p:spPr>
          <a:xfrm>
            <a:off x="360001" y="2048952"/>
            <a:ext cx="5599366" cy="38158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Slide Number Placeholder 6"/>
          <p:cNvSpPr>
            <a:spLocks noGrp="1"/>
          </p:cNvSpPr>
          <p:nvPr>
            <p:ph type="sldNum" sz="quarter" idx="12"/>
          </p:nvPr>
        </p:nvSpPr>
        <p:spPr/>
        <p:txBody>
          <a:bodyPr/>
          <a:lstStyle/>
          <a:p>
            <a:pPr algn="ctr"/>
            <a:fld id="{004C546E-5355-4CA6-80D6-E6A50873F821}" type="slidenum">
              <a:rPr lang="pl-PL" smtClean="0"/>
              <a:pPr algn="ctr"/>
              <a:t>‹Nº›</a:t>
            </a:fld>
            <a:endParaRPr lang="pl-PL" dirty="0"/>
          </a:p>
        </p:txBody>
      </p:sp>
      <p:sp>
        <p:nvSpPr>
          <p:cNvPr id="8" name="Content Placeholder 2"/>
          <p:cNvSpPr>
            <a:spLocks noGrp="1"/>
          </p:cNvSpPr>
          <p:nvPr>
            <p:ph sz="half" idx="13"/>
          </p:nvPr>
        </p:nvSpPr>
        <p:spPr>
          <a:xfrm>
            <a:off x="6333400" y="2018809"/>
            <a:ext cx="5599366" cy="38158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extLst>
      <p:ext uri="{BB962C8B-B14F-4D97-AF65-F5344CB8AC3E}">
        <p14:creationId xmlns:p14="http://schemas.microsoft.com/office/powerpoint/2010/main" val="348319868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5532" y="1140089"/>
            <a:ext cx="2829104" cy="2371387"/>
          </a:xfrm>
        </p:spPr>
        <p:txBody>
          <a:bodyPr anchor="b">
            <a:normAutofit/>
          </a:bodyPr>
          <a:lstStyle>
            <a:lvl1pPr>
              <a:defRPr sz="3192"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63670" y="765465"/>
            <a:ext cx="8099380" cy="5317378"/>
          </a:xfrm>
          <a:solidFill>
            <a:schemeClr val="bg1">
              <a:lumMod val="75000"/>
            </a:schemeClr>
          </a:solidFill>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5532" y="3484114"/>
            <a:ext cx="2829104" cy="2316662"/>
          </a:xfrm>
        </p:spPr>
        <p:txBody>
          <a:bodyPr anchor="t">
            <a:normAutofit/>
          </a:bodyPr>
          <a:lstStyle>
            <a:lvl1pPr marL="0" indent="0">
              <a:lnSpc>
                <a:spcPct val="100000"/>
              </a:lnSpc>
              <a:buNone/>
              <a:defRPr sz="1397">
                <a:solidFill>
                  <a:srgbClr val="FFFFFF"/>
                </a:solidFill>
              </a:defRPr>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C764DE79-268F-4C1A-8933-263129D2AF90}" type="datetimeFigureOut">
              <a:rPr lang="en-US" smtClean="0"/>
              <a:t>10/2/2025</a:t>
            </a:fld>
            <a:endParaRPr lang="en-US" dirty="0"/>
          </a:p>
        </p:txBody>
      </p:sp>
      <p:sp>
        <p:nvSpPr>
          <p:cNvPr id="9" name="Footer Placeholder 8"/>
          <p:cNvSpPr>
            <a:spLocks noGrp="1"/>
          </p:cNvSpPr>
          <p:nvPr>
            <p:ph type="ftr" sz="quarter" idx="11"/>
          </p:nvPr>
        </p:nvSpPr>
        <p:spPr>
          <a:xfrm>
            <a:off x="3492268" y="6340166"/>
            <a:ext cx="5899971" cy="364195"/>
          </a:xfrm>
        </p:spPr>
        <p:txBody>
          <a:bodyPr/>
          <a:lstStyle/>
          <a:p>
            <a:endParaRPr lang="en-US" dirty="0"/>
          </a:p>
        </p:txBody>
      </p:sp>
      <p:sp>
        <p:nvSpPr>
          <p:cNvPr id="10" name="Slide Number Placeholder 9"/>
          <p:cNvSpPr>
            <a:spLocks noGrp="1"/>
          </p:cNvSpPr>
          <p:nvPr>
            <p:ph type="sldNum" sz="quarter" idx="12"/>
          </p:nvPr>
        </p:nvSpPr>
        <p:spPr/>
        <p:txBody>
          <a:bodyPr/>
          <a:lstStyle/>
          <a:p>
            <a:pPr algn="ctr"/>
            <a:fld id="{31B4D6F8-D4B1-4E16-8448-CA8AFCB10A8A}" type="slidenum">
              <a:rPr lang="pl-PL" smtClean="0"/>
              <a:pPr algn="ctr"/>
              <a:t>‹Nº›</a:t>
            </a:fld>
            <a:endParaRPr lang="pl-PL" dirty="0"/>
          </a:p>
        </p:txBody>
      </p:sp>
    </p:spTree>
    <p:extLst>
      <p:ext uri="{BB962C8B-B14F-4D97-AF65-F5344CB8AC3E}">
        <p14:creationId xmlns:p14="http://schemas.microsoft.com/office/powerpoint/2010/main" val="269521988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ctr"/>
            <a:fld id="{31B4D6F8-D4B1-4E16-8448-CA8AFCB10A8A}" type="slidenum">
              <a:rPr lang="pl-PL" smtClean="0"/>
              <a:pPr algn="ctr"/>
              <a:t>‹Nº›</a:t>
            </a:fld>
            <a:endParaRPr lang="pl-PL" dirty="0"/>
          </a:p>
        </p:txBody>
      </p:sp>
    </p:spTree>
    <p:extLst>
      <p:ext uri="{BB962C8B-B14F-4D97-AF65-F5344CB8AC3E}">
        <p14:creationId xmlns:p14="http://schemas.microsoft.com/office/powerpoint/2010/main" val="2117892299"/>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0256" y="988077"/>
            <a:ext cx="2813893" cy="494038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0358" y="866468"/>
            <a:ext cx="7300913" cy="5107602"/>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ctr"/>
            <a:fld id="{31B4D6F8-D4B1-4E16-8448-CA8AFCB10A8A}" type="slidenum">
              <a:rPr lang="pl-PL" smtClean="0"/>
              <a:pPr algn="ctr"/>
              <a:t>‹Nº›</a:t>
            </a:fld>
            <a:endParaRPr lang="pl-PL" dirty="0"/>
          </a:p>
        </p:txBody>
      </p:sp>
    </p:spTree>
    <p:extLst>
      <p:ext uri="{BB962C8B-B14F-4D97-AF65-F5344CB8AC3E}">
        <p14:creationId xmlns:p14="http://schemas.microsoft.com/office/powerpoint/2010/main" val="2554627371"/>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ytuł+tresc">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70841"/>
            <a:ext cx="11572766" cy="4067505"/>
          </a:xfrm>
        </p:spPr>
        <p:txBody>
          <a:bodyPr/>
          <a:lstStyle>
            <a:lvl1pPr>
              <a:defRPr sz="2394"/>
            </a:lvl1pPr>
            <a:lvl2pPr>
              <a:defRPr sz="1995"/>
            </a:lvl2pPr>
            <a:lvl3pPr>
              <a:defRPr sz="1596"/>
            </a:lvl3pPr>
            <a:lvl4pPr>
              <a:defRPr sz="1596"/>
            </a:lvl4pPr>
            <a:lvl5pPr>
              <a:defRPr sz="1596"/>
            </a:lvl5pPr>
            <a:lvl6pPr>
              <a:defRPr sz="1596"/>
            </a:lvl6pPr>
            <a:lvl7pPr>
              <a:defRPr sz="1596"/>
            </a:lvl7pPr>
            <a:lvl8pPr>
              <a:defRPr sz="1596"/>
            </a:lvl8pPr>
            <a:lvl9pPr>
              <a:defRPr sz="1596"/>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9" name="Title 1"/>
          <p:cNvSpPr>
            <a:spLocks noGrp="1"/>
          </p:cNvSpPr>
          <p:nvPr>
            <p:ph type="title"/>
          </p:nvPr>
        </p:nvSpPr>
        <p:spPr>
          <a:xfrm>
            <a:off x="360000" y="521999"/>
            <a:ext cx="11311808" cy="896897"/>
          </a:xfrm>
        </p:spPr>
        <p:txBody>
          <a:bodyPr/>
          <a:lstStyle/>
          <a:p>
            <a:r>
              <a:rPr lang="pl-PL" dirty="0"/>
              <a:t>Kliknij, aby edytować styl</a:t>
            </a:r>
            <a:endParaRPr lang="en-US" dirty="0"/>
          </a:p>
        </p:txBody>
      </p:sp>
    </p:spTree>
    <p:extLst>
      <p:ext uri="{BB962C8B-B14F-4D97-AF65-F5344CB8AC3E}">
        <p14:creationId xmlns:p14="http://schemas.microsoft.com/office/powerpoint/2010/main" val="258770845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ajd-z-tłem">
    <p:spTree>
      <p:nvGrpSpPr>
        <p:cNvPr id="1" name=""/>
        <p:cNvGrpSpPr/>
        <p:nvPr/>
      </p:nvGrpSpPr>
      <p:grpSpPr>
        <a:xfrm>
          <a:off x="0" y="0"/>
          <a:ext cx="0" cy="0"/>
          <a:chOff x="0" y="0"/>
          <a:chExt cx="0" cy="0"/>
        </a:xfrm>
      </p:grpSpPr>
      <p:sp>
        <p:nvSpPr>
          <p:cNvPr id="2" name="Title 1"/>
          <p:cNvSpPr>
            <a:spLocks noGrp="1"/>
          </p:cNvSpPr>
          <p:nvPr>
            <p:ph type="title"/>
          </p:nvPr>
        </p:nvSpPr>
        <p:spPr>
          <a:xfrm>
            <a:off x="360000" y="521999"/>
            <a:ext cx="11311808" cy="896897"/>
          </a:xfrm>
        </p:spPr>
        <p:txBody>
          <a:bodyPr/>
          <a:lstStyle/>
          <a:p>
            <a:r>
              <a:rPr lang="pl-PL" dirty="0"/>
              <a:t>Kliknij, aby edytować styl</a:t>
            </a:r>
            <a:endParaRPr lang="en-US" dirty="0"/>
          </a:p>
        </p:txBody>
      </p:sp>
      <p:sp>
        <p:nvSpPr>
          <p:cNvPr id="4" name="Prostokąt 3"/>
          <p:cNvSpPr/>
          <p:nvPr userDrawn="1"/>
        </p:nvSpPr>
        <p:spPr>
          <a:xfrm>
            <a:off x="360000" y="1713186"/>
            <a:ext cx="11808188" cy="3899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Content Placeholder 2"/>
          <p:cNvSpPr>
            <a:spLocks noGrp="1"/>
          </p:cNvSpPr>
          <p:nvPr>
            <p:ph sz="half" idx="1"/>
          </p:nvPr>
        </p:nvSpPr>
        <p:spPr>
          <a:xfrm>
            <a:off x="874172" y="2666109"/>
            <a:ext cx="7783174" cy="2322477"/>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8" name="Content Placeholder 2"/>
          <p:cNvSpPr>
            <a:spLocks noGrp="1"/>
          </p:cNvSpPr>
          <p:nvPr>
            <p:ph sz="half" idx="13"/>
          </p:nvPr>
        </p:nvSpPr>
        <p:spPr>
          <a:xfrm>
            <a:off x="874172" y="1894429"/>
            <a:ext cx="8414207" cy="477390"/>
          </a:xfrm>
        </p:spPr>
        <p:txBody>
          <a:bodyPr>
            <a:normAutofit/>
          </a:bodyPr>
          <a:lstStyle>
            <a:lvl1pPr algn="l">
              <a:defRPr sz="2300" b="1">
                <a:solidFill>
                  <a:srgbClr val="FFFFFF"/>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
        <p:nvSpPr>
          <p:cNvPr id="7" name="Slide Number Placeholder 6"/>
          <p:cNvSpPr>
            <a:spLocks noGrp="1"/>
          </p:cNvSpPr>
          <p:nvPr>
            <p:ph type="sldNum" sz="quarter" idx="12"/>
          </p:nvPr>
        </p:nvSpPr>
        <p:spPr>
          <a:xfrm>
            <a:off x="8473986" y="6081412"/>
            <a:ext cx="803112" cy="273622"/>
          </a:xfrm>
        </p:spPr>
        <p:txBody>
          <a:bodyPr/>
          <a:lstStyle/>
          <a:p>
            <a:pPr algn="ctr"/>
            <a:fld id="{004C546E-5355-4CA6-80D6-E6A50873F821}" type="slidenum">
              <a:rPr lang="pl-PL" smtClean="0"/>
              <a:pPr algn="ctr"/>
              <a:t>‹Nº›</a:t>
            </a:fld>
            <a:endParaRPr lang="pl-PL" dirty="0"/>
          </a:p>
        </p:txBody>
      </p:sp>
    </p:spTree>
    <p:extLst>
      <p:ext uri="{BB962C8B-B14F-4D97-AF65-F5344CB8AC3E}">
        <p14:creationId xmlns:p14="http://schemas.microsoft.com/office/powerpoint/2010/main" val="2724503336"/>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wie-kolumny">
    <p:spTree>
      <p:nvGrpSpPr>
        <p:cNvPr id="1" name=""/>
        <p:cNvGrpSpPr/>
        <p:nvPr/>
      </p:nvGrpSpPr>
      <p:grpSpPr>
        <a:xfrm>
          <a:off x="0" y="0"/>
          <a:ext cx="0" cy="0"/>
          <a:chOff x="0" y="0"/>
          <a:chExt cx="0" cy="0"/>
        </a:xfrm>
      </p:grpSpPr>
      <p:sp>
        <p:nvSpPr>
          <p:cNvPr id="2" name="Title 1"/>
          <p:cNvSpPr>
            <a:spLocks noGrp="1"/>
          </p:cNvSpPr>
          <p:nvPr>
            <p:ph type="title"/>
          </p:nvPr>
        </p:nvSpPr>
        <p:spPr>
          <a:xfrm>
            <a:off x="359999" y="522000"/>
            <a:ext cx="11572767" cy="1329332"/>
          </a:xfrm>
        </p:spPr>
        <p:txBody>
          <a:bodyPr/>
          <a:lstStyle/>
          <a:p>
            <a:r>
              <a:rPr lang="pl-PL" dirty="0"/>
              <a:t>Kliknij, aby edytować styl</a:t>
            </a:r>
            <a:endParaRPr lang="en-US" dirty="0"/>
          </a:p>
        </p:txBody>
      </p:sp>
      <p:sp>
        <p:nvSpPr>
          <p:cNvPr id="3" name="Content Placeholder 2"/>
          <p:cNvSpPr>
            <a:spLocks noGrp="1"/>
          </p:cNvSpPr>
          <p:nvPr>
            <p:ph sz="half" idx="1"/>
          </p:nvPr>
        </p:nvSpPr>
        <p:spPr>
          <a:xfrm>
            <a:off x="360001" y="2048952"/>
            <a:ext cx="5599366" cy="38158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Slide Number Placeholder 6"/>
          <p:cNvSpPr>
            <a:spLocks noGrp="1"/>
          </p:cNvSpPr>
          <p:nvPr>
            <p:ph type="sldNum" sz="quarter" idx="12"/>
          </p:nvPr>
        </p:nvSpPr>
        <p:spPr/>
        <p:txBody>
          <a:bodyPr/>
          <a:lstStyle/>
          <a:p>
            <a:pPr algn="ctr"/>
            <a:fld id="{004C546E-5355-4CA6-80D6-E6A50873F821}" type="slidenum">
              <a:rPr lang="pl-PL" smtClean="0"/>
              <a:pPr algn="ctr"/>
              <a:t>‹Nº›</a:t>
            </a:fld>
            <a:endParaRPr lang="pl-PL" dirty="0"/>
          </a:p>
        </p:txBody>
      </p:sp>
      <p:sp>
        <p:nvSpPr>
          <p:cNvPr id="8" name="Content Placeholder 2"/>
          <p:cNvSpPr>
            <a:spLocks noGrp="1"/>
          </p:cNvSpPr>
          <p:nvPr>
            <p:ph sz="half" idx="13"/>
          </p:nvPr>
        </p:nvSpPr>
        <p:spPr>
          <a:xfrm>
            <a:off x="6333400" y="2018809"/>
            <a:ext cx="5599366" cy="38158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extLst>
      <p:ext uri="{BB962C8B-B14F-4D97-AF65-F5344CB8AC3E}">
        <p14:creationId xmlns:p14="http://schemas.microsoft.com/office/powerpoint/2010/main" val="1023430716"/>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lajd-tytulowy">
    <p:spTree>
      <p:nvGrpSpPr>
        <p:cNvPr id="1" name=""/>
        <p:cNvGrpSpPr/>
        <p:nvPr/>
      </p:nvGrpSpPr>
      <p:grpSpPr>
        <a:xfrm>
          <a:off x="0" y="0"/>
          <a:ext cx="0" cy="0"/>
          <a:chOff x="0" y="0"/>
          <a:chExt cx="0" cy="0"/>
        </a:xfrm>
      </p:grpSpPr>
      <p:sp>
        <p:nvSpPr>
          <p:cNvPr id="4" name="Title 1"/>
          <p:cNvSpPr>
            <a:spLocks noGrp="1"/>
          </p:cNvSpPr>
          <p:nvPr>
            <p:ph type="title"/>
          </p:nvPr>
        </p:nvSpPr>
        <p:spPr>
          <a:xfrm>
            <a:off x="4971393" y="3244178"/>
            <a:ext cx="6495393" cy="1453946"/>
          </a:xfrm>
        </p:spPr>
        <p:txBody>
          <a:bodyPr wrap="square">
            <a:noAutofit/>
          </a:bodyPr>
          <a:lstStyle>
            <a:lvl1pPr algn="r">
              <a:lnSpc>
                <a:spcPts val="5400"/>
              </a:lnSpc>
              <a:defRPr sz="4400" baseline="0">
                <a:solidFill>
                  <a:schemeClr val="bg1"/>
                </a:solidFill>
              </a:defRPr>
            </a:lvl1pPr>
          </a:lstStyle>
          <a:p>
            <a:r>
              <a:rPr lang="pl-PL" dirty="0"/>
              <a:t>Kliknij, aby edytować styl</a:t>
            </a:r>
            <a:endParaRPr lang="en-US" dirty="0"/>
          </a:p>
        </p:txBody>
      </p:sp>
      <p:sp>
        <p:nvSpPr>
          <p:cNvPr id="5" name="Content Placeholder 2"/>
          <p:cNvSpPr>
            <a:spLocks noGrp="1"/>
          </p:cNvSpPr>
          <p:nvPr>
            <p:ph sz="half" idx="13"/>
          </p:nvPr>
        </p:nvSpPr>
        <p:spPr>
          <a:xfrm>
            <a:off x="5633213" y="5257187"/>
            <a:ext cx="5833573" cy="590438"/>
          </a:xfrm>
        </p:spPr>
        <p:txBody>
          <a:bodyPr>
            <a:normAutofit/>
          </a:bodyPr>
          <a:lstStyle>
            <a:lvl1pPr algn="r">
              <a:defRPr sz="2300" b="1">
                <a:solidFill>
                  <a:schemeClr val="accent2">
                    <a:lumMod val="50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3743693558"/>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Slajd-tytulowy">
    <p:spTree>
      <p:nvGrpSpPr>
        <p:cNvPr id="1" name=""/>
        <p:cNvGrpSpPr/>
        <p:nvPr/>
      </p:nvGrpSpPr>
      <p:grpSpPr>
        <a:xfrm>
          <a:off x="0" y="0"/>
          <a:ext cx="0" cy="0"/>
          <a:chOff x="0" y="0"/>
          <a:chExt cx="0" cy="0"/>
        </a:xfrm>
      </p:grpSpPr>
      <p:sp>
        <p:nvSpPr>
          <p:cNvPr id="4" name="Title 1"/>
          <p:cNvSpPr>
            <a:spLocks noGrp="1"/>
          </p:cNvSpPr>
          <p:nvPr>
            <p:ph type="title"/>
          </p:nvPr>
        </p:nvSpPr>
        <p:spPr>
          <a:xfrm>
            <a:off x="4971393" y="3244178"/>
            <a:ext cx="6495393" cy="1453946"/>
          </a:xfrm>
        </p:spPr>
        <p:txBody>
          <a:bodyPr wrap="square">
            <a:noAutofit/>
          </a:bodyPr>
          <a:lstStyle>
            <a:lvl1pPr algn="r">
              <a:lnSpc>
                <a:spcPts val="5400"/>
              </a:lnSpc>
              <a:defRPr sz="4400" baseline="0">
                <a:solidFill>
                  <a:schemeClr val="bg1"/>
                </a:solidFill>
              </a:defRPr>
            </a:lvl1pPr>
          </a:lstStyle>
          <a:p>
            <a:r>
              <a:rPr lang="pl-PL" dirty="0"/>
              <a:t>Kliknij, aby edytować styl</a:t>
            </a:r>
            <a:endParaRPr lang="en-US" dirty="0"/>
          </a:p>
        </p:txBody>
      </p:sp>
      <p:sp>
        <p:nvSpPr>
          <p:cNvPr id="5" name="Content Placeholder 2"/>
          <p:cNvSpPr>
            <a:spLocks noGrp="1"/>
          </p:cNvSpPr>
          <p:nvPr>
            <p:ph sz="half" idx="13"/>
          </p:nvPr>
        </p:nvSpPr>
        <p:spPr>
          <a:xfrm>
            <a:off x="5633213" y="5257187"/>
            <a:ext cx="5833573" cy="590438"/>
          </a:xfrm>
        </p:spPr>
        <p:txBody>
          <a:bodyPr>
            <a:normAutofit/>
          </a:bodyPr>
          <a:lstStyle>
            <a:lvl1pPr algn="r">
              <a:defRPr sz="2300" b="1">
                <a:solidFill>
                  <a:schemeClr val="accent2">
                    <a:lumMod val="50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513122165"/>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Układ niestandardowy">
    <p:spTree>
      <p:nvGrpSpPr>
        <p:cNvPr id="1" name=""/>
        <p:cNvGrpSpPr/>
        <p:nvPr/>
      </p:nvGrpSpPr>
      <p:grpSpPr>
        <a:xfrm>
          <a:off x="0" y="0"/>
          <a:ext cx="0" cy="0"/>
          <a:chOff x="0" y="0"/>
          <a:chExt cx="0" cy="0"/>
        </a:xfrm>
      </p:grpSpPr>
      <p:sp>
        <p:nvSpPr>
          <p:cNvPr id="4" name="pole tekstowe 3"/>
          <p:cNvSpPr txBox="1"/>
          <p:nvPr userDrawn="1"/>
        </p:nvSpPr>
        <p:spPr>
          <a:xfrm>
            <a:off x="505661" y="1842353"/>
            <a:ext cx="5717627" cy="600164"/>
          </a:xfrm>
          <a:prstGeom prst="rect">
            <a:avLst/>
          </a:prstGeom>
          <a:noFill/>
        </p:spPr>
        <p:txBody>
          <a:bodyPr wrap="square" rtlCol="0">
            <a:spAutoFit/>
          </a:bodyPr>
          <a:lstStyle/>
          <a:p>
            <a:r>
              <a:rPr lang="pl-PL" sz="3300" b="1" dirty="0"/>
              <a:t>Dziękuję za uwagę</a:t>
            </a:r>
          </a:p>
        </p:txBody>
      </p:sp>
    </p:spTree>
    <p:extLst>
      <p:ext uri="{BB962C8B-B14F-4D97-AF65-F5344CB8AC3E}">
        <p14:creationId xmlns:p14="http://schemas.microsoft.com/office/powerpoint/2010/main" val="102113943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Układ niestandard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48191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Kliknij, aby edytować styl</a:t>
            </a:r>
            <a:endParaRPr lang="en-US" dirty="0"/>
          </a:p>
        </p:txBody>
      </p:sp>
      <p:sp>
        <p:nvSpPr>
          <p:cNvPr id="5" name="Slide Number Placeholder 4"/>
          <p:cNvSpPr>
            <a:spLocks noGrp="1"/>
          </p:cNvSpPr>
          <p:nvPr>
            <p:ph type="sldNum" sz="quarter" idx="12"/>
          </p:nvPr>
        </p:nvSpPr>
        <p:spPr/>
        <p:txBody>
          <a:bodyPr/>
          <a:lstStyle>
            <a:lvl1pPr algn="ctr">
              <a:defRPr/>
            </a:lvl1pPr>
          </a:lstStyle>
          <a:p>
            <a:fld id="{004C546E-5355-4CA6-80D6-E6A50873F821}" type="slidenum">
              <a:rPr lang="pl-PL" smtClean="0"/>
              <a:pPr/>
              <a:t>‹Nº›</a:t>
            </a:fld>
            <a:endParaRPr lang="pl-PL" dirty="0"/>
          </a:p>
        </p:txBody>
      </p:sp>
    </p:spTree>
    <p:extLst>
      <p:ext uri="{BB962C8B-B14F-4D97-AF65-F5344CB8AC3E}">
        <p14:creationId xmlns:p14="http://schemas.microsoft.com/office/powerpoint/2010/main" val="3134496027"/>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Układ niestandard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11764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tresc">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70841"/>
            <a:ext cx="11572766" cy="4067505"/>
          </a:xfrm>
        </p:spPr>
        <p:txBody>
          <a:bodyPr/>
          <a:lstStyle>
            <a:lvl1pPr>
              <a:defRPr sz="2394"/>
            </a:lvl1pPr>
            <a:lvl2pPr>
              <a:defRPr sz="1995"/>
            </a:lvl2pPr>
            <a:lvl3pPr>
              <a:defRPr sz="1596"/>
            </a:lvl3pPr>
            <a:lvl4pPr>
              <a:defRPr sz="1596"/>
            </a:lvl4pPr>
            <a:lvl5pPr>
              <a:defRPr sz="1596"/>
            </a:lvl5pPr>
            <a:lvl6pPr>
              <a:defRPr sz="1596"/>
            </a:lvl6pPr>
            <a:lvl7pPr>
              <a:defRPr sz="1596"/>
            </a:lvl7pPr>
            <a:lvl8pPr>
              <a:defRPr sz="1596"/>
            </a:lvl8pPr>
            <a:lvl9pPr>
              <a:defRPr sz="1596"/>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9" name="Title 1"/>
          <p:cNvSpPr>
            <a:spLocks noGrp="1"/>
          </p:cNvSpPr>
          <p:nvPr>
            <p:ph type="title"/>
          </p:nvPr>
        </p:nvSpPr>
        <p:spPr>
          <a:xfrm>
            <a:off x="360000" y="521999"/>
            <a:ext cx="11311808" cy="896897"/>
          </a:xfrm>
        </p:spPr>
        <p:txBody>
          <a:bodyPr/>
          <a:lstStyle/>
          <a:p>
            <a:r>
              <a:rPr lang="pl-PL" dirty="0"/>
              <a:t>Kliknij, aby edytować styl</a:t>
            </a:r>
            <a:endParaRPr lang="en-US" dirty="0"/>
          </a:p>
        </p:txBody>
      </p:sp>
    </p:spTree>
    <p:extLst>
      <p:ext uri="{BB962C8B-B14F-4D97-AF65-F5344CB8AC3E}">
        <p14:creationId xmlns:p14="http://schemas.microsoft.com/office/powerpoint/2010/main" val="334237341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359999" y="521999"/>
            <a:ext cx="11532527" cy="896897"/>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360000" y="1677756"/>
            <a:ext cx="11532528" cy="419752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Slide Number Placeholder 5"/>
          <p:cNvSpPr>
            <a:spLocks noGrp="1"/>
          </p:cNvSpPr>
          <p:nvPr>
            <p:ph type="sldNum" sz="quarter" idx="12"/>
          </p:nvPr>
        </p:nvSpPr>
        <p:spPr/>
        <p:txBody>
          <a:bodyPr/>
          <a:lstStyle>
            <a:lvl1pPr algn="ctr">
              <a:defRPr/>
            </a:lvl1pPr>
          </a:lstStyle>
          <a:p>
            <a:fld id="{004C546E-5355-4CA6-80D6-E6A50873F821}" type="slidenum">
              <a:rPr lang="pl-PL" smtClean="0"/>
              <a:pPr/>
              <a:t>‹Nº›</a:t>
            </a:fld>
            <a:endParaRPr lang="pl-PL" dirty="0"/>
          </a:p>
        </p:txBody>
      </p:sp>
    </p:spTree>
    <p:extLst>
      <p:ext uri="{BB962C8B-B14F-4D97-AF65-F5344CB8AC3E}">
        <p14:creationId xmlns:p14="http://schemas.microsoft.com/office/powerpoint/2010/main" val="232859216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ajd-tytulowy">
    <p:spTree>
      <p:nvGrpSpPr>
        <p:cNvPr id="1" name=""/>
        <p:cNvGrpSpPr/>
        <p:nvPr/>
      </p:nvGrpSpPr>
      <p:grpSpPr>
        <a:xfrm>
          <a:off x="0" y="0"/>
          <a:ext cx="0" cy="0"/>
          <a:chOff x="0" y="0"/>
          <a:chExt cx="0" cy="0"/>
        </a:xfrm>
      </p:grpSpPr>
      <p:sp>
        <p:nvSpPr>
          <p:cNvPr id="4" name="Title 1"/>
          <p:cNvSpPr>
            <a:spLocks noGrp="1"/>
          </p:cNvSpPr>
          <p:nvPr>
            <p:ph type="title"/>
          </p:nvPr>
        </p:nvSpPr>
        <p:spPr>
          <a:xfrm>
            <a:off x="4971393" y="3244178"/>
            <a:ext cx="6495393" cy="1453946"/>
          </a:xfrm>
        </p:spPr>
        <p:txBody>
          <a:bodyPr wrap="square">
            <a:noAutofit/>
          </a:bodyPr>
          <a:lstStyle>
            <a:lvl1pPr algn="r">
              <a:lnSpc>
                <a:spcPts val="5400"/>
              </a:lnSpc>
              <a:defRPr sz="4400" baseline="0">
                <a:solidFill>
                  <a:schemeClr val="bg1"/>
                </a:solidFill>
              </a:defRPr>
            </a:lvl1pPr>
          </a:lstStyle>
          <a:p>
            <a:r>
              <a:rPr lang="pl-PL" dirty="0"/>
              <a:t>Kliknij, aby edytować styl</a:t>
            </a:r>
            <a:endParaRPr lang="en-US" dirty="0"/>
          </a:p>
        </p:txBody>
      </p:sp>
      <p:sp>
        <p:nvSpPr>
          <p:cNvPr id="5" name="Content Placeholder 2"/>
          <p:cNvSpPr>
            <a:spLocks noGrp="1"/>
          </p:cNvSpPr>
          <p:nvPr>
            <p:ph sz="half" idx="13"/>
          </p:nvPr>
        </p:nvSpPr>
        <p:spPr>
          <a:xfrm>
            <a:off x="5633213" y="5257187"/>
            <a:ext cx="5833573" cy="590438"/>
          </a:xfrm>
        </p:spPr>
        <p:txBody>
          <a:bodyPr>
            <a:normAutofit/>
          </a:bodyPr>
          <a:lstStyle>
            <a:lvl1pPr algn="r">
              <a:defRPr sz="2300" b="1">
                <a:solidFill>
                  <a:schemeClr val="accent2">
                    <a:lumMod val="50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278927173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tytulowy">
    <p:spTree>
      <p:nvGrpSpPr>
        <p:cNvPr id="1" name=""/>
        <p:cNvGrpSpPr/>
        <p:nvPr/>
      </p:nvGrpSpPr>
      <p:grpSpPr>
        <a:xfrm>
          <a:off x="0" y="0"/>
          <a:ext cx="0" cy="0"/>
          <a:chOff x="0" y="0"/>
          <a:chExt cx="0" cy="0"/>
        </a:xfrm>
      </p:grpSpPr>
      <p:sp>
        <p:nvSpPr>
          <p:cNvPr id="4" name="Title 1"/>
          <p:cNvSpPr>
            <a:spLocks noGrp="1"/>
          </p:cNvSpPr>
          <p:nvPr>
            <p:ph type="title"/>
          </p:nvPr>
        </p:nvSpPr>
        <p:spPr>
          <a:xfrm>
            <a:off x="4971393" y="3244178"/>
            <a:ext cx="6495393" cy="1453946"/>
          </a:xfrm>
        </p:spPr>
        <p:txBody>
          <a:bodyPr wrap="square">
            <a:noAutofit/>
          </a:bodyPr>
          <a:lstStyle>
            <a:lvl1pPr algn="r">
              <a:lnSpc>
                <a:spcPts val="5400"/>
              </a:lnSpc>
              <a:defRPr sz="4400" baseline="0">
                <a:solidFill>
                  <a:schemeClr val="bg1"/>
                </a:solidFill>
              </a:defRPr>
            </a:lvl1pPr>
          </a:lstStyle>
          <a:p>
            <a:r>
              <a:rPr lang="pl-PL" dirty="0"/>
              <a:t>Kliknij, aby edytować styl</a:t>
            </a:r>
            <a:endParaRPr lang="en-US" dirty="0"/>
          </a:p>
        </p:txBody>
      </p:sp>
      <p:sp>
        <p:nvSpPr>
          <p:cNvPr id="5" name="Content Placeholder 2"/>
          <p:cNvSpPr>
            <a:spLocks noGrp="1"/>
          </p:cNvSpPr>
          <p:nvPr>
            <p:ph sz="half" idx="13"/>
          </p:nvPr>
        </p:nvSpPr>
        <p:spPr>
          <a:xfrm>
            <a:off x="5633213" y="5257187"/>
            <a:ext cx="5833573" cy="590438"/>
          </a:xfrm>
        </p:spPr>
        <p:txBody>
          <a:bodyPr>
            <a:normAutofit/>
          </a:bodyPr>
          <a:lstStyle>
            <a:lvl1pPr algn="r">
              <a:defRPr sz="2300" b="1">
                <a:solidFill>
                  <a:schemeClr val="accent2">
                    <a:lumMod val="50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288446123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4" name="pole tekstowe 3"/>
          <p:cNvSpPr txBox="1"/>
          <p:nvPr userDrawn="1"/>
        </p:nvSpPr>
        <p:spPr>
          <a:xfrm>
            <a:off x="505661" y="1842353"/>
            <a:ext cx="5717627" cy="600164"/>
          </a:xfrm>
          <a:prstGeom prst="rect">
            <a:avLst/>
          </a:prstGeom>
          <a:noFill/>
        </p:spPr>
        <p:txBody>
          <a:bodyPr wrap="square" rtlCol="0">
            <a:spAutoFit/>
          </a:bodyPr>
          <a:lstStyle/>
          <a:p>
            <a:r>
              <a:rPr lang="pl-PL" sz="3300" b="1" dirty="0"/>
              <a:t>Dziękuję za uwagę</a:t>
            </a:r>
          </a:p>
        </p:txBody>
      </p:sp>
    </p:spTree>
    <p:extLst>
      <p:ext uri="{BB962C8B-B14F-4D97-AF65-F5344CB8AC3E}">
        <p14:creationId xmlns:p14="http://schemas.microsoft.com/office/powerpoint/2010/main" val="349196445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4426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21999"/>
            <a:ext cx="11311808" cy="896897"/>
          </a:xfrm>
          <a:prstGeom prst="rect">
            <a:avLst/>
          </a:prstGeom>
        </p:spPr>
        <p:txBody>
          <a:bodyPr vert="horz" lIns="0" tIns="0" rIns="91440" bIns="4572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360000" y="1656734"/>
            <a:ext cx="11311809" cy="4323651"/>
          </a:xfrm>
          <a:prstGeom prst="rect">
            <a:avLst/>
          </a:prstGeom>
        </p:spPr>
        <p:txBody>
          <a:bodyPr vert="horz" lIns="45720" tIns="45720" rIns="4572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6" name="Slide Number Placeholder 5"/>
          <p:cNvSpPr>
            <a:spLocks noGrp="1"/>
          </p:cNvSpPr>
          <p:nvPr>
            <p:ph type="sldNum" sz="quarter" idx="4"/>
          </p:nvPr>
        </p:nvSpPr>
        <p:spPr>
          <a:xfrm>
            <a:off x="8473986" y="6081412"/>
            <a:ext cx="803112" cy="273622"/>
          </a:xfrm>
          <a:prstGeom prst="rect">
            <a:avLst/>
          </a:prstGeom>
        </p:spPr>
        <p:txBody>
          <a:bodyPr vert="horz" lIns="91440" tIns="45720" rIns="91440" bIns="45720" rtlCol="0" anchor="ctr"/>
          <a:lstStyle>
            <a:lvl1pPr algn="l">
              <a:defRPr sz="1400" b="1">
                <a:solidFill>
                  <a:schemeClr val="tx1">
                    <a:lumMod val="50000"/>
                    <a:lumOff val="50000"/>
                  </a:schemeClr>
                </a:solidFill>
                <a:latin typeface="+mj-lt"/>
              </a:defRPr>
            </a:lvl1pPr>
          </a:lstStyle>
          <a:p>
            <a:pPr algn="ctr"/>
            <a:fld id="{31B4D6F8-D4B1-4E16-8448-CA8AFCB10A8A}" type="slidenum">
              <a:rPr lang="pl-PL" smtClean="0"/>
              <a:pPr algn="ctr"/>
              <a:t>‹Nº›</a:t>
            </a:fld>
            <a:endParaRPr lang="pl-PL" dirty="0"/>
          </a:p>
        </p:txBody>
      </p:sp>
    </p:spTree>
    <p:extLst>
      <p:ext uri="{BB962C8B-B14F-4D97-AF65-F5344CB8AC3E}">
        <p14:creationId xmlns:p14="http://schemas.microsoft.com/office/powerpoint/2010/main" val="4087846142"/>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 id="2147483668" r:id="rId4"/>
    <p:sldLayoutId id="2147483670" r:id="rId5"/>
    <p:sldLayoutId id="2147483672" r:id="rId6"/>
    <p:sldLayoutId id="2147483676" r:id="rId7"/>
    <p:sldLayoutId id="2147483673" r:id="rId8"/>
    <p:sldLayoutId id="2147483674" r:id="rId9"/>
    <p:sldLayoutId id="2147483675" r:id="rId10"/>
    <p:sldLayoutId id="2147483697" r:id="rId11"/>
  </p:sldLayoutIdLst>
  <p:transition spd="slow">
    <p:push dir="u"/>
  </p:transition>
  <p:hf hdr="0" dt="0"/>
  <p:txStyles>
    <p:titleStyle>
      <a:lvl1pPr algn="l" defTabSz="912114" rtl="0" eaLnBrk="1" latinLnBrk="0" hangingPunct="1">
        <a:lnSpc>
          <a:spcPct val="80000"/>
        </a:lnSpc>
        <a:spcBef>
          <a:spcPct val="0"/>
        </a:spcBef>
        <a:buNone/>
        <a:defRPr sz="2700" b="1" kern="1200" cap="all" spc="100" baseline="0">
          <a:solidFill>
            <a:srgbClr val="92D050"/>
          </a:solidFill>
          <a:latin typeface="+mj-lt"/>
          <a:ea typeface="+mj-ea"/>
          <a:cs typeface="+mj-cs"/>
        </a:defRPr>
      </a:lvl1pPr>
    </p:titleStyle>
    <p:bodyStyle>
      <a:lvl1pPr marL="91211" indent="-91211" algn="l" defTabSz="912114" rtl="0" eaLnBrk="1" latinLnBrk="0" hangingPunct="1">
        <a:lnSpc>
          <a:spcPct val="90000"/>
        </a:lnSpc>
        <a:spcBef>
          <a:spcPts val="1197"/>
        </a:spcBef>
        <a:spcAft>
          <a:spcPts val="200"/>
        </a:spcAft>
        <a:buClr>
          <a:schemeClr val="accent1"/>
        </a:buClr>
        <a:buSzPct val="100000"/>
        <a:buFont typeface="Tw Cen MT" panose="020B0602020104020603" pitchFamily="34" charset="0"/>
        <a:buChar char=" "/>
        <a:defRPr sz="2400" kern="1200">
          <a:solidFill>
            <a:schemeClr val="tx1">
              <a:lumMod val="50000"/>
            </a:schemeClr>
          </a:solidFill>
          <a:latin typeface="+mn-lt"/>
          <a:ea typeface="+mn-ea"/>
          <a:cs typeface="+mn-cs"/>
        </a:defRPr>
      </a:lvl1pPr>
      <a:lvl2pPr marL="264513"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795" b="1" kern="1200">
          <a:solidFill>
            <a:schemeClr val="tx1">
              <a:lumMod val="50000"/>
            </a:schemeClr>
          </a:solidFill>
          <a:latin typeface="+mn-lt"/>
          <a:ea typeface="+mn-ea"/>
          <a:cs typeface="+mn-cs"/>
        </a:defRPr>
      </a:lvl2pPr>
      <a:lvl3pPr marL="446936"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3pPr>
      <a:lvl4pPr marL="592874"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4pPr>
      <a:lvl5pPr marL="775297"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5pPr>
      <a:lvl6pPr marL="912114"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6pPr>
      <a:lvl7pPr marL="105805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7pPr>
      <a:lvl8pPr marL="121311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8pPr>
      <a:lvl9pPr marL="1359050"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7020"/>
            <a:ext cx="3436864" cy="53173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itle Placeholder 1"/>
          <p:cNvSpPr>
            <a:spLocks noGrp="1"/>
          </p:cNvSpPr>
          <p:nvPr>
            <p:ph type="title"/>
          </p:nvPr>
        </p:nvSpPr>
        <p:spPr>
          <a:xfrm>
            <a:off x="252425" y="1120976"/>
            <a:ext cx="2941725" cy="458946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792787" y="757020"/>
            <a:ext cx="383298" cy="5317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3" name="Text Placeholder 2"/>
          <p:cNvSpPr>
            <a:spLocks noGrp="1"/>
          </p:cNvSpPr>
          <p:nvPr>
            <p:ph type="body" idx="1"/>
          </p:nvPr>
        </p:nvSpPr>
        <p:spPr>
          <a:xfrm>
            <a:off x="3861711" y="861908"/>
            <a:ext cx="7300913" cy="5107602"/>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1953" y="6340166"/>
            <a:ext cx="2737842" cy="364195"/>
          </a:xfrm>
          <a:prstGeom prst="rect">
            <a:avLst/>
          </a:prstGeom>
        </p:spPr>
        <p:txBody>
          <a:bodyPr vert="horz" lIns="91440" tIns="45720" rIns="91440" bIns="45720" rtlCol="0" anchor="ctr"/>
          <a:lstStyle>
            <a:lvl1pPr algn="l">
              <a:defRPr sz="1097">
                <a:solidFill>
                  <a:schemeClr val="tx1">
                    <a:lumMod val="50000"/>
                    <a:lumOff val="50000"/>
                  </a:schemeClr>
                </a:solidFill>
              </a:defRPr>
            </a:lvl1pPr>
          </a:lstStyle>
          <a:p>
            <a:fld id="{C764DE79-268F-4C1A-8933-263129D2AF90}" type="datetimeFigureOut">
              <a:rPr lang="en-US" smtClean="0"/>
              <a:t>10/2/2025</a:t>
            </a:fld>
            <a:endParaRPr lang="en-US" dirty="0"/>
          </a:p>
        </p:txBody>
      </p:sp>
      <p:sp>
        <p:nvSpPr>
          <p:cNvPr id="5" name="Footer Placeholder 4"/>
          <p:cNvSpPr>
            <a:spLocks noGrp="1"/>
          </p:cNvSpPr>
          <p:nvPr>
            <p:ph type="ftr" sz="quarter" idx="3"/>
          </p:nvPr>
        </p:nvSpPr>
        <p:spPr>
          <a:xfrm>
            <a:off x="3861712" y="6340166"/>
            <a:ext cx="5899971" cy="364195"/>
          </a:xfrm>
          <a:prstGeom prst="rect">
            <a:avLst/>
          </a:prstGeom>
        </p:spPr>
        <p:txBody>
          <a:bodyPr vert="horz" lIns="91440" tIns="45720" rIns="91440" bIns="45720" rtlCol="0" anchor="ctr"/>
          <a:lstStyle>
            <a:lvl1pPr algn="l">
              <a:defRPr sz="1097">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13366" y="6340166"/>
            <a:ext cx="1527937" cy="364195"/>
          </a:xfrm>
          <a:prstGeom prst="rect">
            <a:avLst/>
          </a:prstGeom>
        </p:spPr>
        <p:txBody>
          <a:bodyPr vert="horz" lIns="91440" tIns="45720" rIns="91440" bIns="45720" rtlCol="0" anchor="ctr"/>
          <a:lstStyle>
            <a:lvl1pPr algn="r">
              <a:defRPr sz="1197" b="1">
                <a:solidFill>
                  <a:schemeClr val="accent1"/>
                </a:solidFill>
              </a:defRPr>
            </a:lvl1pPr>
          </a:lstStyle>
          <a:p>
            <a:pPr algn="ctr"/>
            <a:fld id="{31B4D6F8-D4B1-4E16-8448-CA8AFCB10A8A}" type="slidenum">
              <a:rPr lang="pl-PL" smtClean="0"/>
              <a:pPr algn="ctr"/>
              <a:t>‹Nº›</a:t>
            </a:fld>
            <a:endParaRPr lang="pl-PL" dirty="0"/>
          </a:p>
        </p:txBody>
      </p:sp>
    </p:spTree>
    <p:extLst>
      <p:ext uri="{BB962C8B-B14F-4D97-AF65-F5344CB8AC3E}">
        <p14:creationId xmlns:p14="http://schemas.microsoft.com/office/powerpoint/2010/main" val="9268016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transition spd="slow">
    <p:push dir="u"/>
  </p:transition>
  <p:hf hdr="0" dt="0"/>
  <p:txStyles>
    <p:titleStyle>
      <a:lvl1pPr algn="l" defTabSz="912114" rtl="0" eaLnBrk="1" latinLnBrk="0" hangingPunct="1">
        <a:lnSpc>
          <a:spcPct val="90000"/>
        </a:lnSpc>
        <a:spcBef>
          <a:spcPct val="0"/>
        </a:spcBef>
        <a:buNone/>
        <a:defRPr sz="3591" kern="1200" spc="-60" baseline="0">
          <a:solidFill>
            <a:srgbClr val="FFFFFF"/>
          </a:solidFill>
          <a:latin typeface="+mj-lt"/>
          <a:ea typeface="+mj-ea"/>
          <a:cs typeface="+mj-cs"/>
        </a:defRPr>
      </a:lvl1pPr>
    </p:titleStyle>
    <p:bodyStyle>
      <a:lvl1pPr marL="182423" indent="-182423" algn="l" defTabSz="912114" rtl="0" eaLnBrk="1" latinLnBrk="0" hangingPunct="1">
        <a:lnSpc>
          <a:spcPct val="90000"/>
        </a:lnSpc>
        <a:spcBef>
          <a:spcPts val="1197"/>
        </a:spcBef>
        <a:buClr>
          <a:schemeClr val="accent1"/>
        </a:buClr>
        <a:buFont typeface="Wingdings 2" pitchFamily="18" charset="2"/>
        <a:buChar char=""/>
        <a:defRPr sz="1995" kern="1200">
          <a:solidFill>
            <a:schemeClr val="tx1">
              <a:lumMod val="65000"/>
              <a:lumOff val="35000"/>
            </a:schemeClr>
          </a:solidFill>
          <a:latin typeface="+mn-lt"/>
          <a:ea typeface="+mn-ea"/>
          <a:cs typeface="+mn-cs"/>
        </a:defRPr>
      </a:lvl1pPr>
      <a:lvl2pPr marL="684086" indent="-182423" algn="l" defTabSz="912114" rtl="0" eaLnBrk="1" latinLnBrk="0" hangingPunct="1">
        <a:lnSpc>
          <a:spcPct val="90000"/>
        </a:lnSpc>
        <a:spcBef>
          <a:spcPts val="249"/>
        </a:spcBef>
        <a:spcAft>
          <a:spcPts val="249"/>
        </a:spcAft>
        <a:buClr>
          <a:schemeClr val="accent1"/>
        </a:buClr>
        <a:buFont typeface="Wingdings 2" pitchFamily="18" charset="2"/>
        <a:buChar char=""/>
        <a:defRPr sz="1795" kern="1200">
          <a:solidFill>
            <a:schemeClr val="tx1">
              <a:lumMod val="65000"/>
              <a:lumOff val="35000"/>
            </a:schemeClr>
          </a:solidFill>
          <a:latin typeface="+mn-lt"/>
          <a:ea typeface="+mn-ea"/>
          <a:cs typeface="+mn-cs"/>
        </a:defRPr>
      </a:lvl2pPr>
      <a:lvl3pPr marL="1140143" indent="-182423" algn="l" defTabSz="912114" rtl="0" eaLnBrk="1" latinLnBrk="0" hangingPunct="1">
        <a:lnSpc>
          <a:spcPct val="90000"/>
        </a:lnSpc>
        <a:spcBef>
          <a:spcPts val="249"/>
        </a:spcBef>
        <a:spcAft>
          <a:spcPts val="249"/>
        </a:spcAft>
        <a:buClr>
          <a:schemeClr val="accent1"/>
        </a:buClr>
        <a:buFont typeface="Wingdings 2" pitchFamily="18" charset="2"/>
        <a:buChar char=""/>
        <a:defRPr sz="1596" kern="1200">
          <a:solidFill>
            <a:schemeClr val="tx1">
              <a:lumMod val="65000"/>
              <a:lumOff val="35000"/>
            </a:schemeClr>
          </a:solidFill>
          <a:latin typeface="+mn-lt"/>
          <a:ea typeface="+mn-ea"/>
          <a:cs typeface="+mn-cs"/>
        </a:defRPr>
      </a:lvl3pPr>
      <a:lvl4pPr marL="1596200" indent="-182423" algn="l" defTabSz="912114" rtl="0" eaLnBrk="1" latinLnBrk="0" hangingPunct="1">
        <a:lnSpc>
          <a:spcPct val="90000"/>
        </a:lnSpc>
        <a:spcBef>
          <a:spcPts val="249"/>
        </a:spcBef>
        <a:spcAft>
          <a:spcPts val="249"/>
        </a:spcAft>
        <a:buClr>
          <a:schemeClr val="accent1"/>
        </a:buClr>
        <a:buFont typeface="Wingdings 2" pitchFamily="18" charset="2"/>
        <a:buChar char=""/>
        <a:defRPr sz="1397" kern="1200">
          <a:solidFill>
            <a:schemeClr val="tx1">
              <a:lumMod val="65000"/>
              <a:lumOff val="35000"/>
            </a:schemeClr>
          </a:solidFill>
          <a:latin typeface="+mn-lt"/>
          <a:ea typeface="+mn-ea"/>
          <a:cs typeface="+mn-cs"/>
        </a:defRPr>
      </a:lvl4pPr>
      <a:lvl5pPr marL="2052257" indent="-182423" algn="l" defTabSz="912114" rtl="0" eaLnBrk="1" latinLnBrk="0" hangingPunct="1">
        <a:lnSpc>
          <a:spcPct val="90000"/>
        </a:lnSpc>
        <a:spcBef>
          <a:spcPts val="249"/>
        </a:spcBef>
        <a:spcAft>
          <a:spcPts val="249"/>
        </a:spcAft>
        <a:buClr>
          <a:schemeClr val="accent1"/>
        </a:buClr>
        <a:buFont typeface="Wingdings 2" pitchFamily="18" charset="2"/>
        <a:buChar char=""/>
        <a:defRPr sz="1397" kern="1200">
          <a:solidFill>
            <a:schemeClr val="tx1">
              <a:lumMod val="65000"/>
              <a:lumOff val="35000"/>
            </a:schemeClr>
          </a:solidFill>
          <a:latin typeface="+mn-lt"/>
          <a:ea typeface="+mn-ea"/>
          <a:cs typeface="+mn-cs"/>
        </a:defRPr>
      </a:lvl5pPr>
      <a:lvl6pPr marL="2508314" indent="-228029" algn="l" defTabSz="912114" rtl="0" eaLnBrk="1" latinLnBrk="0" hangingPunct="1">
        <a:lnSpc>
          <a:spcPct val="90000"/>
        </a:lnSpc>
        <a:spcBef>
          <a:spcPts val="249"/>
        </a:spcBef>
        <a:spcAft>
          <a:spcPts val="249"/>
        </a:spcAft>
        <a:buClr>
          <a:schemeClr val="accent1"/>
        </a:buClr>
        <a:buFont typeface="Wingdings 2" pitchFamily="18" charset="2"/>
        <a:buChar char=""/>
        <a:defRPr sz="1397" kern="1200">
          <a:solidFill>
            <a:schemeClr val="tx1">
              <a:lumMod val="65000"/>
              <a:lumOff val="35000"/>
            </a:schemeClr>
          </a:solidFill>
          <a:latin typeface="+mn-lt"/>
          <a:ea typeface="+mn-ea"/>
          <a:cs typeface="+mn-cs"/>
        </a:defRPr>
      </a:lvl6pPr>
      <a:lvl7pPr marL="2964371" indent="-228029" algn="l" defTabSz="912114" rtl="0" eaLnBrk="1" latinLnBrk="0" hangingPunct="1">
        <a:lnSpc>
          <a:spcPct val="90000"/>
        </a:lnSpc>
        <a:spcBef>
          <a:spcPts val="249"/>
        </a:spcBef>
        <a:spcAft>
          <a:spcPts val="249"/>
        </a:spcAft>
        <a:buClr>
          <a:schemeClr val="accent1"/>
        </a:buClr>
        <a:buFont typeface="Wingdings 2" pitchFamily="18" charset="2"/>
        <a:buChar char=""/>
        <a:defRPr sz="1397" kern="1200">
          <a:solidFill>
            <a:schemeClr val="tx1">
              <a:lumMod val="65000"/>
              <a:lumOff val="35000"/>
            </a:schemeClr>
          </a:solidFill>
          <a:latin typeface="+mn-lt"/>
          <a:ea typeface="+mn-ea"/>
          <a:cs typeface="+mn-cs"/>
        </a:defRPr>
      </a:lvl7pPr>
      <a:lvl8pPr marL="3420428" indent="-228029" algn="l" defTabSz="912114" rtl="0" eaLnBrk="1" latinLnBrk="0" hangingPunct="1">
        <a:lnSpc>
          <a:spcPct val="90000"/>
        </a:lnSpc>
        <a:spcBef>
          <a:spcPts val="249"/>
        </a:spcBef>
        <a:spcAft>
          <a:spcPts val="249"/>
        </a:spcAft>
        <a:buClr>
          <a:schemeClr val="accent1"/>
        </a:buClr>
        <a:buFont typeface="Wingdings 2" pitchFamily="18" charset="2"/>
        <a:buChar char=""/>
        <a:defRPr sz="1397" kern="1200">
          <a:solidFill>
            <a:schemeClr val="tx1">
              <a:lumMod val="65000"/>
              <a:lumOff val="35000"/>
            </a:schemeClr>
          </a:solidFill>
          <a:latin typeface="+mn-lt"/>
          <a:ea typeface="+mn-ea"/>
          <a:cs typeface="+mn-cs"/>
        </a:defRPr>
      </a:lvl8pPr>
      <a:lvl9pPr marL="3876485" indent="-228029" algn="l" defTabSz="912114" rtl="0" eaLnBrk="1" latinLnBrk="0" hangingPunct="1">
        <a:lnSpc>
          <a:spcPct val="90000"/>
        </a:lnSpc>
        <a:spcBef>
          <a:spcPts val="249"/>
        </a:spcBef>
        <a:spcAft>
          <a:spcPts val="249"/>
        </a:spcAft>
        <a:buClr>
          <a:schemeClr val="accent1"/>
        </a:buClr>
        <a:buFont typeface="Wingdings 2" pitchFamily="18" charset="2"/>
        <a:buChar char=""/>
        <a:defRPr sz="1397" kern="1200">
          <a:solidFill>
            <a:schemeClr val="tx1">
              <a:lumMod val="65000"/>
              <a:lumOff val="35000"/>
            </a:schemeClr>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1.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9.jpg"/><Relationship Id="rId1" Type="http://schemas.openxmlformats.org/officeDocument/2006/relationships/slideLayout" Target="../slideLayouts/slideLayout11.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4.jpe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5.jpe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6.jpe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38.png"/><Relationship Id="rId11" Type="http://schemas.openxmlformats.org/officeDocument/2006/relationships/image" Target="../media/image13.png"/><Relationship Id="rId5" Type="http://schemas.openxmlformats.org/officeDocument/2006/relationships/image" Target="../media/image37.png"/><Relationship Id="rId10" Type="http://schemas.openxmlformats.org/officeDocument/2006/relationships/image" Target="../media/image7.png"/><Relationship Id="rId4" Type="http://schemas.openxmlformats.org/officeDocument/2006/relationships/image" Target="../media/image8.jpe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9.jpe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5.png"/><Relationship Id="rId11" Type="http://schemas.openxmlformats.org/officeDocument/2006/relationships/image" Target="../media/image41.jpeg"/><Relationship Id="rId5" Type="http://schemas.openxmlformats.org/officeDocument/2006/relationships/image" Target="../media/image31.png"/><Relationship Id="rId10" Type="http://schemas.openxmlformats.org/officeDocument/2006/relationships/image" Target="../media/image40.png"/><Relationship Id="rId4" Type="http://schemas.openxmlformats.org/officeDocument/2006/relationships/image" Target="../media/image8.jpe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42.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43.jpeg"/><Relationship Id="rId11" Type="http://schemas.openxmlformats.org/officeDocument/2006/relationships/image" Target="../media/image13.png"/><Relationship Id="rId5" Type="http://schemas.openxmlformats.org/officeDocument/2006/relationships/hyperlink" Target="https://urldefense.com/v3/__https:/www.youtube.com/watch?v=o2sngsLmjwY__;!!D9dNQwwGXtA!R7pD3Fhe2l0YQOJiaYU4QCuZW4GpnnWNrBxiDTkmYFh50XvQ5MBZ7TsEKpumTLliL8klEl0LdsNTW_oZq1U$" TargetMode="External"/><Relationship Id="rId10" Type="http://schemas.openxmlformats.org/officeDocument/2006/relationships/image" Target="../media/image7.png"/><Relationship Id="rId4" Type="http://schemas.openxmlformats.org/officeDocument/2006/relationships/image" Target="../media/image8.jpe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4.png"/><Relationship Id="rId10" Type="http://schemas.openxmlformats.org/officeDocument/2006/relationships/image" Target="../media/image45.png"/><Relationship Id="rId4" Type="http://schemas.openxmlformats.org/officeDocument/2006/relationships/image" Target="../media/image8.jpeg"/><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46.jpe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47.pn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8.jpeg"/><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9.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4.png"/><Relationship Id="rId4" Type="http://schemas.openxmlformats.org/officeDocument/2006/relationships/image" Target="../media/image5.png"/><Relationship Id="rId9" Type="http://schemas.openxmlformats.org/officeDocument/2006/relationships/image" Target="../media/image8.jpe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0.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jpeg"/><Relationship Id="rId9"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7.png"/><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31.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133F421-21F4-3F35-6E8B-05D1BD97C46F}"/>
              </a:ext>
            </a:extLst>
          </p:cNvPr>
          <p:cNvSpPr txBox="1"/>
          <p:nvPr/>
        </p:nvSpPr>
        <p:spPr>
          <a:xfrm>
            <a:off x="235422" y="1158464"/>
            <a:ext cx="4226331"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From GreenJOBS to M</a:t>
            </a:r>
            <a:r>
              <a:rPr kumimoji="0" lang="pl-PL"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INE</a:t>
            </a:r>
            <a:r>
              <a:rPr kumimoji="0" lang="en-U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a:t>
            </a:r>
            <a:r>
              <a:rPr kumimoji="0" lang="pl-PL"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TO</a:t>
            </a:r>
            <a:r>
              <a:rPr kumimoji="0" lang="en-U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-H₂</a:t>
            </a:r>
            <a:endParaRPr kumimoji="0" lang="en-GB" sz="3600" b="1" i="0" u="none" strike="noStrike" kern="1200" cap="none" spc="0" normalizeH="0" baseline="-25000" noProof="0" dirty="0">
              <a:ln>
                <a:noFill/>
              </a:ln>
              <a:solidFill>
                <a:srgbClr val="90BB23"/>
              </a:solidFill>
              <a:effectLst/>
              <a:uLnTx/>
              <a:uFillTx/>
              <a:latin typeface="Arial" panose="020B0604020202020204" pitchFamily="34" charset="0"/>
              <a:ea typeface="+mn-ea"/>
              <a:cs typeface="Times New Roman" panose="02020603050405020304" pitchFamily="18" charset="0"/>
            </a:endParaRPr>
          </a:p>
        </p:txBody>
      </p:sp>
      <p:sp>
        <p:nvSpPr>
          <p:cNvPr id="3" name="CuadroTexto 16">
            <a:extLst>
              <a:ext uri="{FF2B5EF4-FFF2-40B4-BE49-F238E27FC236}">
                <a16:creationId xmlns:a16="http://schemas.microsoft.com/office/drawing/2014/main" id="{C430489D-C38C-1476-2E70-9EAA446F3A35}"/>
              </a:ext>
            </a:extLst>
          </p:cNvPr>
          <p:cNvSpPr txBox="1"/>
          <p:nvPr/>
        </p:nvSpPr>
        <p:spPr>
          <a:xfrm>
            <a:off x="551405" y="3200872"/>
            <a:ext cx="11176985" cy="144655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err="1">
                <a:ln>
                  <a:noFill/>
                </a:ln>
                <a:solidFill>
                  <a:srgbClr val="90BB23"/>
                </a:solidFill>
                <a:effectLst/>
                <a:uLnTx/>
                <a:uFillTx/>
                <a:latin typeface="Arial" panose="020B0604020202020204" pitchFamily="34" charset="0"/>
                <a:ea typeface="+mn-ea"/>
                <a:cs typeface="Times New Roman" panose="02020603050405020304" pitchFamily="18" charset="0"/>
              </a:rPr>
              <a:t>Transforming</a:t>
            </a:r>
            <a:r>
              <a:rPr kumimoji="0" lang="es-ES" sz="44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 </a:t>
            </a:r>
            <a:r>
              <a:rPr kumimoji="0" lang="es-ES" sz="4400" b="1" i="0" u="none" strike="noStrike" kern="1200" cap="none" spc="0" normalizeH="0" baseline="0" noProof="0" dirty="0" err="1">
                <a:ln>
                  <a:noFill/>
                </a:ln>
                <a:solidFill>
                  <a:srgbClr val="90BB23"/>
                </a:solidFill>
                <a:effectLst/>
                <a:uLnTx/>
                <a:uFillTx/>
                <a:latin typeface="Arial" panose="020B0604020202020204" pitchFamily="34" charset="0"/>
                <a:ea typeface="+mn-ea"/>
                <a:cs typeface="Times New Roman" panose="02020603050405020304" pitchFamily="18" charset="0"/>
              </a:rPr>
              <a:t>Abandoned</a:t>
            </a:r>
            <a:r>
              <a:rPr kumimoji="0" lang="es-ES" sz="44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 Coal Mines </a:t>
            </a:r>
            <a:r>
              <a:rPr kumimoji="0" lang="es-ES" sz="4400" b="1" i="0" u="none" strike="noStrike" kern="1200" cap="none" spc="0" normalizeH="0" baseline="0" noProof="0" dirty="0" err="1">
                <a:ln>
                  <a:noFill/>
                </a:ln>
                <a:solidFill>
                  <a:srgbClr val="90BB23"/>
                </a:solidFill>
                <a:effectLst/>
                <a:uLnTx/>
                <a:uFillTx/>
                <a:latin typeface="Arial" panose="020B0604020202020204" pitchFamily="34" charset="0"/>
                <a:ea typeface="+mn-ea"/>
                <a:cs typeface="Times New Roman" panose="02020603050405020304" pitchFamily="18" charset="0"/>
              </a:rPr>
              <a:t>into</a:t>
            </a:r>
            <a:r>
              <a:rPr kumimoji="0" lang="es-ES" sz="44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 </a:t>
            </a:r>
            <a:r>
              <a:rPr kumimoji="0" lang="es-ES" sz="4400" b="1" i="0" u="none" strike="noStrike" kern="1200" cap="none" spc="0" normalizeH="0" baseline="0" noProof="0" dirty="0" err="1">
                <a:ln>
                  <a:noFill/>
                </a:ln>
                <a:solidFill>
                  <a:srgbClr val="90BB23"/>
                </a:solidFill>
                <a:effectLst/>
                <a:uLnTx/>
                <a:uFillTx/>
                <a:latin typeface="Arial" panose="020B0604020202020204" pitchFamily="34" charset="0"/>
                <a:ea typeface="+mn-ea"/>
                <a:cs typeface="Times New Roman" panose="02020603050405020304" pitchFamily="18" charset="0"/>
              </a:rPr>
              <a:t>Clean</a:t>
            </a:r>
            <a:r>
              <a:rPr kumimoji="0" lang="es-ES" sz="44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 Energy </a:t>
            </a:r>
            <a:r>
              <a:rPr kumimoji="0" lang="es-ES" sz="4400" b="1" i="0" u="none" strike="noStrike" kern="1200" cap="none" spc="0" normalizeH="0" baseline="0" noProof="0" dirty="0" err="1">
                <a:ln>
                  <a:noFill/>
                </a:ln>
                <a:solidFill>
                  <a:srgbClr val="90BB23"/>
                </a:solidFill>
                <a:effectLst/>
                <a:uLnTx/>
                <a:uFillTx/>
                <a:latin typeface="Arial" panose="020B0604020202020204" pitchFamily="34" charset="0"/>
                <a:ea typeface="+mn-ea"/>
                <a:cs typeface="Times New Roman" panose="02020603050405020304" pitchFamily="18" charset="0"/>
              </a:rPr>
              <a:t>Hubs</a:t>
            </a:r>
            <a:endParaRPr kumimoji="0" lang="en-US" sz="44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endParaRPr>
          </a:p>
        </p:txBody>
      </p:sp>
      <p:sp>
        <p:nvSpPr>
          <p:cNvPr id="4" name="Prostokąt 3">
            <a:extLst>
              <a:ext uri="{FF2B5EF4-FFF2-40B4-BE49-F238E27FC236}">
                <a16:creationId xmlns:a16="http://schemas.microsoft.com/office/drawing/2014/main" id="{E50EC4D3-A114-89DD-83E5-F99854F3A915}"/>
              </a:ext>
            </a:extLst>
          </p:cNvPr>
          <p:cNvSpPr/>
          <p:nvPr/>
        </p:nvSpPr>
        <p:spPr>
          <a:xfrm>
            <a:off x="6730129" y="4808687"/>
            <a:ext cx="5438059" cy="181588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Stanisław Prusek, </a:t>
            </a:r>
            <a:r>
              <a:rPr kumimoji="0" lang="en-AU" sz="28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mn-cs"/>
              </a:rPr>
              <a:t>Fasing</a:t>
            </a:r>
            <a:r>
              <a:rPr kumimoji="0" lang="pl-PL" sz="2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a:t>
            </a:r>
            <a:r>
              <a:rPr kumimoji="0" lang="pl-PL" sz="28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mn-cs"/>
              </a:rPr>
              <a:t>Group</a:t>
            </a:r>
            <a:endParaRPr kumimoji="0" lang="en-AU" sz="2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Alicja Krzemień, GIG-PIB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mn-cs"/>
              </a:rPr>
              <a:t>Jarosław</a:t>
            </a:r>
            <a:r>
              <a:rPr kumimoji="0" lang="en-AU" sz="2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a:t>
            </a:r>
            <a:r>
              <a:rPr kumimoji="0" lang="en-AU" sz="28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mn-cs"/>
              </a:rPr>
              <a:t>Zagórowski</a:t>
            </a:r>
            <a:r>
              <a:rPr kumimoji="0" lang="en-AU" sz="2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GIG-PIB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Pedro Riesgo Fernández, UNIOVI</a:t>
            </a:r>
          </a:p>
        </p:txBody>
      </p:sp>
      <p:grpSp>
        <p:nvGrpSpPr>
          <p:cNvPr id="9" name="Grupo 56">
            <a:extLst>
              <a:ext uri="{FF2B5EF4-FFF2-40B4-BE49-F238E27FC236}">
                <a16:creationId xmlns:a16="http://schemas.microsoft.com/office/drawing/2014/main" id="{927A7E26-9217-3741-6010-BC8D7185BD1A}"/>
              </a:ext>
            </a:extLst>
          </p:cNvPr>
          <p:cNvGrpSpPr/>
          <p:nvPr/>
        </p:nvGrpSpPr>
        <p:grpSpPr>
          <a:xfrm>
            <a:off x="366205" y="2358793"/>
            <a:ext cx="3105066" cy="805839"/>
            <a:chOff x="8886911" y="392025"/>
            <a:chExt cx="3009433" cy="805839"/>
          </a:xfrm>
        </p:grpSpPr>
        <p:pic>
          <p:nvPicPr>
            <p:cNvPr id="10" name="Imagen 57" descr="Logotipo&#10;&#10;Descripción generada automáticamente">
              <a:extLst>
                <a:ext uri="{FF2B5EF4-FFF2-40B4-BE49-F238E27FC236}">
                  <a16:creationId xmlns:a16="http://schemas.microsoft.com/office/drawing/2014/main" id="{F5EF9600-56E9-0060-D9FD-72C58233D7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11" name="Conector recto 60">
              <a:extLst>
                <a:ext uri="{FF2B5EF4-FFF2-40B4-BE49-F238E27FC236}">
                  <a16:creationId xmlns:a16="http://schemas.microsoft.com/office/drawing/2014/main" id="{F3FCF3DB-B2A7-FA17-6930-8D6CC04AFD9F}"/>
                </a:ext>
              </a:extLst>
            </p:cNvPr>
            <p:cNvCxnSpPr>
              <a:cxnSpLocks/>
            </p:cNvCxnSpPr>
            <p:nvPr/>
          </p:nvCxnSpPr>
          <p:spPr>
            <a:xfrm flipH="1">
              <a:off x="8886911" y="1197864"/>
              <a:ext cx="3009433"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4" name="Prostokąt 13">
            <a:extLst>
              <a:ext uri="{FF2B5EF4-FFF2-40B4-BE49-F238E27FC236}">
                <a16:creationId xmlns:a16="http://schemas.microsoft.com/office/drawing/2014/main" id="{485F0A4B-282A-51A1-9B68-6E3E2797C29B}"/>
              </a:ext>
            </a:extLst>
          </p:cNvPr>
          <p:cNvSpPr/>
          <p:nvPr/>
        </p:nvSpPr>
        <p:spPr>
          <a:xfrm>
            <a:off x="6588868" y="1852478"/>
            <a:ext cx="5343898" cy="134839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E09FCED0-02D9-8D58-ED4F-A00A83690909}"/>
              </a:ext>
            </a:extLst>
          </p:cNvPr>
          <p:cNvPicPr>
            <a:picLocks noChangeAspect="1"/>
          </p:cNvPicPr>
          <p:nvPr/>
        </p:nvPicPr>
        <p:blipFill>
          <a:blip r:embed="rId4"/>
          <a:stretch>
            <a:fillRect/>
          </a:stretch>
        </p:blipFill>
        <p:spPr>
          <a:xfrm>
            <a:off x="5646612" y="1574033"/>
            <a:ext cx="1944352" cy="550067"/>
          </a:xfrm>
          <a:prstGeom prst="rect">
            <a:avLst/>
          </a:prstGeom>
        </p:spPr>
      </p:pic>
      <p:pic>
        <p:nvPicPr>
          <p:cNvPr id="16" name="Obraz 15">
            <a:extLst>
              <a:ext uri="{FF2B5EF4-FFF2-40B4-BE49-F238E27FC236}">
                <a16:creationId xmlns:a16="http://schemas.microsoft.com/office/drawing/2014/main" id="{66347C23-7878-BCBF-2217-83E000F5EA18}"/>
              </a:ext>
            </a:extLst>
          </p:cNvPr>
          <p:cNvPicPr>
            <a:picLocks noChangeAspect="1"/>
          </p:cNvPicPr>
          <p:nvPr/>
        </p:nvPicPr>
        <p:blipFill>
          <a:blip r:embed="rId5"/>
          <a:stretch>
            <a:fillRect/>
          </a:stretch>
        </p:blipFill>
        <p:spPr>
          <a:xfrm>
            <a:off x="7773727" y="1574033"/>
            <a:ext cx="2643871" cy="550067"/>
          </a:xfrm>
          <a:prstGeom prst="rect">
            <a:avLst/>
          </a:prstGeom>
        </p:spPr>
      </p:pic>
      <p:pic>
        <p:nvPicPr>
          <p:cNvPr id="17" name="Obraz 16">
            <a:extLst>
              <a:ext uri="{FF2B5EF4-FFF2-40B4-BE49-F238E27FC236}">
                <a16:creationId xmlns:a16="http://schemas.microsoft.com/office/drawing/2014/main" id="{2057BF48-8B64-7D35-5213-DFFA1F072F46}"/>
              </a:ext>
            </a:extLst>
          </p:cNvPr>
          <p:cNvPicPr>
            <a:picLocks noChangeAspect="1"/>
          </p:cNvPicPr>
          <p:nvPr/>
        </p:nvPicPr>
        <p:blipFill>
          <a:blip r:embed="rId6"/>
          <a:stretch>
            <a:fillRect/>
          </a:stretch>
        </p:blipFill>
        <p:spPr>
          <a:xfrm>
            <a:off x="10597478" y="1530852"/>
            <a:ext cx="1155408" cy="827941"/>
          </a:xfrm>
          <a:prstGeom prst="rect">
            <a:avLst/>
          </a:prstGeom>
        </p:spPr>
      </p:pic>
      <p:pic>
        <p:nvPicPr>
          <p:cNvPr id="18" name="Picture 4" descr="Inforegio - Download centre for visual elements">
            <a:extLst>
              <a:ext uri="{FF2B5EF4-FFF2-40B4-BE49-F238E27FC236}">
                <a16:creationId xmlns:a16="http://schemas.microsoft.com/office/drawing/2014/main" id="{547DAB94-705A-AB93-8105-C9DB1906D32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8172" y="2524282"/>
            <a:ext cx="1963099" cy="41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12281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63BCF-1D2A-5F40-9DF3-FD2CCE7D07E4}"/>
            </a:ext>
          </a:extLst>
        </p:cNvPr>
        <p:cNvGrpSpPr/>
        <p:nvPr/>
      </p:nvGrpSpPr>
      <p:grpSpPr>
        <a:xfrm>
          <a:off x="0" y="0"/>
          <a:ext cx="0" cy="0"/>
          <a:chOff x="0" y="0"/>
          <a:chExt cx="0" cy="0"/>
        </a:xfrm>
      </p:grpSpPr>
      <p:sp>
        <p:nvSpPr>
          <p:cNvPr id="10" name="Prostokąt 9">
            <a:extLst>
              <a:ext uri="{FF2B5EF4-FFF2-40B4-BE49-F238E27FC236}">
                <a16:creationId xmlns:a16="http://schemas.microsoft.com/office/drawing/2014/main" id="{9FA2AE06-AAB6-A2D6-F04C-C462D2F6F415}"/>
              </a:ext>
            </a:extLst>
          </p:cNvPr>
          <p:cNvSpPr/>
          <p:nvPr/>
        </p:nvSpPr>
        <p:spPr>
          <a:xfrm>
            <a:off x="0" y="2286985"/>
            <a:ext cx="12168188"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65" tIns="45039" rIns="90065" bIns="45039"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l-PL" sz="4000" b="1" dirty="0">
                <a:solidFill>
                  <a:srgbClr val="FFFFFF"/>
                </a:solidFill>
              </a:rPr>
              <a:t>RFCS </a:t>
            </a:r>
            <a:r>
              <a:rPr lang="pl-PL" sz="4000" b="1" dirty="0" err="1">
                <a:solidFill>
                  <a:srgbClr val="FFFFFF"/>
                </a:solidFill>
              </a:rPr>
              <a:t>Research</a:t>
            </a:r>
            <a:r>
              <a:rPr lang="pl-PL" sz="4000" b="1" dirty="0">
                <a:solidFill>
                  <a:srgbClr val="FFFFFF"/>
                </a:solidFill>
              </a:rPr>
              <a:t> </a:t>
            </a:r>
            <a:r>
              <a:rPr lang="pl-PL" sz="4000" b="1" dirty="0" err="1">
                <a:solidFill>
                  <a:srgbClr val="FFFFFF"/>
                </a:solidFill>
              </a:rPr>
              <a:t>Projects</a:t>
            </a:r>
            <a:endParaRPr lang="pl-PL" sz="4000" b="1" dirty="0">
              <a:solidFill>
                <a:srgbClr val="FFFFFF"/>
              </a:solidFill>
            </a:endParaRPr>
          </a:p>
          <a:p>
            <a:pPr algn="ctr"/>
            <a:r>
              <a:rPr lang="pl-PL" sz="4000" b="1" dirty="0">
                <a:solidFill>
                  <a:srgbClr val="FFFFFF"/>
                </a:solidFill>
              </a:rPr>
              <a:t>Green</a:t>
            </a:r>
            <a:r>
              <a:rPr lang="es-ES" sz="4000" b="1" dirty="0">
                <a:solidFill>
                  <a:srgbClr val="FFFFFF"/>
                </a:solidFill>
              </a:rPr>
              <a:t>JOBS</a:t>
            </a:r>
            <a:r>
              <a:rPr lang="pl-PL" sz="4000" b="1" dirty="0">
                <a:solidFill>
                  <a:srgbClr val="FFFFFF"/>
                </a:solidFill>
              </a:rPr>
              <a:t> and Mine</a:t>
            </a:r>
            <a:r>
              <a:rPr lang="es-ES" sz="4000" b="1" dirty="0">
                <a:solidFill>
                  <a:srgbClr val="FFFFFF"/>
                </a:solidFill>
              </a:rPr>
              <a:t>-</a:t>
            </a:r>
            <a:r>
              <a:rPr lang="pl-PL" sz="4000" b="1" dirty="0">
                <a:solidFill>
                  <a:srgbClr val="FFFFFF"/>
                </a:solidFill>
              </a:rPr>
              <a:t>to</a:t>
            </a:r>
            <a:r>
              <a:rPr lang="es-ES" sz="4000" b="1" dirty="0">
                <a:solidFill>
                  <a:srgbClr val="FFFFFF"/>
                </a:solidFill>
              </a:rPr>
              <a:t>-</a:t>
            </a:r>
            <a:r>
              <a:rPr lang="pl-PL" sz="4000" b="1" dirty="0">
                <a:solidFill>
                  <a:srgbClr val="FFFFFF"/>
                </a:solidFill>
              </a:rPr>
              <a:t>H</a:t>
            </a:r>
            <a:r>
              <a:rPr lang="pl-PL" sz="4000" b="1" baseline="-25000" dirty="0">
                <a:solidFill>
                  <a:srgbClr val="FFFFFF"/>
                </a:solidFill>
              </a:rPr>
              <a:t>2</a:t>
            </a:r>
          </a:p>
        </p:txBody>
      </p:sp>
    </p:spTree>
    <p:extLst>
      <p:ext uri="{BB962C8B-B14F-4D97-AF65-F5344CB8AC3E}">
        <p14:creationId xmlns:p14="http://schemas.microsoft.com/office/powerpoint/2010/main" val="57259685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2BD08-F267-12D7-49AE-06D2D212A259}"/>
            </a:ext>
          </a:extLst>
        </p:cNvPr>
        <p:cNvGrpSpPr/>
        <p:nvPr/>
      </p:nvGrpSpPr>
      <p:grpSpPr>
        <a:xfrm>
          <a:off x="0" y="0"/>
          <a:ext cx="0" cy="0"/>
          <a:chOff x="0" y="0"/>
          <a:chExt cx="0" cy="0"/>
        </a:xfrm>
      </p:grpSpPr>
      <p:pic>
        <p:nvPicPr>
          <p:cNvPr id="5" name="Picture 1127">
            <a:extLst>
              <a:ext uri="{FF2B5EF4-FFF2-40B4-BE49-F238E27FC236}">
                <a16:creationId xmlns:a16="http://schemas.microsoft.com/office/drawing/2014/main" id="{5214119C-B2DE-28FC-B5D0-57200AF58697}"/>
              </a:ext>
            </a:extLst>
          </p:cNvPr>
          <p:cNvPicPr>
            <a:picLocks noChangeAspect="1"/>
          </p:cNvPicPr>
          <p:nvPr/>
        </p:nvPicPr>
        <p:blipFill>
          <a:blip r:embed="rId2"/>
          <a:stretch>
            <a:fillRect/>
          </a:stretch>
        </p:blipFill>
        <p:spPr>
          <a:xfrm>
            <a:off x="1915848" y="5816514"/>
            <a:ext cx="1089617" cy="565154"/>
          </a:xfrm>
          <a:prstGeom prst="rect">
            <a:avLst/>
          </a:prstGeom>
        </p:spPr>
      </p:pic>
      <p:pic>
        <p:nvPicPr>
          <p:cNvPr id="6" name="Obraz 1">
            <a:extLst>
              <a:ext uri="{FF2B5EF4-FFF2-40B4-BE49-F238E27FC236}">
                <a16:creationId xmlns:a16="http://schemas.microsoft.com/office/drawing/2014/main" id="{FFCAE357-BF81-3BC5-8ACA-84255C2A2886}"/>
              </a:ext>
            </a:extLst>
          </p:cNvPr>
          <p:cNvPicPr>
            <a:picLocks noChangeAspect="1"/>
          </p:cNvPicPr>
          <p:nvPr/>
        </p:nvPicPr>
        <p:blipFill>
          <a:blip r:embed="rId3"/>
          <a:srcRect/>
          <a:stretch/>
        </p:blipFill>
        <p:spPr bwMode="auto">
          <a:xfrm>
            <a:off x="6802450" y="173113"/>
            <a:ext cx="4703714" cy="1074829"/>
          </a:xfrm>
          <a:prstGeom prst="rect">
            <a:avLst/>
          </a:prstGeom>
          <a:noFill/>
          <a:ln>
            <a:noFill/>
          </a:ln>
        </p:spPr>
      </p:pic>
      <p:pic>
        <p:nvPicPr>
          <p:cNvPr id="8" name="Picture 10" descr="Image result for Hulleras Del Norte SA (HUNOSA)">
            <a:extLst>
              <a:ext uri="{FF2B5EF4-FFF2-40B4-BE49-F238E27FC236}">
                <a16:creationId xmlns:a16="http://schemas.microsoft.com/office/drawing/2014/main" id="{A3BFA134-E9EC-C054-5C47-27C4E066846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395" t="16634" r="9707" b="14316"/>
          <a:stretch/>
        </p:blipFill>
        <p:spPr bwMode="auto">
          <a:xfrm>
            <a:off x="3616" y="4524884"/>
            <a:ext cx="1234473" cy="5101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9D96D696-6624-67E3-B362-AF318FFDA2F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667" r="32091"/>
          <a:stretch/>
        </p:blipFill>
        <p:spPr bwMode="auto">
          <a:xfrm>
            <a:off x="53478" y="3746895"/>
            <a:ext cx="1090600" cy="7849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04D5F93-B254-6283-62E4-1AA323906F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6" y="105083"/>
            <a:ext cx="1615127" cy="101658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6">
            <a:extLst>
              <a:ext uri="{FF2B5EF4-FFF2-40B4-BE49-F238E27FC236}">
                <a16:creationId xmlns:a16="http://schemas.microsoft.com/office/drawing/2014/main" id="{3E04BA96-C8E6-EF9D-567D-863CB9C034A7}"/>
              </a:ext>
            </a:extLst>
          </p:cNvPr>
          <p:cNvSpPr txBox="1">
            <a:spLocks/>
          </p:cNvSpPr>
          <p:nvPr/>
        </p:nvSpPr>
        <p:spPr>
          <a:xfrm>
            <a:off x="6802450" y="3718266"/>
            <a:ext cx="5141737" cy="2009723"/>
          </a:xfrm>
          <a:prstGeom prst="rect">
            <a:avLst/>
          </a:prstGeom>
        </p:spPr>
        <p:txBody>
          <a:bodyPr vert="horz" lIns="91207" tIns="45604" rIns="91207" bIns="45604"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US" sz="2394" dirty="0">
                <a:solidFill>
                  <a:srgbClr val="2A2E3A"/>
                </a:solidFill>
                <a:latin typeface="+mj-lt"/>
              </a:rPr>
              <a:t>Coordinator: UNIVERSITY OF OVIEDO</a:t>
            </a:r>
          </a:p>
          <a:p>
            <a:pPr algn="l" fontAlgn="base"/>
            <a:r>
              <a:rPr lang="en-US" sz="2394" dirty="0">
                <a:solidFill>
                  <a:srgbClr val="2A2E3A"/>
                </a:solidFill>
                <a:latin typeface="+mj-lt"/>
              </a:rPr>
              <a:t>Call:</a:t>
            </a:r>
            <a:r>
              <a:rPr lang="en-US" sz="2394" dirty="0">
                <a:solidFill>
                  <a:srgbClr val="000000"/>
                </a:solidFill>
                <a:latin typeface="+mj-lt"/>
              </a:rPr>
              <a:t>​ RFCS-2021</a:t>
            </a:r>
          </a:p>
          <a:p>
            <a:pPr algn="l" fontAlgn="base"/>
            <a:r>
              <a:rPr lang="en-US" sz="2394" dirty="0">
                <a:solidFill>
                  <a:srgbClr val="2A2E3A"/>
                </a:solidFill>
                <a:latin typeface="+mj-lt"/>
              </a:rPr>
              <a:t>Start date:</a:t>
            </a:r>
            <a:r>
              <a:rPr lang="en-US" sz="2394" dirty="0">
                <a:solidFill>
                  <a:srgbClr val="000000"/>
                </a:solidFill>
                <a:latin typeface="+mj-lt"/>
              </a:rPr>
              <a:t>​ 01/07/2022</a:t>
            </a:r>
          </a:p>
          <a:p>
            <a:pPr algn="l" fontAlgn="base"/>
            <a:r>
              <a:rPr lang="en-US" sz="2394" dirty="0">
                <a:solidFill>
                  <a:srgbClr val="2A2E3A"/>
                </a:solidFill>
                <a:latin typeface="+mj-lt"/>
              </a:rPr>
              <a:t>End date: 31/12/2025</a:t>
            </a:r>
            <a:r>
              <a:rPr lang="en-US" sz="2394" dirty="0">
                <a:solidFill>
                  <a:srgbClr val="000000"/>
                </a:solidFill>
                <a:latin typeface="+mj-lt"/>
              </a:rPr>
              <a:t>​</a:t>
            </a:r>
          </a:p>
          <a:p>
            <a:pPr algn="l" fontAlgn="base"/>
            <a:r>
              <a:rPr lang="en-US" sz="2394" dirty="0">
                <a:solidFill>
                  <a:srgbClr val="2A2E3A"/>
                </a:solidFill>
                <a:latin typeface="+mj-lt"/>
              </a:rPr>
              <a:t>Total budget: 2,202,647 €</a:t>
            </a:r>
            <a:endParaRPr lang="en-US" sz="2394" dirty="0">
              <a:solidFill>
                <a:srgbClr val="000000"/>
              </a:solidFill>
              <a:latin typeface="+mj-lt"/>
            </a:endParaRPr>
          </a:p>
          <a:p>
            <a:endParaRPr lang="en-GB" sz="2394" dirty="0">
              <a:latin typeface="+mj-lt"/>
            </a:endParaRPr>
          </a:p>
        </p:txBody>
      </p:sp>
      <p:sp>
        <p:nvSpPr>
          <p:cNvPr id="13" name="Freeform 6">
            <a:extLst>
              <a:ext uri="{FF2B5EF4-FFF2-40B4-BE49-F238E27FC236}">
                <a16:creationId xmlns:a16="http://schemas.microsoft.com/office/drawing/2014/main" id="{F562D4F7-088C-439A-CF26-FE0F6E990968}"/>
              </a:ext>
            </a:extLst>
          </p:cNvPr>
          <p:cNvSpPr>
            <a:spLocks/>
          </p:cNvSpPr>
          <p:nvPr/>
        </p:nvSpPr>
        <p:spPr bwMode="auto">
          <a:xfrm>
            <a:off x="2072055" y="5178568"/>
            <a:ext cx="82384" cy="49740"/>
          </a:xfrm>
          <a:custGeom>
            <a:avLst/>
            <a:gdLst/>
            <a:ahLst/>
            <a:cxnLst>
              <a:cxn ang="0">
                <a:pos x="17" y="3"/>
              </a:cxn>
              <a:cxn ang="0">
                <a:pos x="15" y="1"/>
              </a:cxn>
              <a:cxn ang="0">
                <a:pos x="13" y="0"/>
              </a:cxn>
              <a:cxn ang="0">
                <a:pos x="10" y="4"/>
              </a:cxn>
              <a:cxn ang="0">
                <a:pos x="9" y="5"/>
              </a:cxn>
              <a:cxn ang="0">
                <a:pos x="8" y="6"/>
              </a:cxn>
              <a:cxn ang="0">
                <a:pos x="7" y="6"/>
              </a:cxn>
              <a:cxn ang="0">
                <a:pos x="7" y="7"/>
              </a:cxn>
              <a:cxn ang="0">
                <a:pos x="1" y="10"/>
              </a:cxn>
              <a:cxn ang="0">
                <a:pos x="1" y="14"/>
              </a:cxn>
              <a:cxn ang="0">
                <a:pos x="5" y="19"/>
              </a:cxn>
              <a:cxn ang="0">
                <a:pos x="9" y="22"/>
              </a:cxn>
              <a:cxn ang="0">
                <a:pos x="15" y="22"/>
              </a:cxn>
              <a:cxn ang="0">
                <a:pos x="18" y="22"/>
              </a:cxn>
              <a:cxn ang="0">
                <a:pos x="20" y="21"/>
              </a:cxn>
              <a:cxn ang="0">
                <a:pos x="22" y="21"/>
              </a:cxn>
              <a:cxn ang="0">
                <a:pos x="25" y="21"/>
              </a:cxn>
              <a:cxn ang="0">
                <a:pos x="29" y="22"/>
              </a:cxn>
              <a:cxn ang="0">
                <a:pos x="32" y="24"/>
              </a:cxn>
              <a:cxn ang="0">
                <a:pos x="39" y="26"/>
              </a:cxn>
              <a:cxn ang="0">
                <a:pos x="44" y="25"/>
              </a:cxn>
              <a:cxn ang="0">
                <a:pos x="44" y="19"/>
              </a:cxn>
              <a:cxn ang="0">
                <a:pos x="43" y="16"/>
              </a:cxn>
              <a:cxn ang="0">
                <a:pos x="42" y="13"/>
              </a:cxn>
              <a:cxn ang="0">
                <a:pos x="38" y="10"/>
              </a:cxn>
              <a:cxn ang="0">
                <a:pos x="35" y="9"/>
              </a:cxn>
              <a:cxn ang="0">
                <a:pos x="33" y="9"/>
              </a:cxn>
              <a:cxn ang="0">
                <a:pos x="27" y="5"/>
              </a:cxn>
              <a:cxn ang="0">
                <a:pos x="23" y="4"/>
              </a:cxn>
              <a:cxn ang="0">
                <a:pos x="20" y="3"/>
              </a:cxn>
              <a:cxn ang="0">
                <a:pos x="17" y="3"/>
              </a:cxn>
            </a:cxnLst>
            <a:rect l="0" t="0" r="r" b="b"/>
            <a:pathLst>
              <a:path w="45" h="27">
                <a:moveTo>
                  <a:pt x="17" y="3"/>
                </a:moveTo>
                <a:cubicBezTo>
                  <a:pt x="17" y="2"/>
                  <a:pt x="16" y="2"/>
                  <a:pt x="15" y="1"/>
                </a:cubicBezTo>
                <a:cubicBezTo>
                  <a:pt x="14" y="1"/>
                  <a:pt x="13" y="0"/>
                  <a:pt x="13" y="0"/>
                </a:cubicBezTo>
                <a:cubicBezTo>
                  <a:pt x="11" y="1"/>
                  <a:pt x="11" y="2"/>
                  <a:pt x="10" y="4"/>
                </a:cubicBezTo>
                <a:cubicBezTo>
                  <a:pt x="10" y="4"/>
                  <a:pt x="10" y="5"/>
                  <a:pt x="9" y="5"/>
                </a:cubicBezTo>
                <a:cubicBezTo>
                  <a:pt x="9" y="5"/>
                  <a:pt x="9" y="6"/>
                  <a:pt x="8" y="6"/>
                </a:cubicBezTo>
                <a:cubicBezTo>
                  <a:pt x="8" y="6"/>
                  <a:pt x="8" y="6"/>
                  <a:pt x="7" y="6"/>
                </a:cubicBezTo>
                <a:cubicBezTo>
                  <a:pt x="7" y="6"/>
                  <a:pt x="7" y="6"/>
                  <a:pt x="7" y="7"/>
                </a:cubicBezTo>
                <a:cubicBezTo>
                  <a:pt x="5" y="8"/>
                  <a:pt x="2" y="8"/>
                  <a:pt x="1" y="10"/>
                </a:cubicBezTo>
                <a:cubicBezTo>
                  <a:pt x="0" y="11"/>
                  <a:pt x="0" y="13"/>
                  <a:pt x="1" y="14"/>
                </a:cubicBezTo>
                <a:cubicBezTo>
                  <a:pt x="1" y="16"/>
                  <a:pt x="3" y="17"/>
                  <a:pt x="5" y="19"/>
                </a:cubicBezTo>
                <a:cubicBezTo>
                  <a:pt x="6" y="20"/>
                  <a:pt x="7" y="21"/>
                  <a:pt x="9" y="22"/>
                </a:cubicBezTo>
                <a:cubicBezTo>
                  <a:pt x="11" y="22"/>
                  <a:pt x="13" y="22"/>
                  <a:pt x="15" y="22"/>
                </a:cubicBezTo>
                <a:cubicBezTo>
                  <a:pt x="16" y="23"/>
                  <a:pt x="17" y="23"/>
                  <a:pt x="18" y="22"/>
                </a:cubicBezTo>
                <a:cubicBezTo>
                  <a:pt x="19" y="22"/>
                  <a:pt x="19" y="22"/>
                  <a:pt x="20" y="21"/>
                </a:cubicBezTo>
                <a:cubicBezTo>
                  <a:pt x="20" y="21"/>
                  <a:pt x="21" y="21"/>
                  <a:pt x="22" y="21"/>
                </a:cubicBezTo>
                <a:cubicBezTo>
                  <a:pt x="23" y="21"/>
                  <a:pt x="24" y="21"/>
                  <a:pt x="25" y="21"/>
                </a:cubicBezTo>
                <a:cubicBezTo>
                  <a:pt x="27" y="21"/>
                  <a:pt x="28" y="22"/>
                  <a:pt x="29" y="22"/>
                </a:cubicBezTo>
                <a:cubicBezTo>
                  <a:pt x="30" y="22"/>
                  <a:pt x="31" y="23"/>
                  <a:pt x="32" y="24"/>
                </a:cubicBezTo>
                <a:cubicBezTo>
                  <a:pt x="34" y="25"/>
                  <a:pt x="36" y="26"/>
                  <a:pt x="39" y="26"/>
                </a:cubicBezTo>
                <a:cubicBezTo>
                  <a:pt x="40" y="27"/>
                  <a:pt x="43" y="27"/>
                  <a:pt x="44" y="25"/>
                </a:cubicBezTo>
                <a:cubicBezTo>
                  <a:pt x="45" y="23"/>
                  <a:pt x="44" y="21"/>
                  <a:pt x="44" y="19"/>
                </a:cubicBezTo>
                <a:cubicBezTo>
                  <a:pt x="43" y="18"/>
                  <a:pt x="43" y="17"/>
                  <a:pt x="43" y="16"/>
                </a:cubicBezTo>
                <a:cubicBezTo>
                  <a:pt x="43" y="15"/>
                  <a:pt x="43" y="14"/>
                  <a:pt x="42" y="13"/>
                </a:cubicBezTo>
                <a:cubicBezTo>
                  <a:pt x="41" y="11"/>
                  <a:pt x="39" y="11"/>
                  <a:pt x="38" y="10"/>
                </a:cubicBezTo>
                <a:cubicBezTo>
                  <a:pt x="37" y="10"/>
                  <a:pt x="36" y="9"/>
                  <a:pt x="35" y="9"/>
                </a:cubicBezTo>
                <a:cubicBezTo>
                  <a:pt x="34" y="9"/>
                  <a:pt x="34" y="9"/>
                  <a:pt x="33" y="9"/>
                </a:cubicBezTo>
                <a:cubicBezTo>
                  <a:pt x="31" y="8"/>
                  <a:pt x="29" y="6"/>
                  <a:pt x="27" y="5"/>
                </a:cubicBezTo>
                <a:cubicBezTo>
                  <a:pt x="26" y="5"/>
                  <a:pt x="24" y="5"/>
                  <a:pt x="23" y="4"/>
                </a:cubicBezTo>
                <a:cubicBezTo>
                  <a:pt x="22" y="4"/>
                  <a:pt x="21" y="4"/>
                  <a:pt x="20" y="3"/>
                </a:cubicBezTo>
                <a:cubicBezTo>
                  <a:pt x="20" y="3"/>
                  <a:pt x="19" y="4"/>
                  <a:pt x="17" y="3"/>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4" name="Freeform 7">
            <a:extLst>
              <a:ext uri="{FF2B5EF4-FFF2-40B4-BE49-F238E27FC236}">
                <a16:creationId xmlns:a16="http://schemas.microsoft.com/office/drawing/2014/main" id="{FBD91C7A-29BD-2ADE-6D31-93FC50E609EA}"/>
              </a:ext>
            </a:extLst>
          </p:cNvPr>
          <p:cNvSpPr>
            <a:spLocks noEditPoints="1"/>
          </p:cNvSpPr>
          <p:nvPr/>
        </p:nvSpPr>
        <p:spPr bwMode="auto">
          <a:xfrm>
            <a:off x="917135" y="3296191"/>
            <a:ext cx="453885" cy="660621"/>
          </a:xfrm>
          <a:custGeom>
            <a:avLst/>
            <a:gdLst/>
            <a:ahLst/>
            <a:cxnLst>
              <a:cxn ang="0">
                <a:pos x="182" y="8"/>
              </a:cxn>
              <a:cxn ang="0">
                <a:pos x="163" y="8"/>
              </a:cxn>
              <a:cxn ang="0">
                <a:pos x="124" y="24"/>
              </a:cxn>
              <a:cxn ang="0">
                <a:pos x="114" y="53"/>
              </a:cxn>
              <a:cxn ang="0">
                <a:pos x="94" y="68"/>
              </a:cxn>
              <a:cxn ang="0">
                <a:pos x="127" y="72"/>
              </a:cxn>
              <a:cxn ang="0">
                <a:pos x="110" y="90"/>
              </a:cxn>
              <a:cxn ang="0">
                <a:pos x="100" y="105"/>
              </a:cxn>
              <a:cxn ang="0">
                <a:pos x="75" y="113"/>
              </a:cxn>
              <a:cxn ang="0">
                <a:pos x="33" y="106"/>
              </a:cxn>
              <a:cxn ang="0">
                <a:pos x="31" y="131"/>
              </a:cxn>
              <a:cxn ang="0">
                <a:pos x="14" y="139"/>
              </a:cxn>
              <a:cxn ang="0">
                <a:pos x="40" y="142"/>
              </a:cxn>
              <a:cxn ang="0">
                <a:pos x="35" y="153"/>
              </a:cxn>
              <a:cxn ang="0">
                <a:pos x="24" y="179"/>
              </a:cxn>
              <a:cxn ang="0">
                <a:pos x="37" y="189"/>
              </a:cxn>
              <a:cxn ang="0">
                <a:pos x="45" y="197"/>
              </a:cxn>
              <a:cxn ang="0">
                <a:pos x="74" y="214"/>
              </a:cxn>
              <a:cxn ang="0">
                <a:pos x="55" y="240"/>
              </a:cxn>
              <a:cxn ang="0">
                <a:pos x="39" y="257"/>
              </a:cxn>
              <a:cxn ang="0">
                <a:pos x="70" y="260"/>
              </a:cxn>
              <a:cxn ang="0">
                <a:pos x="40" y="289"/>
              </a:cxn>
              <a:cxn ang="0">
                <a:pos x="4" y="292"/>
              </a:cxn>
              <a:cxn ang="0">
                <a:pos x="24" y="304"/>
              </a:cxn>
              <a:cxn ang="0">
                <a:pos x="23" y="310"/>
              </a:cxn>
              <a:cxn ang="0">
                <a:pos x="10" y="331"/>
              </a:cxn>
              <a:cxn ang="0">
                <a:pos x="51" y="325"/>
              </a:cxn>
              <a:cxn ang="0">
                <a:pos x="19" y="346"/>
              </a:cxn>
              <a:cxn ang="0">
                <a:pos x="56" y="341"/>
              </a:cxn>
              <a:cxn ang="0">
                <a:pos x="60" y="357"/>
              </a:cxn>
              <a:cxn ang="0">
                <a:pos x="104" y="344"/>
              </a:cxn>
              <a:cxn ang="0">
                <a:pos x="134" y="322"/>
              </a:cxn>
              <a:cxn ang="0">
                <a:pos x="173" y="302"/>
              </a:cxn>
              <a:cxn ang="0">
                <a:pos x="208" y="294"/>
              </a:cxn>
              <a:cxn ang="0">
                <a:pos x="219" y="277"/>
              </a:cxn>
              <a:cxn ang="0">
                <a:pos x="238" y="240"/>
              </a:cxn>
              <a:cxn ang="0">
                <a:pos x="230" y="195"/>
              </a:cxn>
              <a:cxn ang="0">
                <a:pos x="245" y="187"/>
              </a:cxn>
              <a:cxn ang="0">
                <a:pos x="225" y="161"/>
              </a:cxn>
              <a:cxn ang="0">
                <a:pos x="231" y="134"/>
              </a:cxn>
              <a:cxn ang="0">
                <a:pos x="234" y="126"/>
              </a:cxn>
              <a:cxn ang="0">
                <a:pos x="218" y="123"/>
              </a:cxn>
              <a:cxn ang="0">
                <a:pos x="201" y="112"/>
              </a:cxn>
              <a:cxn ang="0">
                <a:pos x="184" y="95"/>
              </a:cxn>
              <a:cxn ang="0">
                <a:pos x="172" y="114"/>
              </a:cxn>
              <a:cxn ang="0">
                <a:pos x="153" y="114"/>
              </a:cxn>
              <a:cxn ang="0">
                <a:pos x="137" y="104"/>
              </a:cxn>
              <a:cxn ang="0">
                <a:pos x="130" y="90"/>
              </a:cxn>
              <a:cxn ang="0">
                <a:pos x="149" y="73"/>
              </a:cxn>
              <a:cxn ang="0">
                <a:pos x="147" y="63"/>
              </a:cxn>
              <a:cxn ang="0">
                <a:pos x="165" y="46"/>
              </a:cxn>
              <a:cxn ang="0">
                <a:pos x="184" y="28"/>
              </a:cxn>
              <a:cxn ang="0">
                <a:pos x="191" y="16"/>
              </a:cxn>
              <a:cxn ang="0">
                <a:pos x="240" y="128"/>
              </a:cxn>
              <a:cxn ang="0">
                <a:pos x="216" y="17"/>
              </a:cxn>
              <a:cxn ang="0">
                <a:pos x="214" y="18"/>
              </a:cxn>
            </a:cxnLst>
            <a:rect l="0" t="0" r="r" b="b"/>
            <a:pathLst>
              <a:path w="248" h="361">
                <a:moveTo>
                  <a:pt x="203" y="10"/>
                </a:moveTo>
                <a:cubicBezTo>
                  <a:pt x="201" y="10"/>
                  <a:pt x="199" y="10"/>
                  <a:pt x="198" y="10"/>
                </a:cubicBezTo>
                <a:cubicBezTo>
                  <a:pt x="197" y="10"/>
                  <a:pt x="195" y="11"/>
                  <a:pt x="194" y="10"/>
                </a:cubicBezTo>
                <a:cubicBezTo>
                  <a:pt x="191" y="10"/>
                  <a:pt x="189" y="8"/>
                  <a:pt x="187" y="8"/>
                </a:cubicBezTo>
                <a:cubicBezTo>
                  <a:pt x="185" y="8"/>
                  <a:pt x="183" y="9"/>
                  <a:pt x="182" y="8"/>
                </a:cubicBezTo>
                <a:cubicBezTo>
                  <a:pt x="180" y="7"/>
                  <a:pt x="181" y="6"/>
                  <a:pt x="179" y="5"/>
                </a:cubicBezTo>
                <a:cubicBezTo>
                  <a:pt x="178" y="4"/>
                  <a:pt x="176" y="4"/>
                  <a:pt x="175" y="4"/>
                </a:cubicBezTo>
                <a:cubicBezTo>
                  <a:pt x="172" y="4"/>
                  <a:pt x="172" y="4"/>
                  <a:pt x="170" y="3"/>
                </a:cubicBezTo>
                <a:cubicBezTo>
                  <a:pt x="168" y="2"/>
                  <a:pt x="167" y="0"/>
                  <a:pt x="165" y="3"/>
                </a:cubicBezTo>
                <a:cubicBezTo>
                  <a:pt x="163" y="4"/>
                  <a:pt x="165" y="7"/>
                  <a:pt x="163" y="8"/>
                </a:cubicBezTo>
                <a:cubicBezTo>
                  <a:pt x="162" y="9"/>
                  <a:pt x="160" y="8"/>
                  <a:pt x="159" y="8"/>
                </a:cubicBezTo>
                <a:cubicBezTo>
                  <a:pt x="154" y="8"/>
                  <a:pt x="137" y="8"/>
                  <a:pt x="138" y="16"/>
                </a:cubicBezTo>
                <a:cubicBezTo>
                  <a:pt x="135" y="17"/>
                  <a:pt x="133" y="13"/>
                  <a:pt x="131" y="11"/>
                </a:cubicBezTo>
                <a:cubicBezTo>
                  <a:pt x="128" y="14"/>
                  <a:pt x="133" y="21"/>
                  <a:pt x="128" y="24"/>
                </a:cubicBezTo>
                <a:cubicBezTo>
                  <a:pt x="127" y="24"/>
                  <a:pt x="125" y="24"/>
                  <a:pt x="124" y="24"/>
                </a:cubicBezTo>
                <a:cubicBezTo>
                  <a:pt x="123" y="24"/>
                  <a:pt x="122" y="25"/>
                  <a:pt x="121" y="26"/>
                </a:cubicBezTo>
                <a:cubicBezTo>
                  <a:pt x="120" y="26"/>
                  <a:pt x="117" y="25"/>
                  <a:pt x="116" y="26"/>
                </a:cubicBezTo>
                <a:cubicBezTo>
                  <a:pt x="112" y="29"/>
                  <a:pt x="116" y="34"/>
                  <a:pt x="112" y="37"/>
                </a:cubicBezTo>
                <a:cubicBezTo>
                  <a:pt x="110" y="39"/>
                  <a:pt x="104" y="40"/>
                  <a:pt x="105" y="46"/>
                </a:cubicBezTo>
                <a:cubicBezTo>
                  <a:pt x="109" y="46"/>
                  <a:pt x="115" y="48"/>
                  <a:pt x="114" y="53"/>
                </a:cubicBezTo>
                <a:cubicBezTo>
                  <a:pt x="112" y="58"/>
                  <a:pt x="109" y="54"/>
                  <a:pt x="106" y="55"/>
                </a:cubicBezTo>
                <a:cubicBezTo>
                  <a:pt x="103" y="55"/>
                  <a:pt x="104" y="55"/>
                  <a:pt x="103" y="57"/>
                </a:cubicBezTo>
                <a:cubicBezTo>
                  <a:pt x="103" y="58"/>
                  <a:pt x="103" y="58"/>
                  <a:pt x="103" y="59"/>
                </a:cubicBezTo>
                <a:cubicBezTo>
                  <a:pt x="102" y="60"/>
                  <a:pt x="102" y="59"/>
                  <a:pt x="101" y="60"/>
                </a:cubicBezTo>
                <a:cubicBezTo>
                  <a:pt x="98" y="62"/>
                  <a:pt x="96" y="65"/>
                  <a:pt x="94" y="68"/>
                </a:cubicBezTo>
                <a:cubicBezTo>
                  <a:pt x="91" y="71"/>
                  <a:pt x="88" y="75"/>
                  <a:pt x="94" y="76"/>
                </a:cubicBezTo>
                <a:cubicBezTo>
                  <a:pt x="96" y="77"/>
                  <a:pt x="98" y="76"/>
                  <a:pt x="100" y="76"/>
                </a:cubicBezTo>
                <a:cubicBezTo>
                  <a:pt x="102" y="76"/>
                  <a:pt x="103" y="78"/>
                  <a:pt x="105" y="78"/>
                </a:cubicBezTo>
                <a:cubicBezTo>
                  <a:pt x="110" y="80"/>
                  <a:pt x="112" y="77"/>
                  <a:pt x="117" y="76"/>
                </a:cubicBezTo>
                <a:cubicBezTo>
                  <a:pt x="120" y="75"/>
                  <a:pt x="123" y="74"/>
                  <a:pt x="127" y="72"/>
                </a:cubicBezTo>
                <a:cubicBezTo>
                  <a:pt x="127" y="75"/>
                  <a:pt x="127" y="76"/>
                  <a:pt x="126" y="77"/>
                </a:cubicBezTo>
                <a:cubicBezTo>
                  <a:pt x="124" y="80"/>
                  <a:pt x="123" y="80"/>
                  <a:pt x="122" y="83"/>
                </a:cubicBezTo>
                <a:cubicBezTo>
                  <a:pt x="121" y="85"/>
                  <a:pt x="122" y="85"/>
                  <a:pt x="120" y="86"/>
                </a:cubicBezTo>
                <a:cubicBezTo>
                  <a:pt x="119" y="87"/>
                  <a:pt x="117" y="87"/>
                  <a:pt x="115" y="88"/>
                </a:cubicBezTo>
                <a:cubicBezTo>
                  <a:pt x="113" y="88"/>
                  <a:pt x="112" y="90"/>
                  <a:pt x="110" y="90"/>
                </a:cubicBezTo>
                <a:cubicBezTo>
                  <a:pt x="109" y="91"/>
                  <a:pt x="108" y="90"/>
                  <a:pt x="107" y="90"/>
                </a:cubicBezTo>
                <a:cubicBezTo>
                  <a:pt x="106" y="91"/>
                  <a:pt x="106" y="92"/>
                  <a:pt x="105" y="93"/>
                </a:cubicBezTo>
                <a:cubicBezTo>
                  <a:pt x="103" y="95"/>
                  <a:pt x="98" y="97"/>
                  <a:pt x="99" y="100"/>
                </a:cubicBezTo>
                <a:cubicBezTo>
                  <a:pt x="100" y="100"/>
                  <a:pt x="101" y="100"/>
                  <a:pt x="102" y="100"/>
                </a:cubicBezTo>
                <a:cubicBezTo>
                  <a:pt x="103" y="103"/>
                  <a:pt x="103" y="104"/>
                  <a:pt x="100" y="105"/>
                </a:cubicBezTo>
                <a:cubicBezTo>
                  <a:pt x="99" y="106"/>
                  <a:pt x="97" y="105"/>
                  <a:pt x="96" y="105"/>
                </a:cubicBezTo>
                <a:cubicBezTo>
                  <a:pt x="94" y="106"/>
                  <a:pt x="94" y="106"/>
                  <a:pt x="93" y="106"/>
                </a:cubicBezTo>
                <a:cubicBezTo>
                  <a:pt x="90" y="107"/>
                  <a:pt x="90" y="105"/>
                  <a:pt x="87" y="104"/>
                </a:cubicBezTo>
                <a:cubicBezTo>
                  <a:pt x="85" y="104"/>
                  <a:pt x="82" y="104"/>
                  <a:pt x="80" y="105"/>
                </a:cubicBezTo>
                <a:cubicBezTo>
                  <a:pt x="79" y="108"/>
                  <a:pt x="80" y="114"/>
                  <a:pt x="75" y="113"/>
                </a:cubicBezTo>
                <a:cubicBezTo>
                  <a:pt x="69" y="112"/>
                  <a:pt x="72" y="105"/>
                  <a:pt x="66" y="103"/>
                </a:cubicBezTo>
                <a:cubicBezTo>
                  <a:pt x="61" y="103"/>
                  <a:pt x="57" y="103"/>
                  <a:pt x="52" y="102"/>
                </a:cubicBezTo>
                <a:cubicBezTo>
                  <a:pt x="49" y="102"/>
                  <a:pt x="46" y="101"/>
                  <a:pt x="43" y="101"/>
                </a:cubicBezTo>
                <a:cubicBezTo>
                  <a:pt x="40" y="101"/>
                  <a:pt x="37" y="102"/>
                  <a:pt x="33" y="102"/>
                </a:cubicBezTo>
                <a:cubicBezTo>
                  <a:pt x="33" y="103"/>
                  <a:pt x="33" y="105"/>
                  <a:pt x="33" y="106"/>
                </a:cubicBezTo>
                <a:cubicBezTo>
                  <a:pt x="29" y="107"/>
                  <a:pt x="25" y="107"/>
                  <a:pt x="22" y="111"/>
                </a:cubicBezTo>
                <a:cubicBezTo>
                  <a:pt x="20" y="115"/>
                  <a:pt x="17" y="123"/>
                  <a:pt x="20" y="126"/>
                </a:cubicBezTo>
                <a:cubicBezTo>
                  <a:pt x="21" y="125"/>
                  <a:pt x="22" y="123"/>
                  <a:pt x="23" y="122"/>
                </a:cubicBezTo>
                <a:cubicBezTo>
                  <a:pt x="24" y="120"/>
                  <a:pt x="27" y="117"/>
                  <a:pt x="29" y="117"/>
                </a:cubicBezTo>
                <a:cubicBezTo>
                  <a:pt x="33" y="117"/>
                  <a:pt x="32" y="128"/>
                  <a:pt x="31" y="131"/>
                </a:cubicBezTo>
                <a:cubicBezTo>
                  <a:pt x="35" y="133"/>
                  <a:pt x="39" y="132"/>
                  <a:pt x="42" y="134"/>
                </a:cubicBezTo>
                <a:cubicBezTo>
                  <a:pt x="40" y="137"/>
                  <a:pt x="32" y="136"/>
                  <a:pt x="30" y="134"/>
                </a:cubicBezTo>
                <a:cubicBezTo>
                  <a:pt x="27" y="133"/>
                  <a:pt x="28" y="132"/>
                  <a:pt x="24" y="131"/>
                </a:cubicBezTo>
                <a:cubicBezTo>
                  <a:pt x="21" y="131"/>
                  <a:pt x="18" y="131"/>
                  <a:pt x="16" y="132"/>
                </a:cubicBezTo>
                <a:cubicBezTo>
                  <a:pt x="14" y="133"/>
                  <a:pt x="12" y="136"/>
                  <a:pt x="14" y="139"/>
                </a:cubicBezTo>
                <a:cubicBezTo>
                  <a:pt x="16" y="141"/>
                  <a:pt x="19" y="138"/>
                  <a:pt x="21" y="139"/>
                </a:cubicBezTo>
                <a:cubicBezTo>
                  <a:pt x="22" y="140"/>
                  <a:pt x="23" y="141"/>
                  <a:pt x="24" y="142"/>
                </a:cubicBezTo>
                <a:cubicBezTo>
                  <a:pt x="25" y="144"/>
                  <a:pt x="25" y="143"/>
                  <a:pt x="27" y="144"/>
                </a:cubicBezTo>
                <a:cubicBezTo>
                  <a:pt x="31" y="146"/>
                  <a:pt x="34" y="147"/>
                  <a:pt x="38" y="146"/>
                </a:cubicBezTo>
                <a:cubicBezTo>
                  <a:pt x="38" y="145"/>
                  <a:pt x="39" y="143"/>
                  <a:pt x="40" y="142"/>
                </a:cubicBezTo>
                <a:cubicBezTo>
                  <a:pt x="42" y="141"/>
                  <a:pt x="45" y="142"/>
                  <a:pt x="45" y="145"/>
                </a:cubicBezTo>
                <a:cubicBezTo>
                  <a:pt x="45" y="145"/>
                  <a:pt x="46" y="145"/>
                  <a:pt x="47" y="145"/>
                </a:cubicBezTo>
                <a:cubicBezTo>
                  <a:pt x="47" y="147"/>
                  <a:pt x="46" y="150"/>
                  <a:pt x="44" y="151"/>
                </a:cubicBezTo>
                <a:cubicBezTo>
                  <a:pt x="42" y="151"/>
                  <a:pt x="41" y="150"/>
                  <a:pt x="39" y="151"/>
                </a:cubicBezTo>
                <a:cubicBezTo>
                  <a:pt x="38" y="151"/>
                  <a:pt x="36" y="153"/>
                  <a:pt x="35" y="153"/>
                </a:cubicBezTo>
                <a:cubicBezTo>
                  <a:pt x="32" y="155"/>
                  <a:pt x="32" y="155"/>
                  <a:pt x="32" y="159"/>
                </a:cubicBezTo>
                <a:cubicBezTo>
                  <a:pt x="31" y="162"/>
                  <a:pt x="32" y="165"/>
                  <a:pt x="31" y="169"/>
                </a:cubicBezTo>
                <a:cubicBezTo>
                  <a:pt x="29" y="169"/>
                  <a:pt x="26" y="168"/>
                  <a:pt x="24" y="169"/>
                </a:cubicBezTo>
                <a:cubicBezTo>
                  <a:pt x="21" y="169"/>
                  <a:pt x="18" y="173"/>
                  <a:pt x="19" y="176"/>
                </a:cubicBezTo>
                <a:cubicBezTo>
                  <a:pt x="21" y="176"/>
                  <a:pt x="25" y="176"/>
                  <a:pt x="24" y="179"/>
                </a:cubicBezTo>
                <a:cubicBezTo>
                  <a:pt x="21" y="179"/>
                  <a:pt x="21" y="182"/>
                  <a:pt x="18" y="182"/>
                </a:cubicBezTo>
                <a:cubicBezTo>
                  <a:pt x="17" y="185"/>
                  <a:pt x="18" y="185"/>
                  <a:pt x="20" y="187"/>
                </a:cubicBezTo>
                <a:cubicBezTo>
                  <a:pt x="21" y="188"/>
                  <a:pt x="25" y="190"/>
                  <a:pt x="26" y="190"/>
                </a:cubicBezTo>
                <a:cubicBezTo>
                  <a:pt x="28" y="191"/>
                  <a:pt x="30" y="191"/>
                  <a:pt x="31" y="191"/>
                </a:cubicBezTo>
                <a:cubicBezTo>
                  <a:pt x="33" y="190"/>
                  <a:pt x="34" y="188"/>
                  <a:pt x="37" y="189"/>
                </a:cubicBezTo>
                <a:cubicBezTo>
                  <a:pt x="37" y="190"/>
                  <a:pt x="37" y="191"/>
                  <a:pt x="37" y="192"/>
                </a:cubicBezTo>
                <a:cubicBezTo>
                  <a:pt x="36" y="191"/>
                  <a:pt x="35" y="192"/>
                  <a:pt x="34" y="192"/>
                </a:cubicBezTo>
                <a:cubicBezTo>
                  <a:pt x="34" y="194"/>
                  <a:pt x="35" y="197"/>
                  <a:pt x="38" y="196"/>
                </a:cubicBezTo>
                <a:cubicBezTo>
                  <a:pt x="39" y="195"/>
                  <a:pt x="41" y="191"/>
                  <a:pt x="43" y="191"/>
                </a:cubicBezTo>
                <a:cubicBezTo>
                  <a:pt x="45" y="191"/>
                  <a:pt x="44" y="196"/>
                  <a:pt x="45" y="197"/>
                </a:cubicBezTo>
                <a:cubicBezTo>
                  <a:pt x="46" y="199"/>
                  <a:pt x="51" y="201"/>
                  <a:pt x="53" y="202"/>
                </a:cubicBezTo>
                <a:cubicBezTo>
                  <a:pt x="60" y="203"/>
                  <a:pt x="67" y="200"/>
                  <a:pt x="74" y="200"/>
                </a:cubicBezTo>
                <a:cubicBezTo>
                  <a:pt x="78" y="200"/>
                  <a:pt x="82" y="202"/>
                  <a:pt x="81" y="207"/>
                </a:cubicBezTo>
                <a:cubicBezTo>
                  <a:pt x="78" y="207"/>
                  <a:pt x="77" y="206"/>
                  <a:pt x="75" y="210"/>
                </a:cubicBezTo>
                <a:cubicBezTo>
                  <a:pt x="75" y="212"/>
                  <a:pt x="76" y="213"/>
                  <a:pt x="74" y="214"/>
                </a:cubicBezTo>
                <a:cubicBezTo>
                  <a:pt x="72" y="215"/>
                  <a:pt x="69" y="213"/>
                  <a:pt x="69" y="210"/>
                </a:cubicBezTo>
                <a:cubicBezTo>
                  <a:pt x="65" y="209"/>
                  <a:pt x="63" y="215"/>
                  <a:pt x="61" y="218"/>
                </a:cubicBezTo>
                <a:cubicBezTo>
                  <a:pt x="60" y="221"/>
                  <a:pt x="51" y="228"/>
                  <a:pt x="52" y="232"/>
                </a:cubicBezTo>
                <a:cubicBezTo>
                  <a:pt x="55" y="232"/>
                  <a:pt x="57" y="233"/>
                  <a:pt x="59" y="230"/>
                </a:cubicBezTo>
                <a:cubicBezTo>
                  <a:pt x="59" y="235"/>
                  <a:pt x="56" y="235"/>
                  <a:pt x="55" y="240"/>
                </a:cubicBezTo>
                <a:cubicBezTo>
                  <a:pt x="54" y="243"/>
                  <a:pt x="54" y="243"/>
                  <a:pt x="51" y="245"/>
                </a:cubicBezTo>
                <a:cubicBezTo>
                  <a:pt x="50" y="247"/>
                  <a:pt x="49" y="248"/>
                  <a:pt x="48" y="249"/>
                </a:cubicBezTo>
                <a:cubicBezTo>
                  <a:pt x="47" y="250"/>
                  <a:pt x="46" y="250"/>
                  <a:pt x="45" y="251"/>
                </a:cubicBezTo>
                <a:cubicBezTo>
                  <a:pt x="45" y="251"/>
                  <a:pt x="45" y="252"/>
                  <a:pt x="45" y="253"/>
                </a:cubicBezTo>
                <a:cubicBezTo>
                  <a:pt x="44" y="255"/>
                  <a:pt x="41" y="256"/>
                  <a:pt x="39" y="257"/>
                </a:cubicBezTo>
                <a:cubicBezTo>
                  <a:pt x="36" y="258"/>
                  <a:pt x="31" y="260"/>
                  <a:pt x="32" y="264"/>
                </a:cubicBezTo>
                <a:cubicBezTo>
                  <a:pt x="37" y="265"/>
                  <a:pt x="43" y="264"/>
                  <a:pt x="48" y="261"/>
                </a:cubicBezTo>
                <a:cubicBezTo>
                  <a:pt x="51" y="258"/>
                  <a:pt x="51" y="258"/>
                  <a:pt x="55" y="258"/>
                </a:cubicBezTo>
                <a:cubicBezTo>
                  <a:pt x="57" y="258"/>
                  <a:pt x="59" y="259"/>
                  <a:pt x="62" y="259"/>
                </a:cubicBezTo>
                <a:cubicBezTo>
                  <a:pt x="64" y="260"/>
                  <a:pt x="67" y="259"/>
                  <a:pt x="70" y="260"/>
                </a:cubicBezTo>
                <a:cubicBezTo>
                  <a:pt x="72" y="267"/>
                  <a:pt x="52" y="263"/>
                  <a:pt x="48" y="264"/>
                </a:cubicBezTo>
                <a:cubicBezTo>
                  <a:pt x="46" y="270"/>
                  <a:pt x="39" y="271"/>
                  <a:pt x="35" y="273"/>
                </a:cubicBezTo>
                <a:cubicBezTo>
                  <a:pt x="31" y="275"/>
                  <a:pt x="32" y="275"/>
                  <a:pt x="33" y="279"/>
                </a:cubicBezTo>
                <a:cubicBezTo>
                  <a:pt x="33" y="282"/>
                  <a:pt x="33" y="284"/>
                  <a:pt x="33" y="287"/>
                </a:cubicBezTo>
                <a:cubicBezTo>
                  <a:pt x="35" y="287"/>
                  <a:pt x="39" y="288"/>
                  <a:pt x="40" y="289"/>
                </a:cubicBezTo>
                <a:cubicBezTo>
                  <a:pt x="39" y="292"/>
                  <a:pt x="33" y="291"/>
                  <a:pt x="30" y="290"/>
                </a:cubicBezTo>
                <a:cubicBezTo>
                  <a:pt x="30" y="284"/>
                  <a:pt x="26" y="283"/>
                  <a:pt x="21" y="286"/>
                </a:cubicBezTo>
                <a:cubicBezTo>
                  <a:pt x="20" y="286"/>
                  <a:pt x="19" y="287"/>
                  <a:pt x="18" y="288"/>
                </a:cubicBezTo>
                <a:cubicBezTo>
                  <a:pt x="17" y="288"/>
                  <a:pt x="15" y="288"/>
                  <a:pt x="14" y="288"/>
                </a:cubicBezTo>
                <a:cubicBezTo>
                  <a:pt x="11" y="289"/>
                  <a:pt x="7" y="291"/>
                  <a:pt x="4" y="292"/>
                </a:cubicBezTo>
                <a:cubicBezTo>
                  <a:pt x="4" y="293"/>
                  <a:pt x="4" y="295"/>
                  <a:pt x="4" y="296"/>
                </a:cubicBezTo>
                <a:cubicBezTo>
                  <a:pt x="3" y="296"/>
                  <a:pt x="3" y="297"/>
                  <a:pt x="2" y="297"/>
                </a:cubicBezTo>
                <a:cubicBezTo>
                  <a:pt x="2" y="298"/>
                  <a:pt x="2" y="299"/>
                  <a:pt x="2" y="300"/>
                </a:cubicBezTo>
                <a:cubicBezTo>
                  <a:pt x="0" y="308"/>
                  <a:pt x="8" y="306"/>
                  <a:pt x="15" y="306"/>
                </a:cubicBezTo>
                <a:cubicBezTo>
                  <a:pt x="18" y="305"/>
                  <a:pt x="21" y="304"/>
                  <a:pt x="24" y="304"/>
                </a:cubicBezTo>
                <a:cubicBezTo>
                  <a:pt x="26" y="304"/>
                  <a:pt x="29" y="304"/>
                  <a:pt x="31" y="304"/>
                </a:cubicBezTo>
                <a:cubicBezTo>
                  <a:pt x="32" y="303"/>
                  <a:pt x="35" y="303"/>
                  <a:pt x="36" y="303"/>
                </a:cubicBezTo>
                <a:cubicBezTo>
                  <a:pt x="37" y="302"/>
                  <a:pt x="37" y="300"/>
                  <a:pt x="40" y="301"/>
                </a:cubicBezTo>
                <a:cubicBezTo>
                  <a:pt x="41" y="309"/>
                  <a:pt x="35" y="305"/>
                  <a:pt x="30" y="307"/>
                </a:cubicBezTo>
                <a:cubicBezTo>
                  <a:pt x="28" y="307"/>
                  <a:pt x="26" y="309"/>
                  <a:pt x="23" y="310"/>
                </a:cubicBezTo>
                <a:cubicBezTo>
                  <a:pt x="20" y="311"/>
                  <a:pt x="16" y="312"/>
                  <a:pt x="14" y="313"/>
                </a:cubicBezTo>
                <a:cubicBezTo>
                  <a:pt x="12" y="314"/>
                  <a:pt x="12" y="315"/>
                  <a:pt x="11" y="316"/>
                </a:cubicBezTo>
                <a:cubicBezTo>
                  <a:pt x="10" y="316"/>
                  <a:pt x="9" y="318"/>
                  <a:pt x="8" y="319"/>
                </a:cubicBezTo>
                <a:cubicBezTo>
                  <a:pt x="7" y="321"/>
                  <a:pt x="8" y="322"/>
                  <a:pt x="9" y="325"/>
                </a:cubicBezTo>
                <a:cubicBezTo>
                  <a:pt x="9" y="328"/>
                  <a:pt x="8" y="329"/>
                  <a:pt x="10" y="331"/>
                </a:cubicBezTo>
                <a:cubicBezTo>
                  <a:pt x="13" y="333"/>
                  <a:pt x="15" y="330"/>
                  <a:pt x="18" y="330"/>
                </a:cubicBezTo>
                <a:cubicBezTo>
                  <a:pt x="20" y="334"/>
                  <a:pt x="24" y="337"/>
                  <a:pt x="29" y="337"/>
                </a:cubicBezTo>
                <a:cubicBezTo>
                  <a:pt x="34" y="336"/>
                  <a:pt x="31" y="333"/>
                  <a:pt x="34" y="330"/>
                </a:cubicBezTo>
                <a:cubicBezTo>
                  <a:pt x="36" y="328"/>
                  <a:pt x="39" y="328"/>
                  <a:pt x="41" y="327"/>
                </a:cubicBezTo>
                <a:cubicBezTo>
                  <a:pt x="45" y="326"/>
                  <a:pt x="48" y="324"/>
                  <a:pt x="51" y="325"/>
                </a:cubicBezTo>
                <a:cubicBezTo>
                  <a:pt x="52" y="328"/>
                  <a:pt x="48" y="330"/>
                  <a:pt x="46" y="332"/>
                </a:cubicBezTo>
                <a:cubicBezTo>
                  <a:pt x="43" y="333"/>
                  <a:pt x="41" y="335"/>
                  <a:pt x="38" y="337"/>
                </a:cubicBezTo>
                <a:cubicBezTo>
                  <a:pt x="37" y="338"/>
                  <a:pt x="35" y="339"/>
                  <a:pt x="33" y="340"/>
                </a:cubicBezTo>
                <a:cubicBezTo>
                  <a:pt x="31" y="340"/>
                  <a:pt x="30" y="339"/>
                  <a:pt x="28" y="340"/>
                </a:cubicBezTo>
                <a:cubicBezTo>
                  <a:pt x="26" y="341"/>
                  <a:pt x="19" y="344"/>
                  <a:pt x="19" y="346"/>
                </a:cubicBezTo>
                <a:cubicBezTo>
                  <a:pt x="17" y="350"/>
                  <a:pt x="25" y="351"/>
                  <a:pt x="27" y="350"/>
                </a:cubicBezTo>
                <a:cubicBezTo>
                  <a:pt x="30" y="350"/>
                  <a:pt x="30" y="349"/>
                  <a:pt x="31" y="348"/>
                </a:cubicBezTo>
                <a:cubicBezTo>
                  <a:pt x="34" y="347"/>
                  <a:pt x="37" y="348"/>
                  <a:pt x="40" y="347"/>
                </a:cubicBezTo>
                <a:cubicBezTo>
                  <a:pt x="42" y="346"/>
                  <a:pt x="45" y="345"/>
                  <a:pt x="47" y="343"/>
                </a:cubicBezTo>
                <a:cubicBezTo>
                  <a:pt x="50" y="342"/>
                  <a:pt x="53" y="340"/>
                  <a:pt x="56" y="341"/>
                </a:cubicBezTo>
                <a:cubicBezTo>
                  <a:pt x="58" y="347"/>
                  <a:pt x="40" y="352"/>
                  <a:pt x="36" y="356"/>
                </a:cubicBezTo>
                <a:cubicBezTo>
                  <a:pt x="32" y="361"/>
                  <a:pt x="43" y="361"/>
                  <a:pt x="46" y="361"/>
                </a:cubicBezTo>
                <a:cubicBezTo>
                  <a:pt x="49" y="360"/>
                  <a:pt x="52" y="360"/>
                  <a:pt x="56" y="358"/>
                </a:cubicBezTo>
                <a:cubicBezTo>
                  <a:pt x="57" y="358"/>
                  <a:pt x="56" y="357"/>
                  <a:pt x="58" y="357"/>
                </a:cubicBezTo>
                <a:cubicBezTo>
                  <a:pt x="58" y="356"/>
                  <a:pt x="60" y="357"/>
                  <a:pt x="60" y="357"/>
                </a:cubicBezTo>
                <a:cubicBezTo>
                  <a:pt x="65" y="357"/>
                  <a:pt x="69" y="357"/>
                  <a:pt x="74" y="355"/>
                </a:cubicBezTo>
                <a:cubicBezTo>
                  <a:pt x="77" y="354"/>
                  <a:pt x="81" y="354"/>
                  <a:pt x="84" y="353"/>
                </a:cubicBezTo>
                <a:cubicBezTo>
                  <a:pt x="86" y="353"/>
                  <a:pt x="88" y="352"/>
                  <a:pt x="89" y="351"/>
                </a:cubicBezTo>
                <a:cubicBezTo>
                  <a:pt x="94" y="350"/>
                  <a:pt x="96" y="351"/>
                  <a:pt x="100" y="348"/>
                </a:cubicBezTo>
                <a:cubicBezTo>
                  <a:pt x="101" y="347"/>
                  <a:pt x="103" y="345"/>
                  <a:pt x="104" y="344"/>
                </a:cubicBezTo>
                <a:cubicBezTo>
                  <a:pt x="107" y="342"/>
                  <a:pt x="107" y="343"/>
                  <a:pt x="109" y="341"/>
                </a:cubicBezTo>
                <a:cubicBezTo>
                  <a:pt x="112" y="338"/>
                  <a:pt x="115" y="338"/>
                  <a:pt x="117" y="335"/>
                </a:cubicBezTo>
                <a:cubicBezTo>
                  <a:pt x="119" y="331"/>
                  <a:pt x="120" y="330"/>
                  <a:pt x="124" y="329"/>
                </a:cubicBezTo>
                <a:cubicBezTo>
                  <a:pt x="126" y="328"/>
                  <a:pt x="128" y="328"/>
                  <a:pt x="130" y="327"/>
                </a:cubicBezTo>
                <a:cubicBezTo>
                  <a:pt x="131" y="325"/>
                  <a:pt x="132" y="324"/>
                  <a:pt x="134" y="322"/>
                </a:cubicBezTo>
                <a:cubicBezTo>
                  <a:pt x="136" y="322"/>
                  <a:pt x="138" y="320"/>
                  <a:pt x="140" y="319"/>
                </a:cubicBezTo>
                <a:cubicBezTo>
                  <a:pt x="142" y="318"/>
                  <a:pt x="143" y="319"/>
                  <a:pt x="145" y="317"/>
                </a:cubicBezTo>
                <a:cubicBezTo>
                  <a:pt x="148" y="315"/>
                  <a:pt x="152" y="312"/>
                  <a:pt x="154" y="310"/>
                </a:cubicBezTo>
                <a:cubicBezTo>
                  <a:pt x="157" y="308"/>
                  <a:pt x="158" y="305"/>
                  <a:pt x="161" y="304"/>
                </a:cubicBezTo>
                <a:cubicBezTo>
                  <a:pt x="164" y="302"/>
                  <a:pt x="169" y="303"/>
                  <a:pt x="173" y="302"/>
                </a:cubicBezTo>
                <a:cubicBezTo>
                  <a:pt x="176" y="301"/>
                  <a:pt x="175" y="301"/>
                  <a:pt x="177" y="299"/>
                </a:cubicBezTo>
                <a:cubicBezTo>
                  <a:pt x="181" y="296"/>
                  <a:pt x="189" y="300"/>
                  <a:pt x="192" y="295"/>
                </a:cubicBezTo>
                <a:cubicBezTo>
                  <a:pt x="193" y="297"/>
                  <a:pt x="192" y="299"/>
                  <a:pt x="193" y="301"/>
                </a:cubicBezTo>
                <a:cubicBezTo>
                  <a:pt x="195" y="301"/>
                  <a:pt x="197" y="301"/>
                  <a:pt x="199" y="300"/>
                </a:cubicBezTo>
                <a:cubicBezTo>
                  <a:pt x="202" y="298"/>
                  <a:pt x="206" y="295"/>
                  <a:pt x="208" y="294"/>
                </a:cubicBezTo>
                <a:cubicBezTo>
                  <a:pt x="211" y="294"/>
                  <a:pt x="214" y="294"/>
                  <a:pt x="217" y="294"/>
                </a:cubicBezTo>
                <a:cubicBezTo>
                  <a:pt x="218" y="294"/>
                  <a:pt x="218" y="295"/>
                  <a:pt x="220" y="295"/>
                </a:cubicBezTo>
                <a:cubicBezTo>
                  <a:pt x="221" y="294"/>
                  <a:pt x="222" y="293"/>
                  <a:pt x="223" y="292"/>
                </a:cubicBezTo>
                <a:cubicBezTo>
                  <a:pt x="225" y="292"/>
                  <a:pt x="228" y="293"/>
                  <a:pt x="227" y="289"/>
                </a:cubicBezTo>
                <a:cubicBezTo>
                  <a:pt x="223" y="288"/>
                  <a:pt x="217" y="281"/>
                  <a:pt x="219" y="277"/>
                </a:cubicBezTo>
                <a:cubicBezTo>
                  <a:pt x="223" y="277"/>
                  <a:pt x="223" y="273"/>
                  <a:pt x="225" y="270"/>
                </a:cubicBezTo>
                <a:cubicBezTo>
                  <a:pt x="226" y="267"/>
                  <a:pt x="229" y="266"/>
                  <a:pt x="230" y="264"/>
                </a:cubicBezTo>
                <a:cubicBezTo>
                  <a:pt x="230" y="262"/>
                  <a:pt x="230" y="259"/>
                  <a:pt x="230" y="257"/>
                </a:cubicBezTo>
                <a:cubicBezTo>
                  <a:pt x="230" y="253"/>
                  <a:pt x="230" y="249"/>
                  <a:pt x="233" y="245"/>
                </a:cubicBezTo>
                <a:cubicBezTo>
                  <a:pt x="235" y="243"/>
                  <a:pt x="237" y="243"/>
                  <a:pt x="238" y="240"/>
                </a:cubicBezTo>
                <a:cubicBezTo>
                  <a:pt x="239" y="238"/>
                  <a:pt x="238" y="238"/>
                  <a:pt x="238" y="236"/>
                </a:cubicBezTo>
                <a:cubicBezTo>
                  <a:pt x="238" y="231"/>
                  <a:pt x="238" y="226"/>
                  <a:pt x="238" y="221"/>
                </a:cubicBezTo>
                <a:cubicBezTo>
                  <a:pt x="238" y="217"/>
                  <a:pt x="239" y="212"/>
                  <a:pt x="237" y="209"/>
                </a:cubicBezTo>
                <a:cubicBezTo>
                  <a:pt x="235" y="206"/>
                  <a:pt x="233" y="204"/>
                  <a:pt x="233" y="200"/>
                </a:cubicBezTo>
                <a:cubicBezTo>
                  <a:pt x="232" y="197"/>
                  <a:pt x="232" y="197"/>
                  <a:pt x="230" y="195"/>
                </a:cubicBezTo>
                <a:cubicBezTo>
                  <a:pt x="229" y="194"/>
                  <a:pt x="229" y="193"/>
                  <a:pt x="228" y="192"/>
                </a:cubicBezTo>
                <a:cubicBezTo>
                  <a:pt x="227" y="192"/>
                  <a:pt x="225" y="193"/>
                  <a:pt x="224" y="192"/>
                </a:cubicBezTo>
                <a:cubicBezTo>
                  <a:pt x="226" y="191"/>
                  <a:pt x="229" y="190"/>
                  <a:pt x="232" y="189"/>
                </a:cubicBezTo>
                <a:cubicBezTo>
                  <a:pt x="235" y="189"/>
                  <a:pt x="239" y="192"/>
                  <a:pt x="242" y="191"/>
                </a:cubicBezTo>
                <a:cubicBezTo>
                  <a:pt x="242" y="189"/>
                  <a:pt x="244" y="188"/>
                  <a:pt x="245" y="187"/>
                </a:cubicBezTo>
                <a:cubicBezTo>
                  <a:pt x="247" y="184"/>
                  <a:pt x="248" y="179"/>
                  <a:pt x="248" y="175"/>
                </a:cubicBezTo>
                <a:cubicBezTo>
                  <a:pt x="244" y="175"/>
                  <a:pt x="242" y="175"/>
                  <a:pt x="239" y="173"/>
                </a:cubicBezTo>
                <a:cubicBezTo>
                  <a:pt x="236" y="172"/>
                  <a:pt x="235" y="170"/>
                  <a:pt x="232" y="168"/>
                </a:cubicBezTo>
                <a:cubicBezTo>
                  <a:pt x="231" y="168"/>
                  <a:pt x="226" y="166"/>
                  <a:pt x="225" y="165"/>
                </a:cubicBezTo>
                <a:cubicBezTo>
                  <a:pt x="225" y="164"/>
                  <a:pt x="225" y="162"/>
                  <a:pt x="225" y="161"/>
                </a:cubicBezTo>
                <a:cubicBezTo>
                  <a:pt x="226" y="159"/>
                  <a:pt x="228" y="159"/>
                  <a:pt x="228" y="156"/>
                </a:cubicBezTo>
                <a:cubicBezTo>
                  <a:pt x="228" y="154"/>
                  <a:pt x="228" y="150"/>
                  <a:pt x="228" y="148"/>
                </a:cubicBezTo>
                <a:cubicBezTo>
                  <a:pt x="227" y="146"/>
                  <a:pt x="225" y="144"/>
                  <a:pt x="224" y="142"/>
                </a:cubicBezTo>
                <a:cubicBezTo>
                  <a:pt x="223" y="139"/>
                  <a:pt x="224" y="137"/>
                  <a:pt x="226" y="135"/>
                </a:cubicBezTo>
                <a:cubicBezTo>
                  <a:pt x="228" y="134"/>
                  <a:pt x="229" y="134"/>
                  <a:pt x="231" y="134"/>
                </a:cubicBezTo>
                <a:cubicBezTo>
                  <a:pt x="231" y="134"/>
                  <a:pt x="232" y="134"/>
                  <a:pt x="233" y="134"/>
                </a:cubicBezTo>
                <a:cubicBezTo>
                  <a:pt x="234" y="133"/>
                  <a:pt x="233" y="132"/>
                  <a:pt x="234" y="131"/>
                </a:cubicBezTo>
                <a:cubicBezTo>
                  <a:pt x="235" y="131"/>
                  <a:pt x="237" y="131"/>
                  <a:pt x="238" y="131"/>
                </a:cubicBezTo>
                <a:cubicBezTo>
                  <a:pt x="238" y="130"/>
                  <a:pt x="239" y="129"/>
                  <a:pt x="239" y="129"/>
                </a:cubicBezTo>
                <a:cubicBezTo>
                  <a:pt x="238" y="128"/>
                  <a:pt x="236" y="127"/>
                  <a:pt x="234" y="126"/>
                </a:cubicBezTo>
                <a:cubicBezTo>
                  <a:pt x="232" y="125"/>
                  <a:pt x="232" y="125"/>
                  <a:pt x="230" y="125"/>
                </a:cubicBezTo>
                <a:cubicBezTo>
                  <a:pt x="228" y="125"/>
                  <a:pt x="227" y="123"/>
                  <a:pt x="225" y="122"/>
                </a:cubicBezTo>
                <a:cubicBezTo>
                  <a:pt x="223" y="121"/>
                  <a:pt x="222" y="121"/>
                  <a:pt x="220" y="120"/>
                </a:cubicBezTo>
                <a:cubicBezTo>
                  <a:pt x="219" y="121"/>
                  <a:pt x="219" y="122"/>
                  <a:pt x="219" y="123"/>
                </a:cubicBezTo>
                <a:cubicBezTo>
                  <a:pt x="218" y="123"/>
                  <a:pt x="218" y="123"/>
                  <a:pt x="218" y="123"/>
                </a:cubicBezTo>
                <a:cubicBezTo>
                  <a:pt x="217" y="125"/>
                  <a:pt x="216" y="125"/>
                  <a:pt x="215" y="126"/>
                </a:cubicBezTo>
                <a:cubicBezTo>
                  <a:pt x="213" y="127"/>
                  <a:pt x="211" y="127"/>
                  <a:pt x="209" y="127"/>
                </a:cubicBezTo>
                <a:cubicBezTo>
                  <a:pt x="206" y="127"/>
                  <a:pt x="206" y="125"/>
                  <a:pt x="206" y="123"/>
                </a:cubicBezTo>
                <a:cubicBezTo>
                  <a:pt x="206" y="120"/>
                  <a:pt x="205" y="118"/>
                  <a:pt x="204" y="115"/>
                </a:cubicBezTo>
                <a:cubicBezTo>
                  <a:pt x="204" y="114"/>
                  <a:pt x="203" y="113"/>
                  <a:pt x="201" y="112"/>
                </a:cubicBezTo>
                <a:cubicBezTo>
                  <a:pt x="199" y="112"/>
                  <a:pt x="196" y="112"/>
                  <a:pt x="196" y="110"/>
                </a:cubicBezTo>
                <a:cubicBezTo>
                  <a:pt x="196" y="108"/>
                  <a:pt x="197" y="107"/>
                  <a:pt x="196" y="105"/>
                </a:cubicBezTo>
                <a:cubicBezTo>
                  <a:pt x="195" y="103"/>
                  <a:pt x="194" y="102"/>
                  <a:pt x="192" y="100"/>
                </a:cubicBezTo>
                <a:cubicBezTo>
                  <a:pt x="191" y="98"/>
                  <a:pt x="190" y="96"/>
                  <a:pt x="188" y="94"/>
                </a:cubicBezTo>
                <a:cubicBezTo>
                  <a:pt x="187" y="95"/>
                  <a:pt x="185" y="94"/>
                  <a:pt x="184" y="95"/>
                </a:cubicBezTo>
                <a:cubicBezTo>
                  <a:pt x="182" y="95"/>
                  <a:pt x="181" y="98"/>
                  <a:pt x="180" y="99"/>
                </a:cubicBezTo>
                <a:cubicBezTo>
                  <a:pt x="179" y="101"/>
                  <a:pt x="178" y="102"/>
                  <a:pt x="178" y="104"/>
                </a:cubicBezTo>
                <a:cubicBezTo>
                  <a:pt x="178" y="105"/>
                  <a:pt x="178" y="106"/>
                  <a:pt x="179" y="107"/>
                </a:cubicBezTo>
                <a:cubicBezTo>
                  <a:pt x="180" y="109"/>
                  <a:pt x="180" y="112"/>
                  <a:pt x="178" y="113"/>
                </a:cubicBezTo>
                <a:cubicBezTo>
                  <a:pt x="177" y="114"/>
                  <a:pt x="173" y="112"/>
                  <a:pt x="172" y="114"/>
                </a:cubicBezTo>
                <a:cubicBezTo>
                  <a:pt x="171" y="116"/>
                  <a:pt x="173" y="119"/>
                  <a:pt x="171" y="120"/>
                </a:cubicBezTo>
                <a:cubicBezTo>
                  <a:pt x="169" y="120"/>
                  <a:pt x="166" y="119"/>
                  <a:pt x="165" y="119"/>
                </a:cubicBezTo>
                <a:cubicBezTo>
                  <a:pt x="163" y="118"/>
                  <a:pt x="160" y="119"/>
                  <a:pt x="158" y="118"/>
                </a:cubicBezTo>
                <a:cubicBezTo>
                  <a:pt x="157" y="117"/>
                  <a:pt x="156" y="116"/>
                  <a:pt x="155" y="116"/>
                </a:cubicBezTo>
                <a:cubicBezTo>
                  <a:pt x="154" y="115"/>
                  <a:pt x="154" y="115"/>
                  <a:pt x="153" y="114"/>
                </a:cubicBezTo>
                <a:cubicBezTo>
                  <a:pt x="152" y="114"/>
                  <a:pt x="153" y="114"/>
                  <a:pt x="152" y="113"/>
                </a:cubicBezTo>
                <a:cubicBezTo>
                  <a:pt x="151" y="112"/>
                  <a:pt x="148" y="112"/>
                  <a:pt x="147" y="112"/>
                </a:cubicBezTo>
                <a:cubicBezTo>
                  <a:pt x="145" y="112"/>
                  <a:pt x="142" y="111"/>
                  <a:pt x="141" y="110"/>
                </a:cubicBezTo>
                <a:cubicBezTo>
                  <a:pt x="140" y="109"/>
                  <a:pt x="140" y="108"/>
                  <a:pt x="140" y="107"/>
                </a:cubicBezTo>
                <a:cubicBezTo>
                  <a:pt x="139" y="105"/>
                  <a:pt x="138" y="105"/>
                  <a:pt x="137" y="104"/>
                </a:cubicBezTo>
                <a:cubicBezTo>
                  <a:pt x="137" y="103"/>
                  <a:pt x="137" y="102"/>
                  <a:pt x="136" y="102"/>
                </a:cubicBezTo>
                <a:cubicBezTo>
                  <a:pt x="136" y="101"/>
                  <a:pt x="137" y="101"/>
                  <a:pt x="136" y="100"/>
                </a:cubicBezTo>
                <a:cubicBezTo>
                  <a:pt x="136" y="100"/>
                  <a:pt x="135" y="99"/>
                  <a:pt x="135" y="99"/>
                </a:cubicBezTo>
                <a:cubicBezTo>
                  <a:pt x="133" y="98"/>
                  <a:pt x="132" y="97"/>
                  <a:pt x="131" y="96"/>
                </a:cubicBezTo>
                <a:cubicBezTo>
                  <a:pt x="130" y="94"/>
                  <a:pt x="130" y="92"/>
                  <a:pt x="130" y="90"/>
                </a:cubicBezTo>
                <a:cubicBezTo>
                  <a:pt x="130" y="88"/>
                  <a:pt x="132" y="88"/>
                  <a:pt x="133" y="86"/>
                </a:cubicBezTo>
                <a:cubicBezTo>
                  <a:pt x="135" y="84"/>
                  <a:pt x="136" y="83"/>
                  <a:pt x="138" y="82"/>
                </a:cubicBezTo>
                <a:cubicBezTo>
                  <a:pt x="140" y="81"/>
                  <a:pt x="143" y="79"/>
                  <a:pt x="144" y="78"/>
                </a:cubicBezTo>
                <a:cubicBezTo>
                  <a:pt x="145" y="77"/>
                  <a:pt x="146" y="76"/>
                  <a:pt x="146" y="75"/>
                </a:cubicBezTo>
                <a:cubicBezTo>
                  <a:pt x="147" y="74"/>
                  <a:pt x="148" y="73"/>
                  <a:pt x="149" y="73"/>
                </a:cubicBezTo>
                <a:cubicBezTo>
                  <a:pt x="148" y="73"/>
                  <a:pt x="147" y="72"/>
                  <a:pt x="146" y="72"/>
                </a:cubicBezTo>
                <a:cubicBezTo>
                  <a:pt x="144" y="72"/>
                  <a:pt x="143" y="72"/>
                  <a:pt x="141" y="71"/>
                </a:cubicBezTo>
                <a:cubicBezTo>
                  <a:pt x="140" y="70"/>
                  <a:pt x="140" y="70"/>
                  <a:pt x="140" y="69"/>
                </a:cubicBezTo>
                <a:cubicBezTo>
                  <a:pt x="140" y="68"/>
                  <a:pt x="141" y="66"/>
                  <a:pt x="141" y="65"/>
                </a:cubicBezTo>
                <a:cubicBezTo>
                  <a:pt x="142" y="63"/>
                  <a:pt x="145" y="63"/>
                  <a:pt x="147" y="63"/>
                </a:cubicBezTo>
                <a:cubicBezTo>
                  <a:pt x="150" y="63"/>
                  <a:pt x="152" y="63"/>
                  <a:pt x="154" y="63"/>
                </a:cubicBezTo>
                <a:cubicBezTo>
                  <a:pt x="157" y="63"/>
                  <a:pt x="157" y="63"/>
                  <a:pt x="158" y="61"/>
                </a:cubicBezTo>
                <a:cubicBezTo>
                  <a:pt x="158" y="59"/>
                  <a:pt x="159" y="56"/>
                  <a:pt x="161" y="54"/>
                </a:cubicBezTo>
                <a:cubicBezTo>
                  <a:pt x="162" y="53"/>
                  <a:pt x="163" y="53"/>
                  <a:pt x="163" y="51"/>
                </a:cubicBezTo>
                <a:cubicBezTo>
                  <a:pt x="164" y="50"/>
                  <a:pt x="164" y="48"/>
                  <a:pt x="165" y="46"/>
                </a:cubicBezTo>
                <a:cubicBezTo>
                  <a:pt x="166" y="44"/>
                  <a:pt x="167" y="43"/>
                  <a:pt x="168" y="41"/>
                </a:cubicBezTo>
                <a:cubicBezTo>
                  <a:pt x="170" y="39"/>
                  <a:pt x="171" y="39"/>
                  <a:pt x="171" y="36"/>
                </a:cubicBezTo>
                <a:cubicBezTo>
                  <a:pt x="172" y="32"/>
                  <a:pt x="173" y="34"/>
                  <a:pt x="176" y="33"/>
                </a:cubicBezTo>
                <a:cubicBezTo>
                  <a:pt x="178" y="33"/>
                  <a:pt x="178" y="32"/>
                  <a:pt x="180" y="31"/>
                </a:cubicBezTo>
                <a:cubicBezTo>
                  <a:pt x="181" y="30"/>
                  <a:pt x="183" y="29"/>
                  <a:pt x="184" y="28"/>
                </a:cubicBezTo>
                <a:cubicBezTo>
                  <a:pt x="184" y="28"/>
                  <a:pt x="185" y="26"/>
                  <a:pt x="185" y="26"/>
                </a:cubicBezTo>
                <a:cubicBezTo>
                  <a:pt x="186" y="25"/>
                  <a:pt x="186" y="24"/>
                  <a:pt x="186" y="23"/>
                </a:cubicBezTo>
                <a:cubicBezTo>
                  <a:pt x="187" y="23"/>
                  <a:pt x="187" y="23"/>
                  <a:pt x="188" y="23"/>
                </a:cubicBezTo>
                <a:cubicBezTo>
                  <a:pt x="188" y="22"/>
                  <a:pt x="188" y="21"/>
                  <a:pt x="188" y="20"/>
                </a:cubicBezTo>
                <a:cubicBezTo>
                  <a:pt x="188" y="19"/>
                  <a:pt x="190" y="17"/>
                  <a:pt x="191" y="16"/>
                </a:cubicBezTo>
                <a:cubicBezTo>
                  <a:pt x="193" y="15"/>
                  <a:pt x="194" y="13"/>
                  <a:pt x="196" y="13"/>
                </a:cubicBezTo>
                <a:cubicBezTo>
                  <a:pt x="198" y="12"/>
                  <a:pt x="201" y="12"/>
                  <a:pt x="203" y="10"/>
                </a:cubicBezTo>
                <a:cubicBezTo>
                  <a:pt x="203" y="10"/>
                  <a:pt x="203" y="10"/>
                  <a:pt x="203" y="10"/>
                </a:cubicBezTo>
                <a:moveTo>
                  <a:pt x="240" y="128"/>
                </a:moveTo>
                <a:cubicBezTo>
                  <a:pt x="240" y="128"/>
                  <a:pt x="240" y="128"/>
                  <a:pt x="240" y="128"/>
                </a:cubicBezTo>
                <a:cubicBezTo>
                  <a:pt x="240" y="128"/>
                  <a:pt x="240" y="128"/>
                  <a:pt x="240" y="128"/>
                </a:cubicBezTo>
                <a:moveTo>
                  <a:pt x="203" y="10"/>
                </a:moveTo>
                <a:cubicBezTo>
                  <a:pt x="204" y="10"/>
                  <a:pt x="205" y="10"/>
                  <a:pt x="205" y="10"/>
                </a:cubicBezTo>
                <a:cubicBezTo>
                  <a:pt x="205" y="10"/>
                  <a:pt x="204" y="10"/>
                  <a:pt x="203" y="10"/>
                </a:cubicBezTo>
                <a:moveTo>
                  <a:pt x="216" y="17"/>
                </a:moveTo>
                <a:cubicBezTo>
                  <a:pt x="216" y="17"/>
                  <a:pt x="217" y="16"/>
                  <a:pt x="218" y="16"/>
                </a:cubicBezTo>
                <a:cubicBezTo>
                  <a:pt x="217" y="16"/>
                  <a:pt x="216" y="17"/>
                  <a:pt x="216" y="17"/>
                </a:cubicBezTo>
                <a:moveTo>
                  <a:pt x="214" y="18"/>
                </a:moveTo>
                <a:cubicBezTo>
                  <a:pt x="215" y="18"/>
                  <a:pt x="215" y="17"/>
                  <a:pt x="216" y="17"/>
                </a:cubicBezTo>
                <a:cubicBezTo>
                  <a:pt x="215" y="17"/>
                  <a:pt x="215" y="18"/>
                  <a:pt x="214" y="18"/>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5" name="Freeform 9">
            <a:extLst>
              <a:ext uri="{FF2B5EF4-FFF2-40B4-BE49-F238E27FC236}">
                <a16:creationId xmlns:a16="http://schemas.microsoft.com/office/drawing/2014/main" id="{75196F30-DDBD-A939-D6C7-333E8DA965DE}"/>
              </a:ext>
            </a:extLst>
          </p:cNvPr>
          <p:cNvSpPr>
            <a:spLocks noEditPoints="1"/>
          </p:cNvSpPr>
          <p:nvPr/>
        </p:nvSpPr>
        <p:spPr bwMode="auto">
          <a:xfrm>
            <a:off x="2255476" y="3882199"/>
            <a:ext cx="380829" cy="304662"/>
          </a:xfrm>
          <a:custGeom>
            <a:avLst/>
            <a:gdLst/>
            <a:ahLst/>
            <a:cxnLst>
              <a:cxn ang="0">
                <a:pos x="207" y="85"/>
              </a:cxn>
              <a:cxn ang="0">
                <a:pos x="198" y="80"/>
              </a:cxn>
              <a:cxn ang="0">
                <a:pos x="191" y="69"/>
              </a:cxn>
              <a:cxn ang="0">
                <a:pos x="189" y="63"/>
              </a:cxn>
              <a:cxn ang="0">
                <a:pos x="188" y="61"/>
              </a:cxn>
              <a:cxn ang="0">
                <a:pos x="169" y="57"/>
              </a:cxn>
              <a:cxn ang="0">
                <a:pos x="170" y="46"/>
              </a:cxn>
              <a:cxn ang="0">
                <a:pos x="175" y="34"/>
              </a:cxn>
              <a:cxn ang="0">
                <a:pos x="178" y="28"/>
              </a:cxn>
              <a:cxn ang="0">
                <a:pos x="175" y="22"/>
              </a:cxn>
              <a:cxn ang="0">
                <a:pos x="168" y="18"/>
              </a:cxn>
              <a:cxn ang="0">
                <a:pos x="156" y="17"/>
              </a:cxn>
              <a:cxn ang="0">
                <a:pos x="150" y="15"/>
              </a:cxn>
              <a:cxn ang="0">
                <a:pos x="140" y="10"/>
              </a:cxn>
              <a:cxn ang="0">
                <a:pos x="143" y="0"/>
              </a:cxn>
              <a:cxn ang="0">
                <a:pos x="135" y="2"/>
              </a:cxn>
              <a:cxn ang="0">
                <a:pos x="119" y="0"/>
              </a:cxn>
              <a:cxn ang="0">
                <a:pos x="104" y="1"/>
              </a:cxn>
              <a:cxn ang="0">
                <a:pos x="97" y="6"/>
              </a:cxn>
              <a:cxn ang="0">
                <a:pos x="92" y="11"/>
              </a:cxn>
              <a:cxn ang="0">
                <a:pos x="87" y="14"/>
              </a:cxn>
              <a:cxn ang="0">
                <a:pos x="81" y="21"/>
              </a:cxn>
              <a:cxn ang="0">
                <a:pos x="61" y="12"/>
              </a:cxn>
              <a:cxn ang="0">
                <a:pos x="49" y="15"/>
              </a:cxn>
              <a:cxn ang="0">
                <a:pos x="43" y="8"/>
              </a:cxn>
              <a:cxn ang="0">
                <a:pos x="31" y="8"/>
              </a:cxn>
              <a:cxn ang="0">
                <a:pos x="24" y="15"/>
              </a:cxn>
              <a:cxn ang="0">
                <a:pos x="16" y="19"/>
              </a:cxn>
              <a:cxn ang="0">
                <a:pos x="5" y="23"/>
              </a:cxn>
              <a:cxn ang="0">
                <a:pos x="3" y="32"/>
              </a:cxn>
              <a:cxn ang="0">
                <a:pos x="3" y="45"/>
              </a:cxn>
              <a:cxn ang="0">
                <a:pos x="31" y="56"/>
              </a:cxn>
              <a:cxn ang="0">
                <a:pos x="39" y="71"/>
              </a:cxn>
              <a:cxn ang="0">
                <a:pos x="61" y="89"/>
              </a:cxn>
              <a:cxn ang="0">
                <a:pos x="79" y="95"/>
              </a:cxn>
              <a:cxn ang="0">
                <a:pos x="83" y="110"/>
              </a:cxn>
              <a:cxn ang="0">
                <a:pos x="95" y="127"/>
              </a:cxn>
              <a:cxn ang="0">
                <a:pos x="114" y="123"/>
              </a:cxn>
              <a:cxn ang="0">
                <a:pos x="124" y="114"/>
              </a:cxn>
              <a:cxn ang="0">
                <a:pos x="125" y="141"/>
              </a:cxn>
              <a:cxn ang="0">
                <a:pos x="153" y="157"/>
              </a:cxn>
              <a:cxn ang="0">
                <a:pos x="171" y="161"/>
              </a:cxn>
              <a:cxn ang="0">
                <a:pos x="179" y="152"/>
              </a:cxn>
              <a:cxn ang="0">
                <a:pos x="171" y="141"/>
              </a:cxn>
              <a:cxn ang="0">
                <a:pos x="171" y="133"/>
              </a:cxn>
              <a:cxn ang="0">
                <a:pos x="177" y="127"/>
              </a:cxn>
              <a:cxn ang="0">
                <a:pos x="185" y="114"/>
              </a:cxn>
              <a:cxn ang="0">
                <a:pos x="193" y="111"/>
              </a:cxn>
              <a:cxn ang="0">
                <a:pos x="198" y="106"/>
              </a:cxn>
              <a:cxn ang="0">
                <a:pos x="201" y="100"/>
              </a:cxn>
              <a:cxn ang="0">
                <a:pos x="207" y="91"/>
              </a:cxn>
            </a:cxnLst>
            <a:rect l="0" t="0" r="r" b="b"/>
            <a:pathLst>
              <a:path w="208" h="167">
                <a:moveTo>
                  <a:pt x="196" y="13"/>
                </a:moveTo>
                <a:cubicBezTo>
                  <a:pt x="196" y="13"/>
                  <a:pt x="196" y="13"/>
                  <a:pt x="196" y="13"/>
                </a:cubicBezTo>
                <a:moveTo>
                  <a:pt x="207" y="85"/>
                </a:moveTo>
                <a:cubicBezTo>
                  <a:pt x="206" y="83"/>
                  <a:pt x="205" y="83"/>
                  <a:pt x="203" y="83"/>
                </a:cubicBezTo>
                <a:cubicBezTo>
                  <a:pt x="203" y="83"/>
                  <a:pt x="202" y="82"/>
                  <a:pt x="202" y="82"/>
                </a:cubicBezTo>
                <a:cubicBezTo>
                  <a:pt x="200" y="81"/>
                  <a:pt x="199" y="81"/>
                  <a:pt x="198" y="80"/>
                </a:cubicBezTo>
                <a:cubicBezTo>
                  <a:pt x="197" y="79"/>
                  <a:pt x="197" y="79"/>
                  <a:pt x="196" y="79"/>
                </a:cubicBezTo>
                <a:cubicBezTo>
                  <a:pt x="194" y="78"/>
                  <a:pt x="193" y="77"/>
                  <a:pt x="191" y="76"/>
                </a:cubicBezTo>
                <a:cubicBezTo>
                  <a:pt x="190" y="74"/>
                  <a:pt x="190" y="71"/>
                  <a:pt x="191" y="69"/>
                </a:cubicBezTo>
                <a:cubicBezTo>
                  <a:pt x="191" y="68"/>
                  <a:pt x="191" y="67"/>
                  <a:pt x="191" y="66"/>
                </a:cubicBezTo>
                <a:cubicBezTo>
                  <a:pt x="191" y="66"/>
                  <a:pt x="191" y="65"/>
                  <a:pt x="191" y="65"/>
                </a:cubicBezTo>
                <a:cubicBezTo>
                  <a:pt x="191" y="64"/>
                  <a:pt x="190" y="63"/>
                  <a:pt x="189" y="63"/>
                </a:cubicBezTo>
                <a:cubicBezTo>
                  <a:pt x="189" y="63"/>
                  <a:pt x="188" y="62"/>
                  <a:pt x="188" y="62"/>
                </a:cubicBezTo>
                <a:cubicBezTo>
                  <a:pt x="188" y="61"/>
                  <a:pt x="188" y="61"/>
                  <a:pt x="188" y="61"/>
                </a:cubicBezTo>
                <a:cubicBezTo>
                  <a:pt x="188" y="61"/>
                  <a:pt x="188" y="61"/>
                  <a:pt x="188" y="61"/>
                </a:cubicBezTo>
                <a:cubicBezTo>
                  <a:pt x="185" y="61"/>
                  <a:pt x="182" y="61"/>
                  <a:pt x="180" y="59"/>
                </a:cubicBezTo>
                <a:cubicBezTo>
                  <a:pt x="178" y="59"/>
                  <a:pt x="177" y="58"/>
                  <a:pt x="176" y="58"/>
                </a:cubicBezTo>
                <a:cubicBezTo>
                  <a:pt x="174" y="58"/>
                  <a:pt x="170" y="59"/>
                  <a:pt x="169" y="57"/>
                </a:cubicBezTo>
                <a:cubicBezTo>
                  <a:pt x="168" y="56"/>
                  <a:pt x="169" y="52"/>
                  <a:pt x="169" y="51"/>
                </a:cubicBezTo>
                <a:cubicBezTo>
                  <a:pt x="169" y="50"/>
                  <a:pt x="169" y="49"/>
                  <a:pt x="169" y="49"/>
                </a:cubicBezTo>
                <a:cubicBezTo>
                  <a:pt x="169" y="47"/>
                  <a:pt x="169" y="47"/>
                  <a:pt x="170" y="46"/>
                </a:cubicBezTo>
                <a:cubicBezTo>
                  <a:pt x="171" y="45"/>
                  <a:pt x="171" y="44"/>
                  <a:pt x="171" y="42"/>
                </a:cubicBezTo>
                <a:cubicBezTo>
                  <a:pt x="172" y="41"/>
                  <a:pt x="172" y="40"/>
                  <a:pt x="172" y="39"/>
                </a:cubicBezTo>
                <a:cubicBezTo>
                  <a:pt x="173" y="37"/>
                  <a:pt x="174" y="36"/>
                  <a:pt x="175" y="34"/>
                </a:cubicBezTo>
                <a:cubicBezTo>
                  <a:pt x="175" y="33"/>
                  <a:pt x="175" y="33"/>
                  <a:pt x="175" y="32"/>
                </a:cubicBezTo>
                <a:cubicBezTo>
                  <a:pt x="176" y="32"/>
                  <a:pt x="176" y="32"/>
                  <a:pt x="177" y="31"/>
                </a:cubicBezTo>
                <a:cubicBezTo>
                  <a:pt x="177" y="30"/>
                  <a:pt x="178" y="29"/>
                  <a:pt x="178" y="28"/>
                </a:cubicBezTo>
                <a:cubicBezTo>
                  <a:pt x="179" y="27"/>
                  <a:pt x="179" y="27"/>
                  <a:pt x="180" y="26"/>
                </a:cubicBezTo>
                <a:cubicBezTo>
                  <a:pt x="180" y="25"/>
                  <a:pt x="179" y="24"/>
                  <a:pt x="179" y="23"/>
                </a:cubicBezTo>
                <a:cubicBezTo>
                  <a:pt x="178" y="23"/>
                  <a:pt x="176" y="23"/>
                  <a:pt x="175" y="22"/>
                </a:cubicBezTo>
                <a:cubicBezTo>
                  <a:pt x="174" y="22"/>
                  <a:pt x="173" y="22"/>
                  <a:pt x="172" y="21"/>
                </a:cubicBezTo>
                <a:cubicBezTo>
                  <a:pt x="171" y="21"/>
                  <a:pt x="170" y="20"/>
                  <a:pt x="170" y="20"/>
                </a:cubicBezTo>
                <a:cubicBezTo>
                  <a:pt x="169" y="19"/>
                  <a:pt x="169" y="19"/>
                  <a:pt x="168" y="18"/>
                </a:cubicBezTo>
                <a:cubicBezTo>
                  <a:pt x="168" y="18"/>
                  <a:pt x="167" y="17"/>
                  <a:pt x="167" y="17"/>
                </a:cubicBezTo>
                <a:cubicBezTo>
                  <a:pt x="166" y="15"/>
                  <a:pt x="166" y="15"/>
                  <a:pt x="164" y="15"/>
                </a:cubicBezTo>
                <a:cubicBezTo>
                  <a:pt x="161" y="15"/>
                  <a:pt x="159" y="16"/>
                  <a:pt x="156" y="17"/>
                </a:cubicBezTo>
                <a:cubicBezTo>
                  <a:pt x="155" y="18"/>
                  <a:pt x="154" y="18"/>
                  <a:pt x="152" y="17"/>
                </a:cubicBezTo>
                <a:cubicBezTo>
                  <a:pt x="152" y="17"/>
                  <a:pt x="152" y="16"/>
                  <a:pt x="151" y="16"/>
                </a:cubicBezTo>
                <a:cubicBezTo>
                  <a:pt x="151" y="16"/>
                  <a:pt x="150" y="15"/>
                  <a:pt x="150" y="15"/>
                </a:cubicBezTo>
                <a:cubicBezTo>
                  <a:pt x="149" y="14"/>
                  <a:pt x="149" y="14"/>
                  <a:pt x="147" y="13"/>
                </a:cubicBezTo>
                <a:cubicBezTo>
                  <a:pt x="145" y="12"/>
                  <a:pt x="144" y="12"/>
                  <a:pt x="142" y="11"/>
                </a:cubicBezTo>
                <a:cubicBezTo>
                  <a:pt x="141" y="11"/>
                  <a:pt x="140" y="11"/>
                  <a:pt x="140" y="10"/>
                </a:cubicBezTo>
                <a:cubicBezTo>
                  <a:pt x="140" y="9"/>
                  <a:pt x="141" y="9"/>
                  <a:pt x="141" y="9"/>
                </a:cubicBezTo>
                <a:cubicBezTo>
                  <a:pt x="143" y="8"/>
                  <a:pt x="146" y="6"/>
                  <a:pt x="146" y="5"/>
                </a:cubicBezTo>
                <a:cubicBezTo>
                  <a:pt x="147" y="3"/>
                  <a:pt x="146" y="0"/>
                  <a:pt x="143" y="0"/>
                </a:cubicBezTo>
                <a:cubicBezTo>
                  <a:pt x="143" y="0"/>
                  <a:pt x="142" y="0"/>
                  <a:pt x="141" y="0"/>
                </a:cubicBezTo>
                <a:cubicBezTo>
                  <a:pt x="140" y="0"/>
                  <a:pt x="139" y="0"/>
                  <a:pt x="139" y="0"/>
                </a:cubicBezTo>
                <a:cubicBezTo>
                  <a:pt x="137" y="1"/>
                  <a:pt x="136" y="2"/>
                  <a:pt x="135" y="2"/>
                </a:cubicBezTo>
                <a:cubicBezTo>
                  <a:pt x="134" y="2"/>
                  <a:pt x="132" y="2"/>
                  <a:pt x="131" y="2"/>
                </a:cubicBezTo>
                <a:cubicBezTo>
                  <a:pt x="129" y="2"/>
                  <a:pt x="127" y="3"/>
                  <a:pt x="125" y="2"/>
                </a:cubicBezTo>
                <a:cubicBezTo>
                  <a:pt x="123" y="2"/>
                  <a:pt x="122" y="0"/>
                  <a:pt x="119" y="0"/>
                </a:cubicBezTo>
                <a:cubicBezTo>
                  <a:pt x="116" y="0"/>
                  <a:pt x="113" y="0"/>
                  <a:pt x="110" y="0"/>
                </a:cubicBezTo>
                <a:cubicBezTo>
                  <a:pt x="109" y="0"/>
                  <a:pt x="108" y="1"/>
                  <a:pt x="107" y="1"/>
                </a:cubicBezTo>
                <a:cubicBezTo>
                  <a:pt x="106" y="1"/>
                  <a:pt x="105" y="1"/>
                  <a:pt x="104" y="1"/>
                </a:cubicBezTo>
                <a:cubicBezTo>
                  <a:pt x="103" y="2"/>
                  <a:pt x="103" y="3"/>
                  <a:pt x="102" y="3"/>
                </a:cubicBezTo>
                <a:cubicBezTo>
                  <a:pt x="101" y="4"/>
                  <a:pt x="100" y="4"/>
                  <a:pt x="99" y="5"/>
                </a:cubicBezTo>
                <a:cubicBezTo>
                  <a:pt x="98" y="5"/>
                  <a:pt x="98" y="5"/>
                  <a:pt x="97" y="6"/>
                </a:cubicBezTo>
                <a:cubicBezTo>
                  <a:pt x="96" y="6"/>
                  <a:pt x="95" y="7"/>
                  <a:pt x="94" y="8"/>
                </a:cubicBezTo>
                <a:cubicBezTo>
                  <a:pt x="94" y="9"/>
                  <a:pt x="94" y="9"/>
                  <a:pt x="93" y="10"/>
                </a:cubicBezTo>
                <a:cubicBezTo>
                  <a:pt x="92" y="10"/>
                  <a:pt x="92" y="10"/>
                  <a:pt x="92" y="11"/>
                </a:cubicBezTo>
                <a:cubicBezTo>
                  <a:pt x="92" y="11"/>
                  <a:pt x="92" y="11"/>
                  <a:pt x="92" y="11"/>
                </a:cubicBezTo>
                <a:cubicBezTo>
                  <a:pt x="91" y="12"/>
                  <a:pt x="90" y="12"/>
                  <a:pt x="89" y="12"/>
                </a:cubicBezTo>
                <a:cubicBezTo>
                  <a:pt x="87" y="13"/>
                  <a:pt x="87" y="13"/>
                  <a:pt x="87" y="14"/>
                </a:cubicBezTo>
                <a:cubicBezTo>
                  <a:pt x="86" y="15"/>
                  <a:pt x="85" y="16"/>
                  <a:pt x="85" y="17"/>
                </a:cubicBezTo>
                <a:cubicBezTo>
                  <a:pt x="85" y="17"/>
                  <a:pt x="84" y="18"/>
                  <a:pt x="84" y="19"/>
                </a:cubicBezTo>
                <a:cubicBezTo>
                  <a:pt x="83" y="20"/>
                  <a:pt x="82" y="21"/>
                  <a:pt x="81" y="21"/>
                </a:cubicBezTo>
                <a:cubicBezTo>
                  <a:pt x="79" y="22"/>
                  <a:pt x="78" y="21"/>
                  <a:pt x="76" y="20"/>
                </a:cubicBezTo>
                <a:cubicBezTo>
                  <a:pt x="73" y="19"/>
                  <a:pt x="68" y="18"/>
                  <a:pt x="66" y="16"/>
                </a:cubicBezTo>
                <a:cubicBezTo>
                  <a:pt x="65" y="14"/>
                  <a:pt x="64" y="12"/>
                  <a:pt x="61" y="12"/>
                </a:cubicBezTo>
                <a:cubicBezTo>
                  <a:pt x="60" y="12"/>
                  <a:pt x="56" y="13"/>
                  <a:pt x="55" y="14"/>
                </a:cubicBezTo>
                <a:cubicBezTo>
                  <a:pt x="55" y="14"/>
                  <a:pt x="55" y="15"/>
                  <a:pt x="54" y="16"/>
                </a:cubicBezTo>
                <a:cubicBezTo>
                  <a:pt x="52" y="17"/>
                  <a:pt x="50" y="16"/>
                  <a:pt x="49" y="15"/>
                </a:cubicBezTo>
                <a:cubicBezTo>
                  <a:pt x="48" y="15"/>
                  <a:pt x="47" y="15"/>
                  <a:pt x="46" y="14"/>
                </a:cubicBezTo>
                <a:cubicBezTo>
                  <a:pt x="45" y="13"/>
                  <a:pt x="45" y="12"/>
                  <a:pt x="44" y="11"/>
                </a:cubicBezTo>
                <a:cubicBezTo>
                  <a:pt x="44" y="10"/>
                  <a:pt x="43" y="10"/>
                  <a:pt x="43" y="8"/>
                </a:cubicBezTo>
                <a:cubicBezTo>
                  <a:pt x="44" y="7"/>
                  <a:pt x="44" y="6"/>
                  <a:pt x="44" y="5"/>
                </a:cubicBezTo>
                <a:cubicBezTo>
                  <a:pt x="42" y="5"/>
                  <a:pt x="40" y="5"/>
                  <a:pt x="38" y="5"/>
                </a:cubicBezTo>
                <a:cubicBezTo>
                  <a:pt x="35" y="6"/>
                  <a:pt x="34" y="7"/>
                  <a:pt x="31" y="8"/>
                </a:cubicBezTo>
                <a:cubicBezTo>
                  <a:pt x="29" y="9"/>
                  <a:pt x="28" y="10"/>
                  <a:pt x="27" y="13"/>
                </a:cubicBezTo>
                <a:cubicBezTo>
                  <a:pt x="27" y="13"/>
                  <a:pt x="26" y="14"/>
                  <a:pt x="26" y="14"/>
                </a:cubicBezTo>
                <a:cubicBezTo>
                  <a:pt x="25" y="14"/>
                  <a:pt x="25" y="15"/>
                  <a:pt x="24" y="15"/>
                </a:cubicBezTo>
                <a:cubicBezTo>
                  <a:pt x="23" y="16"/>
                  <a:pt x="23" y="16"/>
                  <a:pt x="22" y="16"/>
                </a:cubicBezTo>
                <a:cubicBezTo>
                  <a:pt x="21" y="17"/>
                  <a:pt x="20" y="16"/>
                  <a:pt x="19" y="17"/>
                </a:cubicBezTo>
                <a:cubicBezTo>
                  <a:pt x="18" y="17"/>
                  <a:pt x="17" y="18"/>
                  <a:pt x="16" y="19"/>
                </a:cubicBezTo>
                <a:cubicBezTo>
                  <a:pt x="15" y="20"/>
                  <a:pt x="13" y="21"/>
                  <a:pt x="11" y="22"/>
                </a:cubicBezTo>
                <a:cubicBezTo>
                  <a:pt x="10" y="22"/>
                  <a:pt x="8" y="22"/>
                  <a:pt x="7" y="22"/>
                </a:cubicBezTo>
                <a:cubicBezTo>
                  <a:pt x="5" y="22"/>
                  <a:pt x="6" y="23"/>
                  <a:pt x="5" y="23"/>
                </a:cubicBezTo>
                <a:cubicBezTo>
                  <a:pt x="3" y="25"/>
                  <a:pt x="1" y="26"/>
                  <a:pt x="0" y="28"/>
                </a:cubicBezTo>
                <a:cubicBezTo>
                  <a:pt x="1" y="28"/>
                  <a:pt x="1" y="29"/>
                  <a:pt x="2" y="29"/>
                </a:cubicBezTo>
                <a:cubicBezTo>
                  <a:pt x="2" y="29"/>
                  <a:pt x="3" y="32"/>
                  <a:pt x="3" y="32"/>
                </a:cubicBezTo>
                <a:cubicBezTo>
                  <a:pt x="4" y="33"/>
                  <a:pt x="4" y="32"/>
                  <a:pt x="4" y="33"/>
                </a:cubicBezTo>
                <a:cubicBezTo>
                  <a:pt x="3" y="35"/>
                  <a:pt x="3" y="35"/>
                  <a:pt x="3" y="35"/>
                </a:cubicBezTo>
                <a:cubicBezTo>
                  <a:pt x="3" y="38"/>
                  <a:pt x="3" y="42"/>
                  <a:pt x="3" y="45"/>
                </a:cubicBezTo>
                <a:cubicBezTo>
                  <a:pt x="4" y="49"/>
                  <a:pt x="5" y="51"/>
                  <a:pt x="8" y="54"/>
                </a:cubicBezTo>
                <a:cubicBezTo>
                  <a:pt x="12" y="57"/>
                  <a:pt x="14" y="61"/>
                  <a:pt x="19" y="60"/>
                </a:cubicBezTo>
                <a:cubicBezTo>
                  <a:pt x="23" y="60"/>
                  <a:pt x="27" y="56"/>
                  <a:pt x="31" y="56"/>
                </a:cubicBezTo>
                <a:cubicBezTo>
                  <a:pt x="36" y="55"/>
                  <a:pt x="40" y="59"/>
                  <a:pt x="42" y="63"/>
                </a:cubicBezTo>
                <a:cubicBezTo>
                  <a:pt x="42" y="64"/>
                  <a:pt x="43" y="65"/>
                  <a:pt x="43" y="66"/>
                </a:cubicBezTo>
                <a:cubicBezTo>
                  <a:pt x="43" y="68"/>
                  <a:pt x="40" y="69"/>
                  <a:pt x="39" y="71"/>
                </a:cubicBezTo>
                <a:cubicBezTo>
                  <a:pt x="39" y="75"/>
                  <a:pt x="46" y="81"/>
                  <a:pt x="50" y="81"/>
                </a:cubicBezTo>
                <a:cubicBezTo>
                  <a:pt x="53" y="82"/>
                  <a:pt x="58" y="80"/>
                  <a:pt x="60" y="84"/>
                </a:cubicBezTo>
                <a:cubicBezTo>
                  <a:pt x="61" y="85"/>
                  <a:pt x="60" y="87"/>
                  <a:pt x="61" y="89"/>
                </a:cubicBezTo>
                <a:cubicBezTo>
                  <a:pt x="61" y="92"/>
                  <a:pt x="64" y="94"/>
                  <a:pt x="68" y="94"/>
                </a:cubicBezTo>
                <a:cubicBezTo>
                  <a:pt x="70" y="94"/>
                  <a:pt x="72" y="92"/>
                  <a:pt x="75" y="92"/>
                </a:cubicBezTo>
                <a:cubicBezTo>
                  <a:pt x="76" y="93"/>
                  <a:pt x="78" y="94"/>
                  <a:pt x="79" y="95"/>
                </a:cubicBezTo>
                <a:cubicBezTo>
                  <a:pt x="82" y="96"/>
                  <a:pt x="88" y="97"/>
                  <a:pt x="87" y="101"/>
                </a:cubicBezTo>
                <a:cubicBezTo>
                  <a:pt x="87" y="105"/>
                  <a:pt x="84" y="102"/>
                  <a:pt x="83" y="105"/>
                </a:cubicBezTo>
                <a:cubicBezTo>
                  <a:pt x="82" y="105"/>
                  <a:pt x="82" y="110"/>
                  <a:pt x="83" y="110"/>
                </a:cubicBezTo>
                <a:cubicBezTo>
                  <a:pt x="84" y="112"/>
                  <a:pt x="86" y="110"/>
                  <a:pt x="88" y="111"/>
                </a:cubicBezTo>
                <a:cubicBezTo>
                  <a:pt x="90" y="113"/>
                  <a:pt x="90" y="120"/>
                  <a:pt x="91" y="122"/>
                </a:cubicBezTo>
                <a:cubicBezTo>
                  <a:pt x="92" y="126"/>
                  <a:pt x="92" y="125"/>
                  <a:pt x="95" y="127"/>
                </a:cubicBezTo>
                <a:cubicBezTo>
                  <a:pt x="97" y="129"/>
                  <a:pt x="96" y="129"/>
                  <a:pt x="99" y="130"/>
                </a:cubicBezTo>
                <a:cubicBezTo>
                  <a:pt x="102" y="131"/>
                  <a:pt x="106" y="128"/>
                  <a:pt x="109" y="126"/>
                </a:cubicBezTo>
                <a:cubicBezTo>
                  <a:pt x="110" y="125"/>
                  <a:pt x="113" y="124"/>
                  <a:pt x="114" y="123"/>
                </a:cubicBezTo>
                <a:cubicBezTo>
                  <a:pt x="115" y="121"/>
                  <a:pt x="114" y="118"/>
                  <a:pt x="114" y="116"/>
                </a:cubicBezTo>
                <a:cubicBezTo>
                  <a:pt x="115" y="115"/>
                  <a:pt x="117" y="113"/>
                  <a:pt x="119" y="112"/>
                </a:cubicBezTo>
                <a:cubicBezTo>
                  <a:pt x="121" y="112"/>
                  <a:pt x="122" y="113"/>
                  <a:pt x="124" y="114"/>
                </a:cubicBezTo>
                <a:cubicBezTo>
                  <a:pt x="127" y="117"/>
                  <a:pt x="124" y="119"/>
                  <a:pt x="123" y="122"/>
                </a:cubicBezTo>
                <a:cubicBezTo>
                  <a:pt x="122" y="124"/>
                  <a:pt x="123" y="126"/>
                  <a:pt x="123" y="127"/>
                </a:cubicBezTo>
                <a:cubicBezTo>
                  <a:pt x="123" y="132"/>
                  <a:pt x="124" y="136"/>
                  <a:pt x="125" y="141"/>
                </a:cubicBezTo>
                <a:cubicBezTo>
                  <a:pt x="134" y="141"/>
                  <a:pt x="139" y="148"/>
                  <a:pt x="147" y="151"/>
                </a:cubicBezTo>
                <a:cubicBezTo>
                  <a:pt x="149" y="152"/>
                  <a:pt x="151" y="151"/>
                  <a:pt x="152" y="153"/>
                </a:cubicBezTo>
                <a:cubicBezTo>
                  <a:pt x="153" y="154"/>
                  <a:pt x="153" y="156"/>
                  <a:pt x="153" y="157"/>
                </a:cubicBezTo>
                <a:cubicBezTo>
                  <a:pt x="154" y="159"/>
                  <a:pt x="159" y="167"/>
                  <a:pt x="163" y="165"/>
                </a:cubicBezTo>
                <a:cubicBezTo>
                  <a:pt x="164" y="164"/>
                  <a:pt x="165" y="162"/>
                  <a:pt x="167" y="162"/>
                </a:cubicBezTo>
                <a:cubicBezTo>
                  <a:pt x="168" y="161"/>
                  <a:pt x="170" y="161"/>
                  <a:pt x="171" y="161"/>
                </a:cubicBezTo>
                <a:cubicBezTo>
                  <a:pt x="174" y="161"/>
                  <a:pt x="176" y="162"/>
                  <a:pt x="177" y="162"/>
                </a:cubicBezTo>
                <a:cubicBezTo>
                  <a:pt x="178" y="161"/>
                  <a:pt x="178" y="159"/>
                  <a:pt x="179" y="158"/>
                </a:cubicBezTo>
                <a:cubicBezTo>
                  <a:pt x="179" y="156"/>
                  <a:pt x="180" y="154"/>
                  <a:pt x="179" y="152"/>
                </a:cubicBezTo>
                <a:cubicBezTo>
                  <a:pt x="178" y="151"/>
                  <a:pt x="178" y="151"/>
                  <a:pt x="176" y="151"/>
                </a:cubicBezTo>
                <a:cubicBezTo>
                  <a:pt x="174" y="151"/>
                  <a:pt x="173" y="151"/>
                  <a:pt x="171" y="149"/>
                </a:cubicBezTo>
                <a:cubicBezTo>
                  <a:pt x="168" y="146"/>
                  <a:pt x="171" y="144"/>
                  <a:pt x="171" y="141"/>
                </a:cubicBezTo>
                <a:cubicBezTo>
                  <a:pt x="172" y="140"/>
                  <a:pt x="171" y="139"/>
                  <a:pt x="171" y="139"/>
                </a:cubicBezTo>
                <a:cubicBezTo>
                  <a:pt x="171" y="138"/>
                  <a:pt x="171" y="137"/>
                  <a:pt x="171" y="136"/>
                </a:cubicBezTo>
                <a:cubicBezTo>
                  <a:pt x="171" y="135"/>
                  <a:pt x="170" y="134"/>
                  <a:pt x="171" y="133"/>
                </a:cubicBezTo>
                <a:cubicBezTo>
                  <a:pt x="171" y="133"/>
                  <a:pt x="172" y="132"/>
                  <a:pt x="172" y="131"/>
                </a:cubicBezTo>
                <a:cubicBezTo>
                  <a:pt x="173" y="129"/>
                  <a:pt x="172" y="129"/>
                  <a:pt x="174" y="128"/>
                </a:cubicBezTo>
                <a:cubicBezTo>
                  <a:pt x="175" y="128"/>
                  <a:pt x="176" y="128"/>
                  <a:pt x="177" y="127"/>
                </a:cubicBezTo>
                <a:cubicBezTo>
                  <a:pt x="180" y="125"/>
                  <a:pt x="178" y="122"/>
                  <a:pt x="179" y="119"/>
                </a:cubicBezTo>
                <a:cubicBezTo>
                  <a:pt x="180" y="118"/>
                  <a:pt x="181" y="118"/>
                  <a:pt x="182" y="117"/>
                </a:cubicBezTo>
                <a:cubicBezTo>
                  <a:pt x="183" y="116"/>
                  <a:pt x="184" y="115"/>
                  <a:pt x="185" y="114"/>
                </a:cubicBezTo>
                <a:cubicBezTo>
                  <a:pt x="185" y="114"/>
                  <a:pt x="186" y="111"/>
                  <a:pt x="187" y="110"/>
                </a:cubicBezTo>
                <a:cubicBezTo>
                  <a:pt x="187" y="110"/>
                  <a:pt x="189" y="110"/>
                  <a:pt x="189" y="110"/>
                </a:cubicBezTo>
                <a:cubicBezTo>
                  <a:pt x="191" y="110"/>
                  <a:pt x="192" y="111"/>
                  <a:pt x="193" y="111"/>
                </a:cubicBezTo>
                <a:cubicBezTo>
                  <a:pt x="194" y="111"/>
                  <a:pt x="195" y="111"/>
                  <a:pt x="196" y="111"/>
                </a:cubicBezTo>
                <a:cubicBezTo>
                  <a:pt x="196" y="111"/>
                  <a:pt x="196" y="110"/>
                  <a:pt x="196" y="110"/>
                </a:cubicBezTo>
                <a:cubicBezTo>
                  <a:pt x="197" y="109"/>
                  <a:pt x="198" y="108"/>
                  <a:pt x="198" y="106"/>
                </a:cubicBezTo>
                <a:cubicBezTo>
                  <a:pt x="198" y="106"/>
                  <a:pt x="198" y="106"/>
                  <a:pt x="198" y="105"/>
                </a:cubicBezTo>
                <a:cubicBezTo>
                  <a:pt x="198" y="103"/>
                  <a:pt x="200" y="102"/>
                  <a:pt x="201" y="100"/>
                </a:cubicBezTo>
                <a:cubicBezTo>
                  <a:pt x="201" y="100"/>
                  <a:pt x="201" y="100"/>
                  <a:pt x="201" y="100"/>
                </a:cubicBezTo>
                <a:cubicBezTo>
                  <a:pt x="201" y="100"/>
                  <a:pt x="201" y="100"/>
                  <a:pt x="201" y="100"/>
                </a:cubicBezTo>
                <a:cubicBezTo>
                  <a:pt x="202" y="98"/>
                  <a:pt x="204" y="97"/>
                  <a:pt x="205" y="95"/>
                </a:cubicBezTo>
                <a:cubicBezTo>
                  <a:pt x="206" y="93"/>
                  <a:pt x="206" y="92"/>
                  <a:pt x="207" y="91"/>
                </a:cubicBezTo>
                <a:cubicBezTo>
                  <a:pt x="207" y="89"/>
                  <a:pt x="208" y="87"/>
                  <a:pt x="207" y="85"/>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6" name="Freeform 10">
            <a:extLst>
              <a:ext uri="{FF2B5EF4-FFF2-40B4-BE49-F238E27FC236}">
                <a16:creationId xmlns:a16="http://schemas.microsoft.com/office/drawing/2014/main" id="{262CFD19-A6C2-A3D1-AC90-DF0827D617B3}"/>
              </a:ext>
            </a:extLst>
          </p:cNvPr>
          <p:cNvSpPr>
            <a:spLocks/>
          </p:cNvSpPr>
          <p:nvPr/>
        </p:nvSpPr>
        <p:spPr bwMode="auto">
          <a:xfrm>
            <a:off x="2563246" y="4082717"/>
            <a:ext cx="93265" cy="110362"/>
          </a:xfrm>
          <a:custGeom>
            <a:avLst/>
            <a:gdLst/>
            <a:ahLst/>
            <a:cxnLst>
              <a:cxn ang="0">
                <a:pos x="29" y="15"/>
              </a:cxn>
              <a:cxn ang="0">
                <a:pos x="28" y="11"/>
              </a:cxn>
              <a:cxn ang="0">
                <a:pos x="27" y="6"/>
              </a:cxn>
              <a:cxn ang="0">
                <a:pos x="28" y="0"/>
              </a:cxn>
              <a:cxn ang="0">
                <a:pos x="28" y="1"/>
              </a:cxn>
              <a:cxn ang="0">
                <a:pos x="25" y="1"/>
              </a:cxn>
              <a:cxn ang="0">
                <a:pos x="21" y="0"/>
              </a:cxn>
              <a:cxn ang="0">
                <a:pos x="19" y="0"/>
              </a:cxn>
              <a:cxn ang="0">
                <a:pos x="17" y="4"/>
              </a:cxn>
              <a:cxn ang="0">
                <a:pos x="14" y="7"/>
              </a:cxn>
              <a:cxn ang="0">
                <a:pos x="11" y="9"/>
              </a:cxn>
              <a:cxn ang="0">
                <a:pos x="9" y="17"/>
              </a:cxn>
              <a:cxn ang="0">
                <a:pos x="6" y="18"/>
              </a:cxn>
              <a:cxn ang="0">
                <a:pos x="4" y="21"/>
              </a:cxn>
              <a:cxn ang="0">
                <a:pos x="3" y="23"/>
              </a:cxn>
              <a:cxn ang="0">
                <a:pos x="3" y="26"/>
              </a:cxn>
              <a:cxn ang="0">
                <a:pos x="3" y="29"/>
              </a:cxn>
              <a:cxn ang="0">
                <a:pos x="3" y="31"/>
              </a:cxn>
              <a:cxn ang="0">
                <a:pos x="3" y="39"/>
              </a:cxn>
              <a:cxn ang="0">
                <a:pos x="8" y="41"/>
              </a:cxn>
              <a:cxn ang="0">
                <a:pos x="11" y="42"/>
              </a:cxn>
              <a:cxn ang="0">
                <a:pos x="11" y="48"/>
              </a:cxn>
              <a:cxn ang="0">
                <a:pos x="9" y="52"/>
              </a:cxn>
              <a:cxn ang="0">
                <a:pos x="14" y="54"/>
              </a:cxn>
              <a:cxn ang="0">
                <a:pos x="26" y="57"/>
              </a:cxn>
              <a:cxn ang="0">
                <a:pos x="35" y="58"/>
              </a:cxn>
              <a:cxn ang="0">
                <a:pos x="35" y="58"/>
              </a:cxn>
              <a:cxn ang="0">
                <a:pos x="35" y="58"/>
              </a:cxn>
              <a:cxn ang="0">
                <a:pos x="39" y="46"/>
              </a:cxn>
              <a:cxn ang="0">
                <a:pos x="42" y="42"/>
              </a:cxn>
              <a:cxn ang="0">
                <a:pos x="44" y="38"/>
              </a:cxn>
              <a:cxn ang="0">
                <a:pos x="51" y="35"/>
              </a:cxn>
              <a:cxn ang="0">
                <a:pos x="48" y="33"/>
              </a:cxn>
              <a:cxn ang="0">
                <a:pos x="43" y="32"/>
              </a:cxn>
              <a:cxn ang="0">
                <a:pos x="39" y="28"/>
              </a:cxn>
              <a:cxn ang="0">
                <a:pos x="37" y="25"/>
              </a:cxn>
              <a:cxn ang="0">
                <a:pos x="34" y="24"/>
              </a:cxn>
              <a:cxn ang="0">
                <a:pos x="32" y="20"/>
              </a:cxn>
              <a:cxn ang="0">
                <a:pos x="29" y="15"/>
              </a:cxn>
            </a:cxnLst>
            <a:rect l="0" t="0" r="r" b="b"/>
            <a:pathLst>
              <a:path w="51" h="60">
                <a:moveTo>
                  <a:pt x="29" y="15"/>
                </a:moveTo>
                <a:cubicBezTo>
                  <a:pt x="28" y="14"/>
                  <a:pt x="29" y="12"/>
                  <a:pt x="28" y="11"/>
                </a:cubicBezTo>
                <a:cubicBezTo>
                  <a:pt x="28" y="9"/>
                  <a:pt x="27" y="8"/>
                  <a:pt x="27" y="6"/>
                </a:cubicBezTo>
                <a:cubicBezTo>
                  <a:pt x="27" y="4"/>
                  <a:pt x="27" y="2"/>
                  <a:pt x="28" y="0"/>
                </a:cubicBezTo>
                <a:cubicBezTo>
                  <a:pt x="28" y="0"/>
                  <a:pt x="28" y="1"/>
                  <a:pt x="28" y="1"/>
                </a:cubicBezTo>
                <a:cubicBezTo>
                  <a:pt x="27" y="1"/>
                  <a:pt x="26" y="1"/>
                  <a:pt x="25" y="1"/>
                </a:cubicBezTo>
                <a:cubicBezTo>
                  <a:pt x="24" y="1"/>
                  <a:pt x="23" y="0"/>
                  <a:pt x="21" y="0"/>
                </a:cubicBezTo>
                <a:cubicBezTo>
                  <a:pt x="21" y="0"/>
                  <a:pt x="19" y="0"/>
                  <a:pt x="19" y="0"/>
                </a:cubicBezTo>
                <a:cubicBezTo>
                  <a:pt x="18" y="1"/>
                  <a:pt x="17" y="4"/>
                  <a:pt x="17" y="4"/>
                </a:cubicBezTo>
                <a:cubicBezTo>
                  <a:pt x="16" y="5"/>
                  <a:pt x="15" y="6"/>
                  <a:pt x="14" y="7"/>
                </a:cubicBezTo>
                <a:cubicBezTo>
                  <a:pt x="13" y="8"/>
                  <a:pt x="12" y="8"/>
                  <a:pt x="11" y="9"/>
                </a:cubicBezTo>
                <a:cubicBezTo>
                  <a:pt x="10" y="12"/>
                  <a:pt x="12" y="15"/>
                  <a:pt x="9" y="17"/>
                </a:cubicBezTo>
                <a:cubicBezTo>
                  <a:pt x="8" y="18"/>
                  <a:pt x="7" y="18"/>
                  <a:pt x="6" y="18"/>
                </a:cubicBezTo>
                <a:cubicBezTo>
                  <a:pt x="4" y="19"/>
                  <a:pt x="5" y="19"/>
                  <a:pt x="4" y="21"/>
                </a:cubicBezTo>
                <a:cubicBezTo>
                  <a:pt x="4" y="22"/>
                  <a:pt x="3" y="23"/>
                  <a:pt x="3" y="23"/>
                </a:cubicBezTo>
                <a:cubicBezTo>
                  <a:pt x="2" y="24"/>
                  <a:pt x="3" y="25"/>
                  <a:pt x="3" y="26"/>
                </a:cubicBezTo>
                <a:cubicBezTo>
                  <a:pt x="3" y="27"/>
                  <a:pt x="3" y="28"/>
                  <a:pt x="3" y="29"/>
                </a:cubicBezTo>
                <a:cubicBezTo>
                  <a:pt x="3" y="29"/>
                  <a:pt x="4" y="30"/>
                  <a:pt x="3" y="31"/>
                </a:cubicBezTo>
                <a:cubicBezTo>
                  <a:pt x="3" y="34"/>
                  <a:pt x="0" y="36"/>
                  <a:pt x="3" y="39"/>
                </a:cubicBezTo>
                <a:cubicBezTo>
                  <a:pt x="5" y="41"/>
                  <a:pt x="6" y="41"/>
                  <a:pt x="8" y="41"/>
                </a:cubicBezTo>
                <a:cubicBezTo>
                  <a:pt x="10" y="41"/>
                  <a:pt x="10" y="41"/>
                  <a:pt x="11" y="42"/>
                </a:cubicBezTo>
                <a:cubicBezTo>
                  <a:pt x="12" y="44"/>
                  <a:pt x="11" y="46"/>
                  <a:pt x="11" y="48"/>
                </a:cubicBezTo>
                <a:cubicBezTo>
                  <a:pt x="10" y="49"/>
                  <a:pt x="10" y="51"/>
                  <a:pt x="9" y="52"/>
                </a:cubicBezTo>
                <a:cubicBezTo>
                  <a:pt x="11" y="52"/>
                  <a:pt x="12" y="53"/>
                  <a:pt x="14" y="54"/>
                </a:cubicBezTo>
                <a:cubicBezTo>
                  <a:pt x="19" y="57"/>
                  <a:pt x="20" y="60"/>
                  <a:pt x="26" y="57"/>
                </a:cubicBezTo>
                <a:cubicBezTo>
                  <a:pt x="30" y="54"/>
                  <a:pt x="31" y="56"/>
                  <a:pt x="35" y="58"/>
                </a:cubicBezTo>
                <a:cubicBezTo>
                  <a:pt x="35" y="58"/>
                  <a:pt x="35" y="58"/>
                  <a:pt x="35" y="58"/>
                </a:cubicBezTo>
                <a:cubicBezTo>
                  <a:pt x="35" y="58"/>
                  <a:pt x="35" y="58"/>
                  <a:pt x="35" y="58"/>
                </a:cubicBezTo>
                <a:cubicBezTo>
                  <a:pt x="36" y="53"/>
                  <a:pt x="37" y="49"/>
                  <a:pt x="39" y="46"/>
                </a:cubicBezTo>
                <a:cubicBezTo>
                  <a:pt x="40" y="44"/>
                  <a:pt x="41" y="43"/>
                  <a:pt x="42" y="42"/>
                </a:cubicBezTo>
                <a:cubicBezTo>
                  <a:pt x="42" y="40"/>
                  <a:pt x="43" y="39"/>
                  <a:pt x="44" y="38"/>
                </a:cubicBezTo>
                <a:cubicBezTo>
                  <a:pt x="46" y="37"/>
                  <a:pt x="49" y="35"/>
                  <a:pt x="51" y="35"/>
                </a:cubicBezTo>
                <a:cubicBezTo>
                  <a:pt x="51" y="33"/>
                  <a:pt x="49" y="33"/>
                  <a:pt x="48" y="33"/>
                </a:cubicBezTo>
                <a:cubicBezTo>
                  <a:pt x="46" y="33"/>
                  <a:pt x="45" y="33"/>
                  <a:pt x="43" y="32"/>
                </a:cubicBezTo>
                <a:cubicBezTo>
                  <a:pt x="42" y="31"/>
                  <a:pt x="40" y="30"/>
                  <a:pt x="39" y="28"/>
                </a:cubicBezTo>
                <a:cubicBezTo>
                  <a:pt x="38" y="27"/>
                  <a:pt x="37" y="26"/>
                  <a:pt x="37" y="25"/>
                </a:cubicBezTo>
                <a:cubicBezTo>
                  <a:pt x="36" y="24"/>
                  <a:pt x="35" y="24"/>
                  <a:pt x="34" y="24"/>
                </a:cubicBezTo>
                <a:cubicBezTo>
                  <a:pt x="32" y="23"/>
                  <a:pt x="32" y="21"/>
                  <a:pt x="32" y="20"/>
                </a:cubicBezTo>
                <a:cubicBezTo>
                  <a:pt x="31" y="18"/>
                  <a:pt x="30" y="17"/>
                  <a:pt x="29" y="15"/>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7" name="Freeform 11">
            <a:extLst>
              <a:ext uri="{FF2B5EF4-FFF2-40B4-BE49-F238E27FC236}">
                <a16:creationId xmlns:a16="http://schemas.microsoft.com/office/drawing/2014/main" id="{99065BD8-9237-F1FF-1C07-D2F92D05B130}"/>
              </a:ext>
            </a:extLst>
          </p:cNvPr>
          <p:cNvSpPr>
            <a:spLocks/>
          </p:cNvSpPr>
          <p:nvPr/>
        </p:nvSpPr>
        <p:spPr bwMode="auto">
          <a:xfrm>
            <a:off x="2589671" y="4444890"/>
            <a:ext cx="443004" cy="287564"/>
          </a:xfrm>
          <a:custGeom>
            <a:avLst/>
            <a:gdLst/>
            <a:ahLst/>
            <a:cxnLst>
              <a:cxn ang="0">
                <a:pos x="231" y="65"/>
              </a:cxn>
              <a:cxn ang="0">
                <a:pos x="214" y="71"/>
              </a:cxn>
              <a:cxn ang="0">
                <a:pos x="204" y="60"/>
              </a:cxn>
              <a:cxn ang="0">
                <a:pos x="194" y="60"/>
              </a:cxn>
              <a:cxn ang="0">
                <a:pos x="186" y="51"/>
              </a:cxn>
              <a:cxn ang="0">
                <a:pos x="183" y="47"/>
              </a:cxn>
              <a:cxn ang="0">
                <a:pos x="186" y="39"/>
              </a:cxn>
              <a:cxn ang="0">
                <a:pos x="192" y="36"/>
              </a:cxn>
              <a:cxn ang="0">
                <a:pos x="195" y="30"/>
              </a:cxn>
              <a:cxn ang="0">
                <a:pos x="197" y="18"/>
              </a:cxn>
              <a:cxn ang="0">
                <a:pos x="188" y="17"/>
              </a:cxn>
              <a:cxn ang="0">
                <a:pos x="174" y="10"/>
              </a:cxn>
              <a:cxn ang="0">
                <a:pos x="161" y="9"/>
              </a:cxn>
              <a:cxn ang="0">
                <a:pos x="145" y="1"/>
              </a:cxn>
              <a:cxn ang="0">
                <a:pos x="133" y="1"/>
              </a:cxn>
              <a:cxn ang="0">
                <a:pos x="121" y="8"/>
              </a:cxn>
              <a:cxn ang="0">
                <a:pos x="110" y="18"/>
              </a:cxn>
              <a:cxn ang="0">
                <a:pos x="94" y="17"/>
              </a:cxn>
              <a:cxn ang="0">
                <a:pos x="90" y="21"/>
              </a:cxn>
              <a:cxn ang="0">
                <a:pos x="51" y="27"/>
              </a:cxn>
              <a:cxn ang="0">
                <a:pos x="39" y="56"/>
              </a:cxn>
              <a:cxn ang="0">
                <a:pos x="8" y="90"/>
              </a:cxn>
              <a:cxn ang="0">
                <a:pos x="5" y="118"/>
              </a:cxn>
              <a:cxn ang="0">
                <a:pos x="41" y="118"/>
              </a:cxn>
              <a:cxn ang="0">
                <a:pos x="46" y="130"/>
              </a:cxn>
              <a:cxn ang="0">
                <a:pos x="52" y="144"/>
              </a:cxn>
              <a:cxn ang="0">
                <a:pos x="57" y="153"/>
              </a:cxn>
              <a:cxn ang="0">
                <a:pos x="68" y="151"/>
              </a:cxn>
              <a:cxn ang="0">
                <a:pos x="88" y="145"/>
              </a:cxn>
              <a:cxn ang="0">
                <a:pos x="108" y="135"/>
              </a:cxn>
              <a:cxn ang="0">
                <a:pos x="113" y="129"/>
              </a:cxn>
              <a:cxn ang="0">
                <a:pos x="119" y="114"/>
              </a:cxn>
              <a:cxn ang="0">
                <a:pos x="127" y="120"/>
              </a:cxn>
              <a:cxn ang="0">
                <a:pos x="138" y="133"/>
              </a:cxn>
              <a:cxn ang="0">
                <a:pos x="148" y="137"/>
              </a:cxn>
              <a:cxn ang="0">
                <a:pos x="147" y="143"/>
              </a:cxn>
              <a:cxn ang="0">
                <a:pos x="158" y="156"/>
              </a:cxn>
              <a:cxn ang="0">
                <a:pos x="157" y="147"/>
              </a:cxn>
              <a:cxn ang="0">
                <a:pos x="163" y="134"/>
              </a:cxn>
              <a:cxn ang="0">
                <a:pos x="174" y="121"/>
              </a:cxn>
              <a:cxn ang="0">
                <a:pos x="173" y="106"/>
              </a:cxn>
              <a:cxn ang="0">
                <a:pos x="185" y="111"/>
              </a:cxn>
              <a:cxn ang="0">
                <a:pos x="196" y="118"/>
              </a:cxn>
              <a:cxn ang="0">
                <a:pos x="209" y="115"/>
              </a:cxn>
              <a:cxn ang="0">
                <a:pos x="223" y="123"/>
              </a:cxn>
              <a:cxn ang="0">
                <a:pos x="222" y="109"/>
              </a:cxn>
              <a:cxn ang="0">
                <a:pos x="220" y="97"/>
              </a:cxn>
              <a:cxn ang="0">
                <a:pos x="236" y="98"/>
              </a:cxn>
              <a:cxn ang="0">
                <a:pos x="238" y="91"/>
              </a:cxn>
              <a:cxn ang="0">
                <a:pos x="240" y="71"/>
              </a:cxn>
            </a:cxnLst>
            <a:rect l="0" t="0" r="r" b="b"/>
            <a:pathLst>
              <a:path w="242" h="157">
                <a:moveTo>
                  <a:pt x="240" y="71"/>
                </a:moveTo>
                <a:cubicBezTo>
                  <a:pt x="240" y="69"/>
                  <a:pt x="240" y="67"/>
                  <a:pt x="238" y="65"/>
                </a:cubicBezTo>
                <a:cubicBezTo>
                  <a:pt x="237" y="64"/>
                  <a:pt x="234" y="62"/>
                  <a:pt x="233" y="62"/>
                </a:cubicBezTo>
                <a:cubicBezTo>
                  <a:pt x="232" y="63"/>
                  <a:pt x="232" y="64"/>
                  <a:pt x="231" y="65"/>
                </a:cubicBezTo>
                <a:cubicBezTo>
                  <a:pt x="230" y="65"/>
                  <a:pt x="229" y="65"/>
                  <a:pt x="228" y="66"/>
                </a:cubicBezTo>
                <a:cubicBezTo>
                  <a:pt x="226" y="67"/>
                  <a:pt x="227" y="69"/>
                  <a:pt x="226" y="70"/>
                </a:cubicBezTo>
                <a:cubicBezTo>
                  <a:pt x="225" y="72"/>
                  <a:pt x="225" y="73"/>
                  <a:pt x="222" y="73"/>
                </a:cubicBezTo>
                <a:cubicBezTo>
                  <a:pt x="219" y="73"/>
                  <a:pt x="217" y="72"/>
                  <a:pt x="214" y="71"/>
                </a:cubicBezTo>
                <a:cubicBezTo>
                  <a:pt x="213" y="71"/>
                  <a:pt x="212" y="70"/>
                  <a:pt x="212" y="69"/>
                </a:cubicBezTo>
                <a:cubicBezTo>
                  <a:pt x="211" y="69"/>
                  <a:pt x="210" y="69"/>
                  <a:pt x="210" y="68"/>
                </a:cubicBezTo>
                <a:cubicBezTo>
                  <a:pt x="208" y="67"/>
                  <a:pt x="208" y="66"/>
                  <a:pt x="208" y="64"/>
                </a:cubicBezTo>
                <a:cubicBezTo>
                  <a:pt x="208" y="61"/>
                  <a:pt x="206" y="61"/>
                  <a:pt x="204" y="60"/>
                </a:cubicBezTo>
                <a:cubicBezTo>
                  <a:pt x="204" y="60"/>
                  <a:pt x="204" y="60"/>
                  <a:pt x="203" y="59"/>
                </a:cubicBezTo>
                <a:cubicBezTo>
                  <a:pt x="203" y="59"/>
                  <a:pt x="202" y="59"/>
                  <a:pt x="201" y="59"/>
                </a:cubicBezTo>
                <a:cubicBezTo>
                  <a:pt x="200" y="60"/>
                  <a:pt x="200" y="60"/>
                  <a:pt x="198" y="60"/>
                </a:cubicBezTo>
                <a:cubicBezTo>
                  <a:pt x="197" y="60"/>
                  <a:pt x="195" y="60"/>
                  <a:pt x="194" y="60"/>
                </a:cubicBezTo>
                <a:cubicBezTo>
                  <a:pt x="193" y="60"/>
                  <a:pt x="192" y="60"/>
                  <a:pt x="191" y="60"/>
                </a:cubicBezTo>
                <a:cubicBezTo>
                  <a:pt x="190" y="60"/>
                  <a:pt x="189" y="60"/>
                  <a:pt x="188" y="60"/>
                </a:cubicBezTo>
                <a:cubicBezTo>
                  <a:pt x="185" y="59"/>
                  <a:pt x="183" y="60"/>
                  <a:pt x="183" y="57"/>
                </a:cubicBezTo>
                <a:cubicBezTo>
                  <a:pt x="182" y="53"/>
                  <a:pt x="184" y="53"/>
                  <a:pt x="186" y="51"/>
                </a:cubicBezTo>
                <a:cubicBezTo>
                  <a:pt x="186" y="51"/>
                  <a:pt x="187" y="51"/>
                  <a:pt x="187" y="50"/>
                </a:cubicBezTo>
                <a:cubicBezTo>
                  <a:pt x="187" y="50"/>
                  <a:pt x="186" y="50"/>
                  <a:pt x="186" y="50"/>
                </a:cubicBezTo>
                <a:cubicBezTo>
                  <a:pt x="185" y="50"/>
                  <a:pt x="185" y="50"/>
                  <a:pt x="184" y="49"/>
                </a:cubicBezTo>
                <a:cubicBezTo>
                  <a:pt x="183" y="49"/>
                  <a:pt x="183" y="48"/>
                  <a:pt x="183" y="47"/>
                </a:cubicBezTo>
                <a:cubicBezTo>
                  <a:pt x="183" y="47"/>
                  <a:pt x="183" y="46"/>
                  <a:pt x="183" y="45"/>
                </a:cubicBezTo>
                <a:cubicBezTo>
                  <a:pt x="183" y="44"/>
                  <a:pt x="184" y="44"/>
                  <a:pt x="184" y="43"/>
                </a:cubicBezTo>
                <a:cubicBezTo>
                  <a:pt x="184" y="42"/>
                  <a:pt x="185" y="42"/>
                  <a:pt x="185" y="41"/>
                </a:cubicBezTo>
                <a:cubicBezTo>
                  <a:pt x="186" y="40"/>
                  <a:pt x="186" y="40"/>
                  <a:pt x="186" y="39"/>
                </a:cubicBezTo>
                <a:cubicBezTo>
                  <a:pt x="187" y="38"/>
                  <a:pt x="187" y="38"/>
                  <a:pt x="188" y="38"/>
                </a:cubicBezTo>
                <a:cubicBezTo>
                  <a:pt x="188" y="37"/>
                  <a:pt x="189" y="37"/>
                  <a:pt x="189" y="36"/>
                </a:cubicBezTo>
                <a:cubicBezTo>
                  <a:pt x="189" y="36"/>
                  <a:pt x="192" y="35"/>
                  <a:pt x="192" y="35"/>
                </a:cubicBezTo>
                <a:cubicBezTo>
                  <a:pt x="192" y="36"/>
                  <a:pt x="192" y="36"/>
                  <a:pt x="192" y="36"/>
                </a:cubicBezTo>
                <a:cubicBezTo>
                  <a:pt x="192" y="37"/>
                  <a:pt x="192" y="37"/>
                  <a:pt x="192" y="37"/>
                </a:cubicBezTo>
                <a:cubicBezTo>
                  <a:pt x="194" y="36"/>
                  <a:pt x="196" y="36"/>
                  <a:pt x="196" y="35"/>
                </a:cubicBezTo>
                <a:cubicBezTo>
                  <a:pt x="197" y="34"/>
                  <a:pt x="196" y="33"/>
                  <a:pt x="196" y="33"/>
                </a:cubicBezTo>
                <a:cubicBezTo>
                  <a:pt x="195" y="32"/>
                  <a:pt x="195" y="31"/>
                  <a:pt x="195" y="30"/>
                </a:cubicBezTo>
                <a:cubicBezTo>
                  <a:pt x="195" y="28"/>
                  <a:pt x="195" y="26"/>
                  <a:pt x="195" y="24"/>
                </a:cubicBezTo>
                <a:cubicBezTo>
                  <a:pt x="195" y="23"/>
                  <a:pt x="196" y="22"/>
                  <a:pt x="196" y="20"/>
                </a:cubicBezTo>
                <a:cubicBezTo>
                  <a:pt x="197" y="19"/>
                  <a:pt x="198" y="19"/>
                  <a:pt x="198" y="18"/>
                </a:cubicBezTo>
                <a:cubicBezTo>
                  <a:pt x="198" y="18"/>
                  <a:pt x="197" y="18"/>
                  <a:pt x="197" y="18"/>
                </a:cubicBezTo>
                <a:cubicBezTo>
                  <a:pt x="196" y="18"/>
                  <a:pt x="195" y="18"/>
                  <a:pt x="195" y="18"/>
                </a:cubicBezTo>
                <a:cubicBezTo>
                  <a:pt x="195" y="18"/>
                  <a:pt x="195" y="17"/>
                  <a:pt x="194" y="17"/>
                </a:cubicBezTo>
                <a:cubicBezTo>
                  <a:pt x="193" y="17"/>
                  <a:pt x="191" y="17"/>
                  <a:pt x="190" y="17"/>
                </a:cubicBezTo>
                <a:cubicBezTo>
                  <a:pt x="189" y="17"/>
                  <a:pt x="189" y="17"/>
                  <a:pt x="188" y="17"/>
                </a:cubicBezTo>
                <a:cubicBezTo>
                  <a:pt x="186" y="16"/>
                  <a:pt x="184" y="16"/>
                  <a:pt x="182" y="15"/>
                </a:cubicBezTo>
                <a:cubicBezTo>
                  <a:pt x="181" y="15"/>
                  <a:pt x="180" y="15"/>
                  <a:pt x="179" y="13"/>
                </a:cubicBezTo>
                <a:cubicBezTo>
                  <a:pt x="178" y="13"/>
                  <a:pt x="178" y="13"/>
                  <a:pt x="178" y="12"/>
                </a:cubicBezTo>
                <a:cubicBezTo>
                  <a:pt x="177" y="12"/>
                  <a:pt x="175" y="11"/>
                  <a:pt x="174" y="10"/>
                </a:cubicBezTo>
                <a:cubicBezTo>
                  <a:pt x="173" y="10"/>
                  <a:pt x="172" y="9"/>
                  <a:pt x="171" y="8"/>
                </a:cubicBezTo>
                <a:cubicBezTo>
                  <a:pt x="170" y="7"/>
                  <a:pt x="171" y="7"/>
                  <a:pt x="169" y="7"/>
                </a:cubicBezTo>
                <a:cubicBezTo>
                  <a:pt x="168" y="7"/>
                  <a:pt x="167" y="7"/>
                  <a:pt x="166" y="8"/>
                </a:cubicBezTo>
                <a:cubicBezTo>
                  <a:pt x="164" y="8"/>
                  <a:pt x="163" y="9"/>
                  <a:pt x="161" y="9"/>
                </a:cubicBezTo>
                <a:cubicBezTo>
                  <a:pt x="159" y="9"/>
                  <a:pt x="157" y="8"/>
                  <a:pt x="155" y="7"/>
                </a:cubicBezTo>
                <a:cubicBezTo>
                  <a:pt x="154" y="6"/>
                  <a:pt x="154" y="5"/>
                  <a:pt x="153" y="5"/>
                </a:cubicBezTo>
                <a:cubicBezTo>
                  <a:pt x="152" y="4"/>
                  <a:pt x="149" y="3"/>
                  <a:pt x="147" y="2"/>
                </a:cubicBezTo>
                <a:cubicBezTo>
                  <a:pt x="147" y="1"/>
                  <a:pt x="146" y="1"/>
                  <a:pt x="145" y="1"/>
                </a:cubicBezTo>
                <a:cubicBezTo>
                  <a:pt x="145" y="1"/>
                  <a:pt x="144" y="1"/>
                  <a:pt x="143" y="1"/>
                </a:cubicBezTo>
                <a:cubicBezTo>
                  <a:pt x="143" y="1"/>
                  <a:pt x="142" y="0"/>
                  <a:pt x="141" y="0"/>
                </a:cubicBezTo>
                <a:cubicBezTo>
                  <a:pt x="141" y="0"/>
                  <a:pt x="140" y="0"/>
                  <a:pt x="139" y="0"/>
                </a:cubicBezTo>
                <a:cubicBezTo>
                  <a:pt x="137" y="0"/>
                  <a:pt x="134" y="0"/>
                  <a:pt x="133" y="1"/>
                </a:cubicBezTo>
                <a:cubicBezTo>
                  <a:pt x="131" y="3"/>
                  <a:pt x="129" y="6"/>
                  <a:pt x="129" y="8"/>
                </a:cubicBezTo>
                <a:cubicBezTo>
                  <a:pt x="129" y="11"/>
                  <a:pt x="129" y="14"/>
                  <a:pt x="126" y="14"/>
                </a:cubicBezTo>
                <a:cubicBezTo>
                  <a:pt x="124" y="14"/>
                  <a:pt x="124" y="13"/>
                  <a:pt x="123" y="12"/>
                </a:cubicBezTo>
                <a:cubicBezTo>
                  <a:pt x="122" y="11"/>
                  <a:pt x="123" y="9"/>
                  <a:pt x="121" y="8"/>
                </a:cubicBezTo>
                <a:cubicBezTo>
                  <a:pt x="120" y="8"/>
                  <a:pt x="119" y="10"/>
                  <a:pt x="118" y="11"/>
                </a:cubicBezTo>
                <a:cubicBezTo>
                  <a:pt x="118" y="12"/>
                  <a:pt x="118" y="12"/>
                  <a:pt x="118" y="13"/>
                </a:cubicBezTo>
                <a:cubicBezTo>
                  <a:pt x="118" y="15"/>
                  <a:pt x="117" y="15"/>
                  <a:pt x="116" y="15"/>
                </a:cubicBezTo>
                <a:cubicBezTo>
                  <a:pt x="114" y="16"/>
                  <a:pt x="113" y="18"/>
                  <a:pt x="110" y="18"/>
                </a:cubicBezTo>
                <a:cubicBezTo>
                  <a:pt x="110" y="18"/>
                  <a:pt x="109" y="17"/>
                  <a:pt x="108" y="17"/>
                </a:cubicBezTo>
                <a:cubicBezTo>
                  <a:pt x="107" y="17"/>
                  <a:pt x="105" y="17"/>
                  <a:pt x="104" y="18"/>
                </a:cubicBezTo>
                <a:cubicBezTo>
                  <a:pt x="102" y="19"/>
                  <a:pt x="100" y="19"/>
                  <a:pt x="97" y="18"/>
                </a:cubicBezTo>
                <a:cubicBezTo>
                  <a:pt x="96" y="18"/>
                  <a:pt x="95" y="18"/>
                  <a:pt x="94" y="17"/>
                </a:cubicBezTo>
                <a:cubicBezTo>
                  <a:pt x="94" y="17"/>
                  <a:pt x="94" y="17"/>
                  <a:pt x="93" y="17"/>
                </a:cubicBezTo>
                <a:cubicBezTo>
                  <a:pt x="93" y="16"/>
                  <a:pt x="93" y="16"/>
                  <a:pt x="92" y="15"/>
                </a:cubicBezTo>
                <a:cubicBezTo>
                  <a:pt x="92" y="15"/>
                  <a:pt x="92" y="15"/>
                  <a:pt x="92" y="15"/>
                </a:cubicBezTo>
                <a:cubicBezTo>
                  <a:pt x="92" y="17"/>
                  <a:pt x="93" y="19"/>
                  <a:pt x="90" y="21"/>
                </a:cubicBezTo>
                <a:cubicBezTo>
                  <a:pt x="87" y="23"/>
                  <a:pt x="83" y="25"/>
                  <a:pt x="80" y="26"/>
                </a:cubicBezTo>
                <a:cubicBezTo>
                  <a:pt x="78" y="27"/>
                  <a:pt x="77" y="27"/>
                  <a:pt x="75" y="27"/>
                </a:cubicBezTo>
                <a:cubicBezTo>
                  <a:pt x="69" y="27"/>
                  <a:pt x="64" y="30"/>
                  <a:pt x="58" y="29"/>
                </a:cubicBezTo>
                <a:cubicBezTo>
                  <a:pt x="56" y="28"/>
                  <a:pt x="54" y="27"/>
                  <a:pt x="51" y="27"/>
                </a:cubicBezTo>
                <a:cubicBezTo>
                  <a:pt x="40" y="28"/>
                  <a:pt x="58" y="37"/>
                  <a:pt x="52" y="42"/>
                </a:cubicBezTo>
                <a:cubicBezTo>
                  <a:pt x="50" y="44"/>
                  <a:pt x="49" y="43"/>
                  <a:pt x="47" y="44"/>
                </a:cubicBezTo>
                <a:cubicBezTo>
                  <a:pt x="47" y="45"/>
                  <a:pt x="46" y="47"/>
                  <a:pt x="46" y="47"/>
                </a:cubicBezTo>
                <a:cubicBezTo>
                  <a:pt x="44" y="51"/>
                  <a:pt x="42" y="53"/>
                  <a:pt x="39" y="56"/>
                </a:cubicBezTo>
                <a:cubicBezTo>
                  <a:pt x="34" y="62"/>
                  <a:pt x="30" y="69"/>
                  <a:pt x="23" y="74"/>
                </a:cubicBezTo>
                <a:cubicBezTo>
                  <a:pt x="22" y="75"/>
                  <a:pt x="20" y="76"/>
                  <a:pt x="19" y="78"/>
                </a:cubicBezTo>
                <a:cubicBezTo>
                  <a:pt x="17" y="80"/>
                  <a:pt x="17" y="82"/>
                  <a:pt x="15" y="83"/>
                </a:cubicBezTo>
                <a:cubicBezTo>
                  <a:pt x="13" y="86"/>
                  <a:pt x="11" y="88"/>
                  <a:pt x="8" y="90"/>
                </a:cubicBezTo>
                <a:cubicBezTo>
                  <a:pt x="6" y="93"/>
                  <a:pt x="6" y="95"/>
                  <a:pt x="6" y="98"/>
                </a:cubicBezTo>
                <a:cubicBezTo>
                  <a:pt x="6" y="100"/>
                  <a:pt x="7" y="104"/>
                  <a:pt x="6" y="105"/>
                </a:cubicBezTo>
                <a:cubicBezTo>
                  <a:pt x="5" y="107"/>
                  <a:pt x="3" y="106"/>
                  <a:pt x="2" y="108"/>
                </a:cubicBezTo>
                <a:cubicBezTo>
                  <a:pt x="0" y="111"/>
                  <a:pt x="3" y="117"/>
                  <a:pt x="5" y="118"/>
                </a:cubicBezTo>
                <a:cubicBezTo>
                  <a:pt x="8" y="119"/>
                  <a:pt x="11" y="118"/>
                  <a:pt x="13" y="117"/>
                </a:cubicBezTo>
                <a:cubicBezTo>
                  <a:pt x="18" y="115"/>
                  <a:pt x="22" y="112"/>
                  <a:pt x="27" y="112"/>
                </a:cubicBezTo>
                <a:cubicBezTo>
                  <a:pt x="31" y="112"/>
                  <a:pt x="35" y="115"/>
                  <a:pt x="38" y="117"/>
                </a:cubicBezTo>
                <a:cubicBezTo>
                  <a:pt x="38" y="117"/>
                  <a:pt x="40" y="118"/>
                  <a:pt x="41" y="118"/>
                </a:cubicBezTo>
                <a:cubicBezTo>
                  <a:pt x="42" y="118"/>
                  <a:pt x="43" y="119"/>
                  <a:pt x="44" y="119"/>
                </a:cubicBezTo>
                <a:cubicBezTo>
                  <a:pt x="45" y="121"/>
                  <a:pt x="44" y="123"/>
                  <a:pt x="45" y="125"/>
                </a:cubicBezTo>
                <a:cubicBezTo>
                  <a:pt x="45" y="125"/>
                  <a:pt x="46" y="126"/>
                  <a:pt x="46" y="126"/>
                </a:cubicBezTo>
                <a:cubicBezTo>
                  <a:pt x="46" y="127"/>
                  <a:pt x="46" y="129"/>
                  <a:pt x="46" y="130"/>
                </a:cubicBezTo>
                <a:cubicBezTo>
                  <a:pt x="46" y="132"/>
                  <a:pt x="46" y="134"/>
                  <a:pt x="47" y="136"/>
                </a:cubicBezTo>
                <a:cubicBezTo>
                  <a:pt x="47" y="137"/>
                  <a:pt x="48" y="138"/>
                  <a:pt x="49" y="139"/>
                </a:cubicBezTo>
                <a:cubicBezTo>
                  <a:pt x="49" y="140"/>
                  <a:pt x="50" y="141"/>
                  <a:pt x="50" y="141"/>
                </a:cubicBezTo>
                <a:cubicBezTo>
                  <a:pt x="51" y="143"/>
                  <a:pt x="51" y="143"/>
                  <a:pt x="52" y="144"/>
                </a:cubicBezTo>
                <a:cubicBezTo>
                  <a:pt x="52" y="145"/>
                  <a:pt x="53" y="145"/>
                  <a:pt x="53" y="147"/>
                </a:cubicBezTo>
                <a:cubicBezTo>
                  <a:pt x="53" y="147"/>
                  <a:pt x="53" y="149"/>
                  <a:pt x="53" y="150"/>
                </a:cubicBezTo>
                <a:cubicBezTo>
                  <a:pt x="53" y="151"/>
                  <a:pt x="51" y="152"/>
                  <a:pt x="51" y="153"/>
                </a:cubicBezTo>
                <a:cubicBezTo>
                  <a:pt x="53" y="154"/>
                  <a:pt x="55" y="153"/>
                  <a:pt x="57" y="153"/>
                </a:cubicBezTo>
                <a:cubicBezTo>
                  <a:pt x="58" y="153"/>
                  <a:pt x="59" y="154"/>
                  <a:pt x="60" y="154"/>
                </a:cubicBezTo>
                <a:cubicBezTo>
                  <a:pt x="61" y="154"/>
                  <a:pt x="62" y="154"/>
                  <a:pt x="63" y="153"/>
                </a:cubicBezTo>
                <a:cubicBezTo>
                  <a:pt x="63" y="153"/>
                  <a:pt x="65" y="153"/>
                  <a:pt x="66" y="153"/>
                </a:cubicBezTo>
                <a:cubicBezTo>
                  <a:pt x="67" y="152"/>
                  <a:pt x="67" y="151"/>
                  <a:pt x="68" y="151"/>
                </a:cubicBezTo>
                <a:cubicBezTo>
                  <a:pt x="71" y="150"/>
                  <a:pt x="74" y="150"/>
                  <a:pt x="77" y="149"/>
                </a:cubicBezTo>
                <a:cubicBezTo>
                  <a:pt x="79" y="149"/>
                  <a:pt x="80" y="148"/>
                  <a:pt x="81" y="147"/>
                </a:cubicBezTo>
                <a:cubicBezTo>
                  <a:pt x="82" y="145"/>
                  <a:pt x="82" y="144"/>
                  <a:pt x="84" y="143"/>
                </a:cubicBezTo>
                <a:cubicBezTo>
                  <a:pt x="85" y="143"/>
                  <a:pt x="86" y="144"/>
                  <a:pt x="88" y="145"/>
                </a:cubicBezTo>
                <a:cubicBezTo>
                  <a:pt x="91" y="146"/>
                  <a:pt x="95" y="149"/>
                  <a:pt x="99" y="147"/>
                </a:cubicBezTo>
                <a:cubicBezTo>
                  <a:pt x="100" y="146"/>
                  <a:pt x="100" y="145"/>
                  <a:pt x="102" y="144"/>
                </a:cubicBezTo>
                <a:cubicBezTo>
                  <a:pt x="103" y="143"/>
                  <a:pt x="105" y="142"/>
                  <a:pt x="105" y="140"/>
                </a:cubicBezTo>
                <a:cubicBezTo>
                  <a:pt x="106" y="139"/>
                  <a:pt x="106" y="136"/>
                  <a:pt x="108" y="135"/>
                </a:cubicBezTo>
                <a:cubicBezTo>
                  <a:pt x="109" y="135"/>
                  <a:pt x="110" y="135"/>
                  <a:pt x="110" y="135"/>
                </a:cubicBezTo>
                <a:cubicBezTo>
                  <a:pt x="110" y="135"/>
                  <a:pt x="111" y="134"/>
                  <a:pt x="111" y="134"/>
                </a:cubicBezTo>
                <a:cubicBezTo>
                  <a:pt x="113" y="133"/>
                  <a:pt x="113" y="133"/>
                  <a:pt x="113" y="132"/>
                </a:cubicBezTo>
                <a:cubicBezTo>
                  <a:pt x="113" y="131"/>
                  <a:pt x="113" y="130"/>
                  <a:pt x="113" y="129"/>
                </a:cubicBezTo>
                <a:cubicBezTo>
                  <a:pt x="112" y="127"/>
                  <a:pt x="111" y="128"/>
                  <a:pt x="110" y="127"/>
                </a:cubicBezTo>
                <a:cubicBezTo>
                  <a:pt x="109" y="125"/>
                  <a:pt x="109" y="123"/>
                  <a:pt x="111" y="122"/>
                </a:cubicBezTo>
                <a:cubicBezTo>
                  <a:pt x="113" y="120"/>
                  <a:pt x="115" y="120"/>
                  <a:pt x="117" y="119"/>
                </a:cubicBezTo>
                <a:cubicBezTo>
                  <a:pt x="118" y="118"/>
                  <a:pt x="119" y="116"/>
                  <a:pt x="119" y="114"/>
                </a:cubicBezTo>
                <a:cubicBezTo>
                  <a:pt x="120" y="112"/>
                  <a:pt x="120" y="109"/>
                  <a:pt x="123" y="110"/>
                </a:cubicBezTo>
                <a:cubicBezTo>
                  <a:pt x="125" y="111"/>
                  <a:pt x="127" y="113"/>
                  <a:pt x="127" y="115"/>
                </a:cubicBezTo>
                <a:cubicBezTo>
                  <a:pt x="127" y="116"/>
                  <a:pt x="127" y="117"/>
                  <a:pt x="127" y="118"/>
                </a:cubicBezTo>
                <a:cubicBezTo>
                  <a:pt x="127" y="118"/>
                  <a:pt x="127" y="120"/>
                  <a:pt x="127" y="120"/>
                </a:cubicBezTo>
                <a:cubicBezTo>
                  <a:pt x="127" y="121"/>
                  <a:pt x="128" y="121"/>
                  <a:pt x="128" y="122"/>
                </a:cubicBezTo>
                <a:cubicBezTo>
                  <a:pt x="129" y="123"/>
                  <a:pt x="130" y="124"/>
                  <a:pt x="131" y="125"/>
                </a:cubicBezTo>
                <a:cubicBezTo>
                  <a:pt x="132" y="126"/>
                  <a:pt x="133" y="128"/>
                  <a:pt x="134" y="130"/>
                </a:cubicBezTo>
                <a:cubicBezTo>
                  <a:pt x="135" y="132"/>
                  <a:pt x="136" y="133"/>
                  <a:pt x="138" y="133"/>
                </a:cubicBezTo>
                <a:cubicBezTo>
                  <a:pt x="139" y="134"/>
                  <a:pt x="140" y="134"/>
                  <a:pt x="141" y="134"/>
                </a:cubicBezTo>
                <a:cubicBezTo>
                  <a:pt x="142" y="134"/>
                  <a:pt x="142" y="135"/>
                  <a:pt x="142" y="135"/>
                </a:cubicBezTo>
                <a:cubicBezTo>
                  <a:pt x="143" y="135"/>
                  <a:pt x="144" y="135"/>
                  <a:pt x="144" y="135"/>
                </a:cubicBezTo>
                <a:cubicBezTo>
                  <a:pt x="146" y="135"/>
                  <a:pt x="147" y="136"/>
                  <a:pt x="148" y="137"/>
                </a:cubicBezTo>
                <a:cubicBezTo>
                  <a:pt x="149" y="137"/>
                  <a:pt x="149" y="137"/>
                  <a:pt x="150" y="138"/>
                </a:cubicBezTo>
                <a:cubicBezTo>
                  <a:pt x="150" y="139"/>
                  <a:pt x="148" y="140"/>
                  <a:pt x="148" y="141"/>
                </a:cubicBezTo>
                <a:cubicBezTo>
                  <a:pt x="148" y="141"/>
                  <a:pt x="148" y="142"/>
                  <a:pt x="148" y="142"/>
                </a:cubicBezTo>
                <a:cubicBezTo>
                  <a:pt x="148" y="142"/>
                  <a:pt x="147" y="143"/>
                  <a:pt x="147" y="143"/>
                </a:cubicBezTo>
                <a:cubicBezTo>
                  <a:pt x="147" y="143"/>
                  <a:pt x="147" y="144"/>
                  <a:pt x="147" y="145"/>
                </a:cubicBezTo>
                <a:cubicBezTo>
                  <a:pt x="149" y="145"/>
                  <a:pt x="151" y="145"/>
                  <a:pt x="152" y="147"/>
                </a:cubicBezTo>
                <a:cubicBezTo>
                  <a:pt x="153" y="149"/>
                  <a:pt x="153" y="152"/>
                  <a:pt x="153" y="154"/>
                </a:cubicBezTo>
                <a:cubicBezTo>
                  <a:pt x="154" y="156"/>
                  <a:pt x="157" y="156"/>
                  <a:pt x="158" y="156"/>
                </a:cubicBezTo>
                <a:cubicBezTo>
                  <a:pt x="161" y="157"/>
                  <a:pt x="162" y="156"/>
                  <a:pt x="163" y="153"/>
                </a:cubicBezTo>
                <a:cubicBezTo>
                  <a:pt x="163" y="152"/>
                  <a:pt x="164" y="151"/>
                  <a:pt x="162" y="150"/>
                </a:cubicBezTo>
                <a:cubicBezTo>
                  <a:pt x="162" y="149"/>
                  <a:pt x="161" y="149"/>
                  <a:pt x="160" y="148"/>
                </a:cubicBezTo>
                <a:cubicBezTo>
                  <a:pt x="160" y="148"/>
                  <a:pt x="158" y="148"/>
                  <a:pt x="157" y="147"/>
                </a:cubicBezTo>
                <a:cubicBezTo>
                  <a:pt x="157" y="147"/>
                  <a:pt x="157" y="144"/>
                  <a:pt x="157" y="143"/>
                </a:cubicBezTo>
                <a:cubicBezTo>
                  <a:pt x="158" y="143"/>
                  <a:pt x="159" y="142"/>
                  <a:pt x="159" y="141"/>
                </a:cubicBezTo>
                <a:cubicBezTo>
                  <a:pt x="160" y="140"/>
                  <a:pt x="160" y="140"/>
                  <a:pt x="160" y="139"/>
                </a:cubicBezTo>
                <a:cubicBezTo>
                  <a:pt x="161" y="137"/>
                  <a:pt x="163" y="136"/>
                  <a:pt x="163" y="134"/>
                </a:cubicBezTo>
                <a:cubicBezTo>
                  <a:pt x="164" y="132"/>
                  <a:pt x="164" y="130"/>
                  <a:pt x="166" y="129"/>
                </a:cubicBezTo>
                <a:cubicBezTo>
                  <a:pt x="168" y="128"/>
                  <a:pt x="169" y="127"/>
                  <a:pt x="171" y="126"/>
                </a:cubicBezTo>
                <a:cubicBezTo>
                  <a:pt x="171" y="125"/>
                  <a:pt x="171" y="125"/>
                  <a:pt x="172" y="124"/>
                </a:cubicBezTo>
                <a:cubicBezTo>
                  <a:pt x="173" y="123"/>
                  <a:pt x="174" y="122"/>
                  <a:pt x="174" y="121"/>
                </a:cubicBezTo>
                <a:cubicBezTo>
                  <a:pt x="175" y="120"/>
                  <a:pt x="175" y="118"/>
                  <a:pt x="175" y="117"/>
                </a:cubicBezTo>
                <a:cubicBezTo>
                  <a:pt x="174" y="116"/>
                  <a:pt x="174" y="115"/>
                  <a:pt x="173" y="114"/>
                </a:cubicBezTo>
                <a:cubicBezTo>
                  <a:pt x="172" y="113"/>
                  <a:pt x="171" y="110"/>
                  <a:pt x="172" y="108"/>
                </a:cubicBezTo>
                <a:cubicBezTo>
                  <a:pt x="172" y="108"/>
                  <a:pt x="173" y="107"/>
                  <a:pt x="173" y="106"/>
                </a:cubicBezTo>
                <a:cubicBezTo>
                  <a:pt x="174" y="106"/>
                  <a:pt x="175" y="105"/>
                  <a:pt x="175" y="105"/>
                </a:cubicBezTo>
                <a:cubicBezTo>
                  <a:pt x="176" y="104"/>
                  <a:pt x="180" y="104"/>
                  <a:pt x="181" y="105"/>
                </a:cubicBezTo>
                <a:cubicBezTo>
                  <a:pt x="181" y="105"/>
                  <a:pt x="183" y="107"/>
                  <a:pt x="183" y="107"/>
                </a:cubicBezTo>
                <a:cubicBezTo>
                  <a:pt x="184" y="109"/>
                  <a:pt x="184" y="110"/>
                  <a:pt x="185" y="111"/>
                </a:cubicBezTo>
                <a:cubicBezTo>
                  <a:pt x="185" y="112"/>
                  <a:pt x="185" y="114"/>
                  <a:pt x="185" y="115"/>
                </a:cubicBezTo>
                <a:cubicBezTo>
                  <a:pt x="186" y="117"/>
                  <a:pt x="187" y="117"/>
                  <a:pt x="189" y="117"/>
                </a:cubicBezTo>
                <a:cubicBezTo>
                  <a:pt x="190" y="118"/>
                  <a:pt x="192" y="119"/>
                  <a:pt x="194" y="119"/>
                </a:cubicBezTo>
                <a:cubicBezTo>
                  <a:pt x="195" y="118"/>
                  <a:pt x="195" y="118"/>
                  <a:pt x="196" y="118"/>
                </a:cubicBezTo>
                <a:cubicBezTo>
                  <a:pt x="197" y="118"/>
                  <a:pt x="198" y="118"/>
                  <a:pt x="198" y="118"/>
                </a:cubicBezTo>
                <a:cubicBezTo>
                  <a:pt x="199" y="117"/>
                  <a:pt x="199" y="116"/>
                  <a:pt x="200" y="116"/>
                </a:cubicBezTo>
                <a:cubicBezTo>
                  <a:pt x="201" y="115"/>
                  <a:pt x="202" y="115"/>
                  <a:pt x="203" y="115"/>
                </a:cubicBezTo>
                <a:cubicBezTo>
                  <a:pt x="205" y="115"/>
                  <a:pt x="207" y="115"/>
                  <a:pt x="209" y="115"/>
                </a:cubicBezTo>
                <a:cubicBezTo>
                  <a:pt x="210" y="115"/>
                  <a:pt x="212" y="114"/>
                  <a:pt x="213" y="115"/>
                </a:cubicBezTo>
                <a:cubicBezTo>
                  <a:pt x="214" y="115"/>
                  <a:pt x="214" y="118"/>
                  <a:pt x="214" y="118"/>
                </a:cubicBezTo>
                <a:cubicBezTo>
                  <a:pt x="215" y="119"/>
                  <a:pt x="215" y="120"/>
                  <a:pt x="216" y="121"/>
                </a:cubicBezTo>
                <a:cubicBezTo>
                  <a:pt x="218" y="122"/>
                  <a:pt x="220" y="123"/>
                  <a:pt x="223" y="123"/>
                </a:cubicBezTo>
                <a:cubicBezTo>
                  <a:pt x="223" y="121"/>
                  <a:pt x="222" y="120"/>
                  <a:pt x="221" y="118"/>
                </a:cubicBezTo>
                <a:cubicBezTo>
                  <a:pt x="221" y="117"/>
                  <a:pt x="220" y="117"/>
                  <a:pt x="220" y="116"/>
                </a:cubicBezTo>
                <a:cubicBezTo>
                  <a:pt x="221" y="115"/>
                  <a:pt x="221" y="115"/>
                  <a:pt x="222" y="114"/>
                </a:cubicBezTo>
                <a:cubicBezTo>
                  <a:pt x="222" y="113"/>
                  <a:pt x="224" y="110"/>
                  <a:pt x="222" y="109"/>
                </a:cubicBezTo>
                <a:cubicBezTo>
                  <a:pt x="221" y="108"/>
                  <a:pt x="219" y="109"/>
                  <a:pt x="217" y="109"/>
                </a:cubicBezTo>
                <a:cubicBezTo>
                  <a:pt x="217" y="107"/>
                  <a:pt x="217" y="105"/>
                  <a:pt x="217" y="104"/>
                </a:cubicBezTo>
                <a:cubicBezTo>
                  <a:pt x="217" y="102"/>
                  <a:pt x="217" y="101"/>
                  <a:pt x="218" y="99"/>
                </a:cubicBezTo>
                <a:cubicBezTo>
                  <a:pt x="218" y="98"/>
                  <a:pt x="219" y="97"/>
                  <a:pt x="220" y="97"/>
                </a:cubicBezTo>
                <a:cubicBezTo>
                  <a:pt x="222" y="96"/>
                  <a:pt x="223" y="96"/>
                  <a:pt x="224" y="95"/>
                </a:cubicBezTo>
                <a:cubicBezTo>
                  <a:pt x="225" y="95"/>
                  <a:pt x="225" y="94"/>
                  <a:pt x="226" y="94"/>
                </a:cubicBezTo>
                <a:cubicBezTo>
                  <a:pt x="229" y="94"/>
                  <a:pt x="229" y="97"/>
                  <a:pt x="231" y="98"/>
                </a:cubicBezTo>
                <a:cubicBezTo>
                  <a:pt x="232" y="99"/>
                  <a:pt x="234" y="99"/>
                  <a:pt x="236" y="98"/>
                </a:cubicBezTo>
                <a:cubicBezTo>
                  <a:pt x="237" y="98"/>
                  <a:pt x="239" y="97"/>
                  <a:pt x="240" y="97"/>
                </a:cubicBezTo>
                <a:cubicBezTo>
                  <a:pt x="240" y="96"/>
                  <a:pt x="241" y="93"/>
                  <a:pt x="241" y="93"/>
                </a:cubicBezTo>
                <a:cubicBezTo>
                  <a:pt x="240" y="92"/>
                  <a:pt x="239" y="92"/>
                  <a:pt x="239" y="92"/>
                </a:cubicBezTo>
                <a:cubicBezTo>
                  <a:pt x="238" y="92"/>
                  <a:pt x="238" y="91"/>
                  <a:pt x="238" y="91"/>
                </a:cubicBezTo>
                <a:cubicBezTo>
                  <a:pt x="237" y="90"/>
                  <a:pt x="236" y="90"/>
                  <a:pt x="236" y="89"/>
                </a:cubicBezTo>
                <a:cubicBezTo>
                  <a:pt x="235" y="85"/>
                  <a:pt x="237" y="84"/>
                  <a:pt x="239" y="82"/>
                </a:cubicBezTo>
                <a:cubicBezTo>
                  <a:pt x="240" y="80"/>
                  <a:pt x="240" y="78"/>
                  <a:pt x="241" y="77"/>
                </a:cubicBezTo>
                <a:cubicBezTo>
                  <a:pt x="242" y="74"/>
                  <a:pt x="241" y="73"/>
                  <a:pt x="240" y="71"/>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8" name="Line 12">
            <a:extLst>
              <a:ext uri="{FF2B5EF4-FFF2-40B4-BE49-F238E27FC236}">
                <a16:creationId xmlns:a16="http://schemas.microsoft.com/office/drawing/2014/main" id="{FDA80683-973F-8BF9-CCFD-ECD7C7E078F6}"/>
              </a:ext>
            </a:extLst>
          </p:cNvPr>
          <p:cNvSpPr>
            <a:spLocks noChangeShapeType="1"/>
          </p:cNvSpPr>
          <p:nvPr/>
        </p:nvSpPr>
        <p:spPr bwMode="auto">
          <a:xfrm>
            <a:off x="2647185" y="4379606"/>
            <a:ext cx="1554" cy="1554"/>
          </a:xfrm>
          <a:prstGeom prst="line">
            <a:avLst/>
          </a:prstGeom>
          <a:solidFill>
            <a:schemeClr val="tx2"/>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9" name="Line 13">
            <a:extLst>
              <a:ext uri="{FF2B5EF4-FFF2-40B4-BE49-F238E27FC236}">
                <a16:creationId xmlns:a16="http://schemas.microsoft.com/office/drawing/2014/main" id="{945029C8-A5DB-AF4A-75ED-0E08C89AD58E}"/>
              </a:ext>
            </a:extLst>
          </p:cNvPr>
          <p:cNvSpPr>
            <a:spLocks noChangeShapeType="1"/>
          </p:cNvSpPr>
          <p:nvPr/>
        </p:nvSpPr>
        <p:spPr bwMode="auto">
          <a:xfrm>
            <a:off x="2647185" y="4379606"/>
            <a:ext cx="1554" cy="1554"/>
          </a:xfrm>
          <a:prstGeom prst="line">
            <a:avLst/>
          </a:prstGeom>
          <a:solidFill>
            <a:schemeClr val="tx2"/>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20" name="Freeform 14">
            <a:extLst>
              <a:ext uri="{FF2B5EF4-FFF2-40B4-BE49-F238E27FC236}">
                <a16:creationId xmlns:a16="http://schemas.microsoft.com/office/drawing/2014/main" id="{B770DB11-4913-F4C9-5403-F73F27061562}"/>
              </a:ext>
            </a:extLst>
          </p:cNvPr>
          <p:cNvSpPr>
            <a:spLocks/>
          </p:cNvSpPr>
          <p:nvPr/>
        </p:nvSpPr>
        <p:spPr bwMode="auto">
          <a:xfrm>
            <a:off x="2922313" y="4255254"/>
            <a:ext cx="763213" cy="390155"/>
          </a:xfrm>
          <a:custGeom>
            <a:avLst/>
            <a:gdLst/>
            <a:ahLst/>
            <a:cxnLst>
              <a:cxn ang="0">
                <a:pos x="412" y="70"/>
              </a:cxn>
              <a:cxn ang="0">
                <a:pos x="405" y="46"/>
              </a:cxn>
              <a:cxn ang="0">
                <a:pos x="411" y="26"/>
              </a:cxn>
              <a:cxn ang="0">
                <a:pos x="395" y="20"/>
              </a:cxn>
              <a:cxn ang="0">
                <a:pos x="370" y="21"/>
              </a:cxn>
              <a:cxn ang="0">
                <a:pos x="347" y="12"/>
              </a:cxn>
              <a:cxn ang="0">
                <a:pos x="321" y="1"/>
              </a:cxn>
              <a:cxn ang="0">
                <a:pos x="305" y="8"/>
              </a:cxn>
              <a:cxn ang="0">
                <a:pos x="294" y="24"/>
              </a:cxn>
              <a:cxn ang="0">
                <a:pos x="282" y="33"/>
              </a:cxn>
              <a:cxn ang="0">
                <a:pos x="266" y="35"/>
              </a:cxn>
              <a:cxn ang="0">
                <a:pos x="254" y="26"/>
              </a:cxn>
              <a:cxn ang="0">
                <a:pos x="245" y="21"/>
              </a:cxn>
              <a:cxn ang="0">
                <a:pos x="241" y="37"/>
              </a:cxn>
              <a:cxn ang="0">
                <a:pos x="224" y="43"/>
              </a:cxn>
              <a:cxn ang="0">
                <a:pos x="222" y="53"/>
              </a:cxn>
              <a:cxn ang="0">
                <a:pos x="191" y="65"/>
              </a:cxn>
              <a:cxn ang="0">
                <a:pos x="187" y="83"/>
              </a:cxn>
              <a:cxn ang="0">
                <a:pos x="196" y="93"/>
              </a:cxn>
              <a:cxn ang="0">
                <a:pos x="193" y="108"/>
              </a:cxn>
              <a:cxn ang="0">
                <a:pos x="192" y="124"/>
              </a:cxn>
              <a:cxn ang="0">
                <a:pos x="179" y="112"/>
              </a:cxn>
              <a:cxn ang="0">
                <a:pos x="151" y="111"/>
              </a:cxn>
              <a:cxn ang="0">
                <a:pos x="129" y="118"/>
              </a:cxn>
              <a:cxn ang="0">
                <a:pos x="108" y="132"/>
              </a:cxn>
              <a:cxn ang="0">
                <a:pos x="79" y="128"/>
              </a:cxn>
              <a:cxn ang="0">
                <a:pos x="56" y="138"/>
              </a:cxn>
              <a:cxn ang="0">
                <a:pos x="38" y="130"/>
              </a:cxn>
              <a:cxn ang="0">
                <a:pos x="14" y="124"/>
              </a:cxn>
              <a:cxn ang="0">
                <a:pos x="12" y="141"/>
              </a:cxn>
              <a:cxn ang="0">
                <a:pos x="5" y="154"/>
              </a:cxn>
              <a:cxn ang="0">
                <a:pos x="16" y="164"/>
              </a:cxn>
              <a:cxn ang="0">
                <a:pos x="30" y="173"/>
              </a:cxn>
              <a:cxn ang="0">
                <a:pos x="51" y="166"/>
              </a:cxn>
              <a:cxn ang="0">
                <a:pos x="70" y="178"/>
              </a:cxn>
              <a:cxn ang="0">
                <a:pos x="82" y="185"/>
              </a:cxn>
              <a:cxn ang="0">
                <a:pos x="95" y="168"/>
              </a:cxn>
              <a:cxn ang="0">
                <a:pos x="127" y="167"/>
              </a:cxn>
              <a:cxn ang="0">
                <a:pos x="147" y="165"/>
              </a:cxn>
              <a:cxn ang="0">
                <a:pos x="160" y="186"/>
              </a:cxn>
              <a:cxn ang="0">
                <a:pos x="197" y="198"/>
              </a:cxn>
              <a:cxn ang="0">
                <a:pos x="236" y="203"/>
              </a:cxn>
              <a:cxn ang="0">
                <a:pos x="254" y="208"/>
              </a:cxn>
              <a:cxn ang="0">
                <a:pos x="276" y="213"/>
              </a:cxn>
              <a:cxn ang="0">
                <a:pos x="289" y="200"/>
              </a:cxn>
              <a:cxn ang="0">
                <a:pos x="312" y="193"/>
              </a:cxn>
              <a:cxn ang="0">
                <a:pos x="330" y="187"/>
              </a:cxn>
              <a:cxn ang="0">
                <a:pos x="352" y="187"/>
              </a:cxn>
              <a:cxn ang="0">
                <a:pos x="368" y="166"/>
              </a:cxn>
              <a:cxn ang="0">
                <a:pos x="380" y="154"/>
              </a:cxn>
              <a:cxn ang="0">
                <a:pos x="381" y="141"/>
              </a:cxn>
              <a:cxn ang="0">
                <a:pos x="388" y="124"/>
              </a:cxn>
              <a:cxn ang="0">
                <a:pos x="383" y="112"/>
              </a:cxn>
              <a:cxn ang="0">
                <a:pos x="395" y="108"/>
              </a:cxn>
              <a:cxn ang="0">
                <a:pos x="410" y="96"/>
              </a:cxn>
            </a:cxnLst>
            <a:rect l="0" t="0" r="r" b="b"/>
            <a:pathLst>
              <a:path w="417" h="213">
                <a:moveTo>
                  <a:pt x="416" y="79"/>
                </a:moveTo>
                <a:cubicBezTo>
                  <a:pt x="415" y="77"/>
                  <a:pt x="415" y="76"/>
                  <a:pt x="415" y="75"/>
                </a:cubicBezTo>
                <a:cubicBezTo>
                  <a:pt x="415" y="75"/>
                  <a:pt x="414" y="75"/>
                  <a:pt x="414" y="74"/>
                </a:cubicBezTo>
                <a:cubicBezTo>
                  <a:pt x="414" y="74"/>
                  <a:pt x="414" y="74"/>
                  <a:pt x="414" y="73"/>
                </a:cubicBezTo>
                <a:cubicBezTo>
                  <a:pt x="414" y="73"/>
                  <a:pt x="414" y="72"/>
                  <a:pt x="413" y="71"/>
                </a:cubicBezTo>
                <a:cubicBezTo>
                  <a:pt x="413" y="71"/>
                  <a:pt x="412" y="71"/>
                  <a:pt x="412" y="70"/>
                </a:cubicBezTo>
                <a:cubicBezTo>
                  <a:pt x="411" y="69"/>
                  <a:pt x="410" y="67"/>
                  <a:pt x="410" y="66"/>
                </a:cubicBezTo>
                <a:cubicBezTo>
                  <a:pt x="409" y="63"/>
                  <a:pt x="410" y="60"/>
                  <a:pt x="409" y="57"/>
                </a:cubicBezTo>
                <a:cubicBezTo>
                  <a:pt x="409" y="56"/>
                  <a:pt x="409" y="55"/>
                  <a:pt x="408" y="54"/>
                </a:cubicBezTo>
                <a:cubicBezTo>
                  <a:pt x="408" y="54"/>
                  <a:pt x="407" y="53"/>
                  <a:pt x="406" y="53"/>
                </a:cubicBezTo>
                <a:cubicBezTo>
                  <a:pt x="406" y="52"/>
                  <a:pt x="405" y="50"/>
                  <a:pt x="405" y="49"/>
                </a:cubicBezTo>
                <a:cubicBezTo>
                  <a:pt x="404" y="48"/>
                  <a:pt x="405" y="47"/>
                  <a:pt x="405" y="46"/>
                </a:cubicBezTo>
                <a:cubicBezTo>
                  <a:pt x="406" y="44"/>
                  <a:pt x="407" y="42"/>
                  <a:pt x="408" y="41"/>
                </a:cubicBezTo>
                <a:cubicBezTo>
                  <a:pt x="409" y="40"/>
                  <a:pt x="410" y="39"/>
                  <a:pt x="410" y="38"/>
                </a:cubicBezTo>
                <a:cubicBezTo>
                  <a:pt x="411" y="37"/>
                  <a:pt x="412" y="35"/>
                  <a:pt x="412" y="33"/>
                </a:cubicBezTo>
                <a:cubicBezTo>
                  <a:pt x="412" y="32"/>
                  <a:pt x="412" y="30"/>
                  <a:pt x="412" y="29"/>
                </a:cubicBezTo>
                <a:cubicBezTo>
                  <a:pt x="412" y="28"/>
                  <a:pt x="411" y="27"/>
                  <a:pt x="411" y="26"/>
                </a:cubicBezTo>
                <a:cubicBezTo>
                  <a:pt x="411" y="26"/>
                  <a:pt x="411" y="26"/>
                  <a:pt x="411" y="26"/>
                </a:cubicBezTo>
                <a:cubicBezTo>
                  <a:pt x="411" y="26"/>
                  <a:pt x="411" y="26"/>
                  <a:pt x="410" y="26"/>
                </a:cubicBezTo>
                <a:cubicBezTo>
                  <a:pt x="410" y="26"/>
                  <a:pt x="410" y="25"/>
                  <a:pt x="409" y="25"/>
                </a:cubicBezTo>
                <a:cubicBezTo>
                  <a:pt x="409" y="25"/>
                  <a:pt x="409" y="24"/>
                  <a:pt x="408" y="24"/>
                </a:cubicBezTo>
                <a:cubicBezTo>
                  <a:pt x="407" y="23"/>
                  <a:pt x="405" y="23"/>
                  <a:pt x="404" y="23"/>
                </a:cubicBezTo>
                <a:cubicBezTo>
                  <a:pt x="402" y="23"/>
                  <a:pt x="396" y="25"/>
                  <a:pt x="395" y="22"/>
                </a:cubicBezTo>
                <a:cubicBezTo>
                  <a:pt x="395" y="22"/>
                  <a:pt x="395" y="21"/>
                  <a:pt x="395" y="20"/>
                </a:cubicBezTo>
                <a:cubicBezTo>
                  <a:pt x="394" y="19"/>
                  <a:pt x="394" y="19"/>
                  <a:pt x="393" y="18"/>
                </a:cubicBezTo>
                <a:cubicBezTo>
                  <a:pt x="392" y="17"/>
                  <a:pt x="390" y="18"/>
                  <a:pt x="389" y="16"/>
                </a:cubicBezTo>
                <a:cubicBezTo>
                  <a:pt x="388" y="15"/>
                  <a:pt x="387" y="14"/>
                  <a:pt x="385" y="15"/>
                </a:cubicBezTo>
                <a:cubicBezTo>
                  <a:pt x="383" y="15"/>
                  <a:pt x="384" y="17"/>
                  <a:pt x="383" y="19"/>
                </a:cubicBezTo>
                <a:cubicBezTo>
                  <a:pt x="382" y="20"/>
                  <a:pt x="380" y="21"/>
                  <a:pt x="379" y="21"/>
                </a:cubicBezTo>
                <a:cubicBezTo>
                  <a:pt x="376" y="22"/>
                  <a:pt x="373" y="21"/>
                  <a:pt x="370" y="21"/>
                </a:cubicBezTo>
                <a:cubicBezTo>
                  <a:pt x="368" y="21"/>
                  <a:pt x="367" y="21"/>
                  <a:pt x="365" y="20"/>
                </a:cubicBezTo>
                <a:cubicBezTo>
                  <a:pt x="362" y="19"/>
                  <a:pt x="359" y="18"/>
                  <a:pt x="357" y="17"/>
                </a:cubicBezTo>
                <a:cubicBezTo>
                  <a:pt x="355" y="16"/>
                  <a:pt x="356" y="14"/>
                  <a:pt x="355" y="13"/>
                </a:cubicBezTo>
                <a:cubicBezTo>
                  <a:pt x="354" y="11"/>
                  <a:pt x="353" y="10"/>
                  <a:pt x="351" y="11"/>
                </a:cubicBezTo>
                <a:cubicBezTo>
                  <a:pt x="350" y="11"/>
                  <a:pt x="350" y="11"/>
                  <a:pt x="349" y="12"/>
                </a:cubicBezTo>
                <a:cubicBezTo>
                  <a:pt x="348" y="12"/>
                  <a:pt x="347" y="12"/>
                  <a:pt x="347" y="12"/>
                </a:cubicBezTo>
                <a:cubicBezTo>
                  <a:pt x="345" y="12"/>
                  <a:pt x="343" y="12"/>
                  <a:pt x="342" y="12"/>
                </a:cubicBezTo>
                <a:cubicBezTo>
                  <a:pt x="341" y="11"/>
                  <a:pt x="341" y="10"/>
                  <a:pt x="340" y="9"/>
                </a:cubicBezTo>
                <a:cubicBezTo>
                  <a:pt x="338" y="7"/>
                  <a:pt x="334" y="6"/>
                  <a:pt x="332" y="5"/>
                </a:cubicBezTo>
                <a:cubicBezTo>
                  <a:pt x="330" y="4"/>
                  <a:pt x="329" y="4"/>
                  <a:pt x="327" y="3"/>
                </a:cubicBezTo>
                <a:cubicBezTo>
                  <a:pt x="327" y="3"/>
                  <a:pt x="326" y="2"/>
                  <a:pt x="326" y="2"/>
                </a:cubicBezTo>
                <a:cubicBezTo>
                  <a:pt x="326" y="0"/>
                  <a:pt x="322" y="0"/>
                  <a:pt x="321" y="1"/>
                </a:cubicBezTo>
                <a:cubicBezTo>
                  <a:pt x="321" y="2"/>
                  <a:pt x="322" y="4"/>
                  <a:pt x="320" y="4"/>
                </a:cubicBezTo>
                <a:cubicBezTo>
                  <a:pt x="318" y="5"/>
                  <a:pt x="316" y="5"/>
                  <a:pt x="314" y="3"/>
                </a:cubicBezTo>
                <a:cubicBezTo>
                  <a:pt x="313" y="2"/>
                  <a:pt x="314" y="0"/>
                  <a:pt x="312" y="0"/>
                </a:cubicBezTo>
                <a:cubicBezTo>
                  <a:pt x="311" y="0"/>
                  <a:pt x="310" y="0"/>
                  <a:pt x="309" y="0"/>
                </a:cubicBezTo>
                <a:cubicBezTo>
                  <a:pt x="308" y="0"/>
                  <a:pt x="308" y="0"/>
                  <a:pt x="308" y="1"/>
                </a:cubicBezTo>
                <a:cubicBezTo>
                  <a:pt x="307" y="3"/>
                  <a:pt x="305" y="5"/>
                  <a:pt x="305" y="8"/>
                </a:cubicBezTo>
                <a:cubicBezTo>
                  <a:pt x="305" y="9"/>
                  <a:pt x="304" y="11"/>
                  <a:pt x="305" y="13"/>
                </a:cubicBezTo>
                <a:cubicBezTo>
                  <a:pt x="305" y="15"/>
                  <a:pt x="306" y="16"/>
                  <a:pt x="306" y="17"/>
                </a:cubicBezTo>
                <a:cubicBezTo>
                  <a:pt x="305" y="19"/>
                  <a:pt x="303" y="19"/>
                  <a:pt x="302" y="18"/>
                </a:cubicBezTo>
                <a:cubicBezTo>
                  <a:pt x="300" y="17"/>
                  <a:pt x="298" y="17"/>
                  <a:pt x="297" y="18"/>
                </a:cubicBezTo>
                <a:cubicBezTo>
                  <a:pt x="297" y="18"/>
                  <a:pt x="297" y="20"/>
                  <a:pt x="296" y="20"/>
                </a:cubicBezTo>
                <a:cubicBezTo>
                  <a:pt x="296" y="22"/>
                  <a:pt x="294" y="22"/>
                  <a:pt x="294" y="24"/>
                </a:cubicBezTo>
                <a:cubicBezTo>
                  <a:pt x="293" y="27"/>
                  <a:pt x="293" y="30"/>
                  <a:pt x="291" y="32"/>
                </a:cubicBezTo>
                <a:cubicBezTo>
                  <a:pt x="290" y="33"/>
                  <a:pt x="289" y="34"/>
                  <a:pt x="288" y="34"/>
                </a:cubicBezTo>
                <a:cubicBezTo>
                  <a:pt x="287" y="34"/>
                  <a:pt x="286" y="34"/>
                  <a:pt x="286" y="34"/>
                </a:cubicBezTo>
                <a:cubicBezTo>
                  <a:pt x="285" y="34"/>
                  <a:pt x="284" y="35"/>
                  <a:pt x="284" y="34"/>
                </a:cubicBezTo>
                <a:cubicBezTo>
                  <a:pt x="283" y="34"/>
                  <a:pt x="283" y="34"/>
                  <a:pt x="283" y="34"/>
                </a:cubicBezTo>
                <a:cubicBezTo>
                  <a:pt x="283" y="33"/>
                  <a:pt x="282" y="33"/>
                  <a:pt x="282" y="33"/>
                </a:cubicBezTo>
                <a:cubicBezTo>
                  <a:pt x="281" y="32"/>
                  <a:pt x="281" y="32"/>
                  <a:pt x="281" y="31"/>
                </a:cubicBezTo>
                <a:cubicBezTo>
                  <a:pt x="280" y="30"/>
                  <a:pt x="279" y="29"/>
                  <a:pt x="278" y="29"/>
                </a:cubicBezTo>
                <a:cubicBezTo>
                  <a:pt x="275" y="29"/>
                  <a:pt x="275" y="33"/>
                  <a:pt x="274" y="34"/>
                </a:cubicBezTo>
                <a:cubicBezTo>
                  <a:pt x="274" y="34"/>
                  <a:pt x="273" y="34"/>
                  <a:pt x="272" y="34"/>
                </a:cubicBezTo>
                <a:cubicBezTo>
                  <a:pt x="271" y="34"/>
                  <a:pt x="270" y="35"/>
                  <a:pt x="269" y="35"/>
                </a:cubicBezTo>
                <a:cubicBezTo>
                  <a:pt x="268" y="35"/>
                  <a:pt x="267" y="35"/>
                  <a:pt x="266" y="35"/>
                </a:cubicBezTo>
                <a:cubicBezTo>
                  <a:pt x="265" y="35"/>
                  <a:pt x="264" y="35"/>
                  <a:pt x="263" y="35"/>
                </a:cubicBezTo>
                <a:cubicBezTo>
                  <a:pt x="263" y="35"/>
                  <a:pt x="263" y="35"/>
                  <a:pt x="262" y="35"/>
                </a:cubicBezTo>
                <a:cubicBezTo>
                  <a:pt x="261" y="34"/>
                  <a:pt x="260" y="35"/>
                  <a:pt x="259" y="34"/>
                </a:cubicBezTo>
                <a:cubicBezTo>
                  <a:pt x="259" y="34"/>
                  <a:pt x="257" y="33"/>
                  <a:pt x="257" y="32"/>
                </a:cubicBezTo>
                <a:cubicBezTo>
                  <a:pt x="256" y="31"/>
                  <a:pt x="256" y="30"/>
                  <a:pt x="256" y="29"/>
                </a:cubicBezTo>
                <a:cubicBezTo>
                  <a:pt x="256" y="28"/>
                  <a:pt x="256" y="26"/>
                  <a:pt x="254" y="26"/>
                </a:cubicBezTo>
                <a:cubicBezTo>
                  <a:pt x="254" y="25"/>
                  <a:pt x="253" y="24"/>
                  <a:pt x="252" y="23"/>
                </a:cubicBezTo>
                <a:cubicBezTo>
                  <a:pt x="252" y="23"/>
                  <a:pt x="251" y="22"/>
                  <a:pt x="250" y="21"/>
                </a:cubicBezTo>
                <a:cubicBezTo>
                  <a:pt x="249" y="20"/>
                  <a:pt x="247" y="20"/>
                  <a:pt x="246" y="19"/>
                </a:cubicBezTo>
                <a:cubicBezTo>
                  <a:pt x="245" y="19"/>
                  <a:pt x="245" y="18"/>
                  <a:pt x="244" y="18"/>
                </a:cubicBezTo>
                <a:cubicBezTo>
                  <a:pt x="244" y="19"/>
                  <a:pt x="244" y="19"/>
                  <a:pt x="244" y="19"/>
                </a:cubicBezTo>
                <a:cubicBezTo>
                  <a:pt x="244" y="20"/>
                  <a:pt x="245" y="21"/>
                  <a:pt x="245" y="21"/>
                </a:cubicBezTo>
                <a:cubicBezTo>
                  <a:pt x="245" y="21"/>
                  <a:pt x="244" y="21"/>
                  <a:pt x="244" y="22"/>
                </a:cubicBezTo>
                <a:cubicBezTo>
                  <a:pt x="244" y="22"/>
                  <a:pt x="244" y="23"/>
                  <a:pt x="244" y="24"/>
                </a:cubicBezTo>
                <a:cubicBezTo>
                  <a:pt x="244" y="25"/>
                  <a:pt x="243" y="25"/>
                  <a:pt x="243" y="26"/>
                </a:cubicBezTo>
                <a:cubicBezTo>
                  <a:pt x="243" y="27"/>
                  <a:pt x="243" y="29"/>
                  <a:pt x="243" y="30"/>
                </a:cubicBezTo>
                <a:cubicBezTo>
                  <a:pt x="243" y="32"/>
                  <a:pt x="242" y="33"/>
                  <a:pt x="242" y="34"/>
                </a:cubicBezTo>
                <a:cubicBezTo>
                  <a:pt x="242" y="35"/>
                  <a:pt x="242" y="36"/>
                  <a:pt x="241" y="37"/>
                </a:cubicBezTo>
                <a:cubicBezTo>
                  <a:pt x="241" y="38"/>
                  <a:pt x="240" y="40"/>
                  <a:pt x="239" y="41"/>
                </a:cubicBezTo>
                <a:cubicBezTo>
                  <a:pt x="238" y="42"/>
                  <a:pt x="232" y="41"/>
                  <a:pt x="231" y="40"/>
                </a:cubicBezTo>
                <a:cubicBezTo>
                  <a:pt x="230" y="39"/>
                  <a:pt x="230" y="38"/>
                  <a:pt x="229" y="38"/>
                </a:cubicBezTo>
                <a:cubicBezTo>
                  <a:pt x="228" y="38"/>
                  <a:pt x="227" y="38"/>
                  <a:pt x="226" y="38"/>
                </a:cubicBezTo>
                <a:cubicBezTo>
                  <a:pt x="226" y="38"/>
                  <a:pt x="225" y="40"/>
                  <a:pt x="225" y="41"/>
                </a:cubicBezTo>
                <a:cubicBezTo>
                  <a:pt x="224" y="41"/>
                  <a:pt x="224" y="42"/>
                  <a:pt x="224" y="43"/>
                </a:cubicBezTo>
                <a:cubicBezTo>
                  <a:pt x="223" y="44"/>
                  <a:pt x="224" y="45"/>
                  <a:pt x="224" y="46"/>
                </a:cubicBezTo>
                <a:cubicBezTo>
                  <a:pt x="223" y="46"/>
                  <a:pt x="223" y="47"/>
                  <a:pt x="223" y="48"/>
                </a:cubicBezTo>
                <a:cubicBezTo>
                  <a:pt x="223" y="48"/>
                  <a:pt x="223" y="48"/>
                  <a:pt x="223" y="47"/>
                </a:cubicBezTo>
                <a:cubicBezTo>
                  <a:pt x="223" y="48"/>
                  <a:pt x="223" y="49"/>
                  <a:pt x="223" y="50"/>
                </a:cubicBezTo>
                <a:cubicBezTo>
                  <a:pt x="222" y="50"/>
                  <a:pt x="222" y="51"/>
                  <a:pt x="222" y="52"/>
                </a:cubicBezTo>
                <a:cubicBezTo>
                  <a:pt x="222" y="52"/>
                  <a:pt x="222" y="53"/>
                  <a:pt x="222" y="53"/>
                </a:cubicBezTo>
                <a:cubicBezTo>
                  <a:pt x="222" y="54"/>
                  <a:pt x="222" y="54"/>
                  <a:pt x="221" y="55"/>
                </a:cubicBezTo>
                <a:cubicBezTo>
                  <a:pt x="221" y="56"/>
                  <a:pt x="220" y="56"/>
                  <a:pt x="219" y="57"/>
                </a:cubicBezTo>
                <a:cubicBezTo>
                  <a:pt x="216" y="59"/>
                  <a:pt x="212" y="59"/>
                  <a:pt x="208" y="59"/>
                </a:cubicBezTo>
                <a:cubicBezTo>
                  <a:pt x="206" y="59"/>
                  <a:pt x="204" y="60"/>
                  <a:pt x="202" y="61"/>
                </a:cubicBezTo>
                <a:cubicBezTo>
                  <a:pt x="200" y="62"/>
                  <a:pt x="198" y="63"/>
                  <a:pt x="196" y="63"/>
                </a:cubicBezTo>
                <a:cubicBezTo>
                  <a:pt x="194" y="63"/>
                  <a:pt x="192" y="64"/>
                  <a:pt x="191" y="65"/>
                </a:cubicBezTo>
                <a:cubicBezTo>
                  <a:pt x="190" y="66"/>
                  <a:pt x="189" y="67"/>
                  <a:pt x="189" y="67"/>
                </a:cubicBezTo>
                <a:cubicBezTo>
                  <a:pt x="188" y="68"/>
                  <a:pt x="187" y="68"/>
                  <a:pt x="186" y="68"/>
                </a:cubicBezTo>
                <a:cubicBezTo>
                  <a:pt x="185" y="69"/>
                  <a:pt x="186" y="70"/>
                  <a:pt x="186" y="71"/>
                </a:cubicBezTo>
                <a:cubicBezTo>
                  <a:pt x="186" y="72"/>
                  <a:pt x="186" y="73"/>
                  <a:pt x="186" y="74"/>
                </a:cubicBezTo>
                <a:cubicBezTo>
                  <a:pt x="186" y="74"/>
                  <a:pt x="186" y="74"/>
                  <a:pt x="187" y="75"/>
                </a:cubicBezTo>
                <a:cubicBezTo>
                  <a:pt x="187" y="77"/>
                  <a:pt x="187" y="80"/>
                  <a:pt x="187" y="83"/>
                </a:cubicBezTo>
                <a:cubicBezTo>
                  <a:pt x="187" y="84"/>
                  <a:pt x="188" y="85"/>
                  <a:pt x="188" y="85"/>
                </a:cubicBezTo>
                <a:cubicBezTo>
                  <a:pt x="189" y="86"/>
                  <a:pt x="189" y="86"/>
                  <a:pt x="189" y="86"/>
                </a:cubicBezTo>
                <a:cubicBezTo>
                  <a:pt x="190" y="87"/>
                  <a:pt x="190" y="88"/>
                  <a:pt x="190" y="88"/>
                </a:cubicBezTo>
                <a:cubicBezTo>
                  <a:pt x="190" y="88"/>
                  <a:pt x="191" y="88"/>
                  <a:pt x="192" y="89"/>
                </a:cubicBezTo>
                <a:cubicBezTo>
                  <a:pt x="192" y="89"/>
                  <a:pt x="193" y="90"/>
                  <a:pt x="193" y="90"/>
                </a:cubicBezTo>
                <a:cubicBezTo>
                  <a:pt x="194" y="91"/>
                  <a:pt x="195" y="92"/>
                  <a:pt x="196" y="93"/>
                </a:cubicBezTo>
                <a:cubicBezTo>
                  <a:pt x="197" y="94"/>
                  <a:pt x="196" y="96"/>
                  <a:pt x="196" y="98"/>
                </a:cubicBezTo>
                <a:cubicBezTo>
                  <a:pt x="195" y="99"/>
                  <a:pt x="195" y="100"/>
                  <a:pt x="194" y="100"/>
                </a:cubicBezTo>
                <a:cubicBezTo>
                  <a:pt x="193" y="101"/>
                  <a:pt x="192" y="101"/>
                  <a:pt x="192" y="102"/>
                </a:cubicBezTo>
                <a:cubicBezTo>
                  <a:pt x="192" y="103"/>
                  <a:pt x="191" y="104"/>
                  <a:pt x="191" y="105"/>
                </a:cubicBezTo>
                <a:cubicBezTo>
                  <a:pt x="191" y="105"/>
                  <a:pt x="192" y="105"/>
                  <a:pt x="192" y="106"/>
                </a:cubicBezTo>
                <a:cubicBezTo>
                  <a:pt x="192" y="107"/>
                  <a:pt x="192" y="107"/>
                  <a:pt x="193" y="108"/>
                </a:cubicBezTo>
                <a:cubicBezTo>
                  <a:pt x="195" y="110"/>
                  <a:pt x="197" y="110"/>
                  <a:pt x="199" y="111"/>
                </a:cubicBezTo>
                <a:cubicBezTo>
                  <a:pt x="202" y="112"/>
                  <a:pt x="200" y="115"/>
                  <a:pt x="199" y="116"/>
                </a:cubicBezTo>
                <a:cubicBezTo>
                  <a:pt x="199" y="117"/>
                  <a:pt x="199" y="118"/>
                  <a:pt x="199" y="119"/>
                </a:cubicBezTo>
                <a:cubicBezTo>
                  <a:pt x="199" y="120"/>
                  <a:pt x="199" y="121"/>
                  <a:pt x="198" y="122"/>
                </a:cubicBezTo>
                <a:cubicBezTo>
                  <a:pt x="197" y="123"/>
                  <a:pt x="197" y="123"/>
                  <a:pt x="196" y="124"/>
                </a:cubicBezTo>
                <a:cubicBezTo>
                  <a:pt x="195" y="124"/>
                  <a:pt x="193" y="124"/>
                  <a:pt x="192" y="124"/>
                </a:cubicBezTo>
                <a:cubicBezTo>
                  <a:pt x="191" y="124"/>
                  <a:pt x="191" y="123"/>
                  <a:pt x="190" y="123"/>
                </a:cubicBezTo>
                <a:cubicBezTo>
                  <a:pt x="189" y="123"/>
                  <a:pt x="187" y="124"/>
                  <a:pt x="186" y="122"/>
                </a:cubicBezTo>
                <a:cubicBezTo>
                  <a:pt x="186" y="122"/>
                  <a:pt x="186" y="121"/>
                  <a:pt x="186" y="121"/>
                </a:cubicBezTo>
                <a:cubicBezTo>
                  <a:pt x="186" y="120"/>
                  <a:pt x="185" y="118"/>
                  <a:pt x="184" y="117"/>
                </a:cubicBezTo>
                <a:cubicBezTo>
                  <a:pt x="183" y="116"/>
                  <a:pt x="182" y="114"/>
                  <a:pt x="181" y="113"/>
                </a:cubicBezTo>
                <a:cubicBezTo>
                  <a:pt x="180" y="113"/>
                  <a:pt x="181" y="113"/>
                  <a:pt x="179" y="112"/>
                </a:cubicBezTo>
                <a:cubicBezTo>
                  <a:pt x="177" y="112"/>
                  <a:pt x="175" y="114"/>
                  <a:pt x="172" y="114"/>
                </a:cubicBezTo>
                <a:cubicBezTo>
                  <a:pt x="171" y="114"/>
                  <a:pt x="168" y="115"/>
                  <a:pt x="167" y="114"/>
                </a:cubicBezTo>
                <a:cubicBezTo>
                  <a:pt x="166" y="113"/>
                  <a:pt x="166" y="112"/>
                  <a:pt x="165" y="111"/>
                </a:cubicBezTo>
                <a:cubicBezTo>
                  <a:pt x="164" y="111"/>
                  <a:pt x="161" y="110"/>
                  <a:pt x="160" y="110"/>
                </a:cubicBezTo>
                <a:cubicBezTo>
                  <a:pt x="158" y="110"/>
                  <a:pt x="156" y="110"/>
                  <a:pt x="154" y="110"/>
                </a:cubicBezTo>
                <a:cubicBezTo>
                  <a:pt x="153" y="110"/>
                  <a:pt x="151" y="110"/>
                  <a:pt x="151" y="111"/>
                </a:cubicBezTo>
                <a:cubicBezTo>
                  <a:pt x="150" y="114"/>
                  <a:pt x="156" y="116"/>
                  <a:pt x="153" y="118"/>
                </a:cubicBezTo>
                <a:cubicBezTo>
                  <a:pt x="152" y="118"/>
                  <a:pt x="152" y="118"/>
                  <a:pt x="151" y="118"/>
                </a:cubicBezTo>
                <a:cubicBezTo>
                  <a:pt x="150" y="118"/>
                  <a:pt x="149" y="118"/>
                  <a:pt x="149" y="119"/>
                </a:cubicBezTo>
                <a:cubicBezTo>
                  <a:pt x="148" y="119"/>
                  <a:pt x="148" y="119"/>
                  <a:pt x="147" y="119"/>
                </a:cubicBezTo>
                <a:cubicBezTo>
                  <a:pt x="144" y="119"/>
                  <a:pt x="142" y="119"/>
                  <a:pt x="140" y="119"/>
                </a:cubicBezTo>
                <a:cubicBezTo>
                  <a:pt x="136" y="118"/>
                  <a:pt x="132" y="118"/>
                  <a:pt x="129" y="118"/>
                </a:cubicBezTo>
                <a:cubicBezTo>
                  <a:pt x="127" y="118"/>
                  <a:pt x="126" y="118"/>
                  <a:pt x="126" y="119"/>
                </a:cubicBezTo>
                <a:cubicBezTo>
                  <a:pt x="125" y="121"/>
                  <a:pt x="126" y="122"/>
                  <a:pt x="126" y="123"/>
                </a:cubicBezTo>
                <a:cubicBezTo>
                  <a:pt x="125" y="125"/>
                  <a:pt x="123" y="124"/>
                  <a:pt x="122" y="124"/>
                </a:cubicBezTo>
                <a:cubicBezTo>
                  <a:pt x="119" y="124"/>
                  <a:pt x="115" y="123"/>
                  <a:pt x="113" y="125"/>
                </a:cubicBezTo>
                <a:cubicBezTo>
                  <a:pt x="112" y="126"/>
                  <a:pt x="112" y="127"/>
                  <a:pt x="111" y="128"/>
                </a:cubicBezTo>
                <a:cubicBezTo>
                  <a:pt x="110" y="129"/>
                  <a:pt x="109" y="131"/>
                  <a:pt x="108" y="132"/>
                </a:cubicBezTo>
                <a:cubicBezTo>
                  <a:pt x="106" y="132"/>
                  <a:pt x="105" y="130"/>
                  <a:pt x="103" y="131"/>
                </a:cubicBezTo>
                <a:cubicBezTo>
                  <a:pt x="102" y="131"/>
                  <a:pt x="101" y="132"/>
                  <a:pt x="99" y="133"/>
                </a:cubicBezTo>
                <a:cubicBezTo>
                  <a:pt x="97" y="133"/>
                  <a:pt x="94" y="133"/>
                  <a:pt x="91" y="133"/>
                </a:cubicBezTo>
                <a:cubicBezTo>
                  <a:pt x="92" y="133"/>
                  <a:pt x="88" y="133"/>
                  <a:pt x="87" y="132"/>
                </a:cubicBezTo>
                <a:cubicBezTo>
                  <a:pt x="87" y="130"/>
                  <a:pt x="81" y="128"/>
                  <a:pt x="79" y="128"/>
                </a:cubicBezTo>
                <a:cubicBezTo>
                  <a:pt x="79" y="128"/>
                  <a:pt x="79" y="128"/>
                  <a:pt x="79" y="128"/>
                </a:cubicBezTo>
                <a:cubicBezTo>
                  <a:pt x="77" y="128"/>
                  <a:pt x="77" y="126"/>
                  <a:pt x="76" y="125"/>
                </a:cubicBezTo>
                <a:cubicBezTo>
                  <a:pt x="74" y="122"/>
                  <a:pt x="71" y="123"/>
                  <a:pt x="68" y="123"/>
                </a:cubicBezTo>
                <a:cubicBezTo>
                  <a:pt x="64" y="124"/>
                  <a:pt x="60" y="122"/>
                  <a:pt x="56" y="123"/>
                </a:cubicBezTo>
                <a:cubicBezTo>
                  <a:pt x="53" y="124"/>
                  <a:pt x="53" y="125"/>
                  <a:pt x="53" y="128"/>
                </a:cubicBezTo>
                <a:cubicBezTo>
                  <a:pt x="54" y="131"/>
                  <a:pt x="58" y="133"/>
                  <a:pt x="57" y="137"/>
                </a:cubicBezTo>
                <a:cubicBezTo>
                  <a:pt x="57" y="137"/>
                  <a:pt x="57" y="138"/>
                  <a:pt x="56" y="138"/>
                </a:cubicBezTo>
                <a:cubicBezTo>
                  <a:pt x="56" y="139"/>
                  <a:pt x="55" y="141"/>
                  <a:pt x="54" y="141"/>
                </a:cubicBezTo>
                <a:cubicBezTo>
                  <a:pt x="50" y="143"/>
                  <a:pt x="49" y="141"/>
                  <a:pt x="46" y="139"/>
                </a:cubicBezTo>
                <a:cubicBezTo>
                  <a:pt x="44" y="138"/>
                  <a:pt x="41" y="137"/>
                  <a:pt x="40" y="135"/>
                </a:cubicBezTo>
                <a:cubicBezTo>
                  <a:pt x="39" y="134"/>
                  <a:pt x="39" y="135"/>
                  <a:pt x="39" y="134"/>
                </a:cubicBezTo>
                <a:cubicBezTo>
                  <a:pt x="39" y="133"/>
                  <a:pt x="39" y="132"/>
                  <a:pt x="39" y="131"/>
                </a:cubicBezTo>
                <a:cubicBezTo>
                  <a:pt x="38" y="131"/>
                  <a:pt x="38" y="131"/>
                  <a:pt x="38" y="130"/>
                </a:cubicBezTo>
                <a:cubicBezTo>
                  <a:pt x="37" y="129"/>
                  <a:pt x="35" y="130"/>
                  <a:pt x="34" y="130"/>
                </a:cubicBezTo>
                <a:cubicBezTo>
                  <a:pt x="32" y="129"/>
                  <a:pt x="32" y="129"/>
                  <a:pt x="31" y="128"/>
                </a:cubicBezTo>
                <a:cubicBezTo>
                  <a:pt x="30" y="126"/>
                  <a:pt x="30" y="124"/>
                  <a:pt x="28" y="122"/>
                </a:cubicBezTo>
                <a:cubicBezTo>
                  <a:pt x="27" y="121"/>
                  <a:pt x="25" y="122"/>
                  <a:pt x="24" y="122"/>
                </a:cubicBezTo>
                <a:cubicBezTo>
                  <a:pt x="21" y="122"/>
                  <a:pt x="19" y="122"/>
                  <a:pt x="16" y="122"/>
                </a:cubicBezTo>
                <a:cubicBezTo>
                  <a:pt x="16" y="123"/>
                  <a:pt x="15" y="123"/>
                  <a:pt x="14" y="124"/>
                </a:cubicBezTo>
                <a:cubicBezTo>
                  <a:pt x="14" y="126"/>
                  <a:pt x="13" y="127"/>
                  <a:pt x="13" y="128"/>
                </a:cubicBezTo>
                <a:cubicBezTo>
                  <a:pt x="13" y="130"/>
                  <a:pt x="13" y="132"/>
                  <a:pt x="13" y="134"/>
                </a:cubicBezTo>
                <a:cubicBezTo>
                  <a:pt x="13" y="135"/>
                  <a:pt x="13" y="136"/>
                  <a:pt x="14" y="137"/>
                </a:cubicBezTo>
                <a:cubicBezTo>
                  <a:pt x="14" y="137"/>
                  <a:pt x="15" y="138"/>
                  <a:pt x="14" y="139"/>
                </a:cubicBezTo>
                <a:cubicBezTo>
                  <a:pt x="14" y="140"/>
                  <a:pt x="12" y="140"/>
                  <a:pt x="10" y="141"/>
                </a:cubicBezTo>
                <a:cubicBezTo>
                  <a:pt x="12" y="141"/>
                  <a:pt x="12" y="141"/>
                  <a:pt x="12" y="141"/>
                </a:cubicBezTo>
                <a:cubicBezTo>
                  <a:pt x="12" y="142"/>
                  <a:pt x="12" y="143"/>
                  <a:pt x="13" y="143"/>
                </a:cubicBezTo>
                <a:cubicBezTo>
                  <a:pt x="13" y="144"/>
                  <a:pt x="13" y="144"/>
                  <a:pt x="13" y="145"/>
                </a:cubicBezTo>
                <a:cubicBezTo>
                  <a:pt x="14" y="146"/>
                  <a:pt x="13" y="148"/>
                  <a:pt x="13" y="150"/>
                </a:cubicBezTo>
                <a:cubicBezTo>
                  <a:pt x="12" y="151"/>
                  <a:pt x="12" y="153"/>
                  <a:pt x="10" y="154"/>
                </a:cubicBezTo>
                <a:cubicBezTo>
                  <a:pt x="10" y="155"/>
                  <a:pt x="9" y="155"/>
                  <a:pt x="8" y="155"/>
                </a:cubicBezTo>
                <a:cubicBezTo>
                  <a:pt x="7" y="155"/>
                  <a:pt x="6" y="155"/>
                  <a:pt x="5" y="154"/>
                </a:cubicBezTo>
                <a:cubicBezTo>
                  <a:pt x="5" y="155"/>
                  <a:pt x="4" y="155"/>
                  <a:pt x="4" y="155"/>
                </a:cubicBezTo>
                <a:cubicBezTo>
                  <a:pt x="2" y="157"/>
                  <a:pt x="0" y="157"/>
                  <a:pt x="1" y="161"/>
                </a:cubicBezTo>
                <a:cubicBezTo>
                  <a:pt x="1" y="164"/>
                  <a:pt x="3" y="163"/>
                  <a:pt x="6" y="164"/>
                </a:cubicBezTo>
                <a:cubicBezTo>
                  <a:pt x="7" y="164"/>
                  <a:pt x="8" y="164"/>
                  <a:pt x="9" y="164"/>
                </a:cubicBezTo>
                <a:cubicBezTo>
                  <a:pt x="10" y="164"/>
                  <a:pt x="11" y="164"/>
                  <a:pt x="12" y="164"/>
                </a:cubicBezTo>
                <a:cubicBezTo>
                  <a:pt x="13" y="164"/>
                  <a:pt x="15" y="164"/>
                  <a:pt x="16" y="164"/>
                </a:cubicBezTo>
                <a:cubicBezTo>
                  <a:pt x="18" y="164"/>
                  <a:pt x="18" y="164"/>
                  <a:pt x="19" y="163"/>
                </a:cubicBezTo>
                <a:cubicBezTo>
                  <a:pt x="20" y="163"/>
                  <a:pt x="21" y="163"/>
                  <a:pt x="21" y="163"/>
                </a:cubicBezTo>
                <a:cubicBezTo>
                  <a:pt x="22" y="164"/>
                  <a:pt x="22" y="164"/>
                  <a:pt x="22" y="164"/>
                </a:cubicBezTo>
                <a:cubicBezTo>
                  <a:pt x="24" y="165"/>
                  <a:pt x="26" y="165"/>
                  <a:pt x="26" y="168"/>
                </a:cubicBezTo>
                <a:cubicBezTo>
                  <a:pt x="26" y="170"/>
                  <a:pt x="26" y="171"/>
                  <a:pt x="28" y="172"/>
                </a:cubicBezTo>
                <a:cubicBezTo>
                  <a:pt x="28" y="173"/>
                  <a:pt x="29" y="173"/>
                  <a:pt x="30" y="173"/>
                </a:cubicBezTo>
                <a:cubicBezTo>
                  <a:pt x="30" y="174"/>
                  <a:pt x="31" y="175"/>
                  <a:pt x="32" y="175"/>
                </a:cubicBezTo>
                <a:cubicBezTo>
                  <a:pt x="35" y="176"/>
                  <a:pt x="37" y="177"/>
                  <a:pt x="40" y="177"/>
                </a:cubicBezTo>
                <a:cubicBezTo>
                  <a:pt x="43" y="177"/>
                  <a:pt x="43" y="176"/>
                  <a:pt x="44" y="174"/>
                </a:cubicBezTo>
                <a:cubicBezTo>
                  <a:pt x="45" y="173"/>
                  <a:pt x="44" y="171"/>
                  <a:pt x="46" y="170"/>
                </a:cubicBezTo>
                <a:cubicBezTo>
                  <a:pt x="47" y="169"/>
                  <a:pt x="48" y="169"/>
                  <a:pt x="49" y="169"/>
                </a:cubicBezTo>
                <a:cubicBezTo>
                  <a:pt x="50" y="168"/>
                  <a:pt x="50" y="167"/>
                  <a:pt x="51" y="166"/>
                </a:cubicBezTo>
                <a:cubicBezTo>
                  <a:pt x="52" y="166"/>
                  <a:pt x="55" y="168"/>
                  <a:pt x="56" y="169"/>
                </a:cubicBezTo>
                <a:cubicBezTo>
                  <a:pt x="58" y="171"/>
                  <a:pt x="58" y="173"/>
                  <a:pt x="58" y="175"/>
                </a:cubicBezTo>
                <a:cubicBezTo>
                  <a:pt x="59" y="176"/>
                  <a:pt x="59" y="176"/>
                  <a:pt x="59" y="177"/>
                </a:cubicBezTo>
                <a:cubicBezTo>
                  <a:pt x="61" y="177"/>
                  <a:pt x="62" y="177"/>
                  <a:pt x="63" y="177"/>
                </a:cubicBezTo>
                <a:cubicBezTo>
                  <a:pt x="64" y="177"/>
                  <a:pt x="65" y="177"/>
                  <a:pt x="66" y="177"/>
                </a:cubicBezTo>
                <a:cubicBezTo>
                  <a:pt x="67" y="177"/>
                  <a:pt x="69" y="178"/>
                  <a:pt x="70" y="178"/>
                </a:cubicBezTo>
                <a:cubicBezTo>
                  <a:pt x="71" y="178"/>
                  <a:pt x="72" y="178"/>
                  <a:pt x="72" y="179"/>
                </a:cubicBezTo>
                <a:cubicBezTo>
                  <a:pt x="73" y="180"/>
                  <a:pt x="72" y="181"/>
                  <a:pt x="73" y="182"/>
                </a:cubicBezTo>
                <a:cubicBezTo>
                  <a:pt x="73" y="183"/>
                  <a:pt x="75" y="183"/>
                  <a:pt x="76" y="183"/>
                </a:cubicBezTo>
                <a:cubicBezTo>
                  <a:pt x="76" y="183"/>
                  <a:pt x="78" y="183"/>
                  <a:pt x="78" y="183"/>
                </a:cubicBezTo>
                <a:cubicBezTo>
                  <a:pt x="79" y="184"/>
                  <a:pt x="79" y="184"/>
                  <a:pt x="80" y="184"/>
                </a:cubicBezTo>
                <a:cubicBezTo>
                  <a:pt x="80" y="185"/>
                  <a:pt x="81" y="185"/>
                  <a:pt x="82" y="185"/>
                </a:cubicBezTo>
                <a:cubicBezTo>
                  <a:pt x="83" y="185"/>
                  <a:pt x="85" y="185"/>
                  <a:pt x="87" y="185"/>
                </a:cubicBezTo>
                <a:cubicBezTo>
                  <a:pt x="89" y="184"/>
                  <a:pt x="89" y="182"/>
                  <a:pt x="89" y="180"/>
                </a:cubicBezTo>
                <a:cubicBezTo>
                  <a:pt x="90" y="179"/>
                  <a:pt x="91" y="178"/>
                  <a:pt x="92" y="176"/>
                </a:cubicBezTo>
                <a:cubicBezTo>
                  <a:pt x="92" y="175"/>
                  <a:pt x="92" y="174"/>
                  <a:pt x="92" y="173"/>
                </a:cubicBezTo>
                <a:cubicBezTo>
                  <a:pt x="92" y="171"/>
                  <a:pt x="92" y="171"/>
                  <a:pt x="93" y="170"/>
                </a:cubicBezTo>
                <a:cubicBezTo>
                  <a:pt x="93" y="169"/>
                  <a:pt x="93" y="169"/>
                  <a:pt x="95" y="168"/>
                </a:cubicBezTo>
                <a:cubicBezTo>
                  <a:pt x="96" y="168"/>
                  <a:pt x="97" y="167"/>
                  <a:pt x="99" y="167"/>
                </a:cubicBezTo>
                <a:cubicBezTo>
                  <a:pt x="100" y="167"/>
                  <a:pt x="101" y="167"/>
                  <a:pt x="102" y="167"/>
                </a:cubicBezTo>
                <a:cubicBezTo>
                  <a:pt x="107" y="167"/>
                  <a:pt x="112" y="168"/>
                  <a:pt x="117" y="168"/>
                </a:cubicBezTo>
                <a:cubicBezTo>
                  <a:pt x="118" y="168"/>
                  <a:pt x="119" y="168"/>
                  <a:pt x="120" y="168"/>
                </a:cubicBezTo>
                <a:cubicBezTo>
                  <a:pt x="121" y="167"/>
                  <a:pt x="122" y="166"/>
                  <a:pt x="123" y="166"/>
                </a:cubicBezTo>
                <a:cubicBezTo>
                  <a:pt x="125" y="165"/>
                  <a:pt x="126" y="166"/>
                  <a:pt x="127" y="167"/>
                </a:cubicBezTo>
                <a:cubicBezTo>
                  <a:pt x="129" y="169"/>
                  <a:pt x="132" y="166"/>
                  <a:pt x="134" y="165"/>
                </a:cubicBezTo>
                <a:cubicBezTo>
                  <a:pt x="136" y="163"/>
                  <a:pt x="139" y="162"/>
                  <a:pt x="142" y="161"/>
                </a:cubicBezTo>
                <a:cubicBezTo>
                  <a:pt x="143" y="160"/>
                  <a:pt x="145" y="159"/>
                  <a:pt x="147" y="159"/>
                </a:cubicBezTo>
                <a:cubicBezTo>
                  <a:pt x="149" y="159"/>
                  <a:pt x="152" y="159"/>
                  <a:pt x="152" y="162"/>
                </a:cubicBezTo>
                <a:cubicBezTo>
                  <a:pt x="152" y="163"/>
                  <a:pt x="150" y="164"/>
                  <a:pt x="149" y="165"/>
                </a:cubicBezTo>
                <a:cubicBezTo>
                  <a:pt x="149" y="165"/>
                  <a:pt x="147" y="165"/>
                  <a:pt x="147" y="165"/>
                </a:cubicBezTo>
                <a:cubicBezTo>
                  <a:pt x="146" y="166"/>
                  <a:pt x="146" y="167"/>
                  <a:pt x="146" y="168"/>
                </a:cubicBezTo>
                <a:cubicBezTo>
                  <a:pt x="146" y="169"/>
                  <a:pt x="145" y="169"/>
                  <a:pt x="147" y="171"/>
                </a:cubicBezTo>
                <a:cubicBezTo>
                  <a:pt x="147" y="171"/>
                  <a:pt x="148" y="172"/>
                  <a:pt x="149" y="173"/>
                </a:cubicBezTo>
                <a:cubicBezTo>
                  <a:pt x="150" y="174"/>
                  <a:pt x="151" y="175"/>
                  <a:pt x="152" y="176"/>
                </a:cubicBezTo>
                <a:cubicBezTo>
                  <a:pt x="154" y="177"/>
                  <a:pt x="154" y="179"/>
                  <a:pt x="155" y="181"/>
                </a:cubicBezTo>
                <a:cubicBezTo>
                  <a:pt x="156" y="183"/>
                  <a:pt x="158" y="185"/>
                  <a:pt x="160" y="186"/>
                </a:cubicBezTo>
                <a:cubicBezTo>
                  <a:pt x="163" y="189"/>
                  <a:pt x="168" y="192"/>
                  <a:pt x="172" y="194"/>
                </a:cubicBezTo>
                <a:cubicBezTo>
                  <a:pt x="173" y="194"/>
                  <a:pt x="174" y="194"/>
                  <a:pt x="175" y="194"/>
                </a:cubicBezTo>
                <a:cubicBezTo>
                  <a:pt x="178" y="194"/>
                  <a:pt x="180" y="194"/>
                  <a:pt x="183" y="195"/>
                </a:cubicBezTo>
                <a:cubicBezTo>
                  <a:pt x="185" y="195"/>
                  <a:pt x="187" y="195"/>
                  <a:pt x="189" y="196"/>
                </a:cubicBezTo>
                <a:cubicBezTo>
                  <a:pt x="190" y="196"/>
                  <a:pt x="192" y="196"/>
                  <a:pt x="193" y="196"/>
                </a:cubicBezTo>
                <a:cubicBezTo>
                  <a:pt x="195" y="197"/>
                  <a:pt x="196" y="198"/>
                  <a:pt x="197" y="198"/>
                </a:cubicBezTo>
                <a:cubicBezTo>
                  <a:pt x="201" y="200"/>
                  <a:pt x="205" y="200"/>
                  <a:pt x="209" y="201"/>
                </a:cubicBezTo>
                <a:cubicBezTo>
                  <a:pt x="212" y="201"/>
                  <a:pt x="214" y="201"/>
                  <a:pt x="217" y="201"/>
                </a:cubicBezTo>
                <a:cubicBezTo>
                  <a:pt x="220" y="201"/>
                  <a:pt x="224" y="201"/>
                  <a:pt x="227" y="201"/>
                </a:cubicBezTo>
                <a:cubicBezTo>
                  <a:pt x="229" y="201"/>
                  <a:pt x="230" y="202"/>
                  <a:pt x="232" y="202"/>
                </a:cubicBezTo>
                <a:cubicBezTo>
                  <a:pt x="233" y="202"/>
                  <a:pt x="234" y="202"/>
                  <a:pt x="235" y="203"/>
                </a:cubicBezTo>
                <a:cubicBezTo>
                  <a:pt x="235" y="203"/>
                  <a:pt x="236" y="202"/>
                  <a:pt x="236" y="203"/>
                </a:cubicBezTo>
                <a:cubicBezTo>
                  <a:pt x="238" y="203"/>
                  <a:pt x="239" y="204"/>
                  <a:pt x="240" y="204"/>
                </a:cubicBezTo>
                <a:cubicBezTo>
                  <a:pt x="245" y="206"/>
                  <a:pt x="250" y="205"/>
                  <a:pt x="255" y="206"/>
                </a:cubicBezTo>
                <a:cubicBezTo>
                  <a:pt x="255" y="206"/>
                  <a:pt x="255" y="206"/>
                  <a:pt x="255" y="206"/>
                </a:cubicBezTo>
                <a:cubicBezTo>
                  <a:pt x="256" y="207"/>
                  <a:pt x="256" y="207"/>
                  <a:pt x="256" y="207"/>
                </a:cubicBezTo>
                <a:cubicBezTo>
                  <a:pt x="256" y="207"/>
                  <a:pt x="256" y="207"/>
                  <a:pt x="256" y="207"/>
                </a:cubicBezTo>
                <a:cubicBezTo>
                  <a:pt x="255" y="207"/>
                  <a:pt x="255" y="208"/>
                  <a:pt x="254" y="208"/>
                </a:cubicBezTo>
                <a:cubicBezTo>
                  <a:pt x="255" y="208"/>
                  <a:pt x="256" y="208"/>
                  <a:pt x="257" y="208"/>
                </a:cubicBezTo>
                <a:cubicBezTo>
                  <a:pt x="259" y="209"/>
                  <a:pt x="262" y="209"/>
                  <a:pt x="264" y="209"/>
                </a:cubicBezTo>
                <a:cubicBezTo>
                  <a:pt x="264" y="210"/>
                  <a:pt x="266" y="209"/>
                  <a:pt x="267" y="210"/>
                </a:cubicBezTo>
                <a:cubicBezTo>
                  <a:pt x="267" y="210"/>
                  <a:pt x="267" y="210"/>
                  <a:pt x="267" y="210"/>
                </a:cubicBezTo>
                <a:cubicBezTo>
                  <a:pt x="268" y="211"/>
                  <a:pt x="269" y="211"/>
                  <a:pt x="270" y="211"/>
                </a:cubicBezTo>
                <a:cubicBezTo>
                  <a:pt x="272" y="212"/>
                  <a:pt x="274" y="213"/>
                  <a:pt x="276" y="213"/>
                </a:cubicBezTo>
                <a:cubicBezTo>
                  <a:pt x="279" y="212"/>
                  <a:pt x="278" y="209"/>
                  <a:pt x="279" y="207"/>
                </a:cubicBezTo>
                <a:cubicBezTo>
                  <a:pt x="280" y="207"/>
                  <a:pt x="280" y="206"/>
                  <a:pt x="281" y="205"/>
                </a:cubicBezTo>
                <a:cubicBezTo>
                  <a:pt x="281" y="205"/>
                  <a:pt x="282" y="204"/>
                  <a:pt x="283" y="204"/>
                </a:cubicBezTo>
                <a:cubicBezTo>
                  <a:pt x="283" y="203"/>
                  <a:pt x="284" y="204"/>
                  <a:pt x="285" y="204"/>
                </a:cubicBezTo>
                <a:cubicBezTo>
                  <a:pt x="286" y="204"/>
                  <a:pt x="287" y="203"/>
                  <a:pt x="288" y="202"/>
                </a:cubicBezTo>
                <a:cubicBezTo>
                  <a:pt x="288" y="201"/>
                  <a:pt x="288" y="201"/>
                  <a:pt x="289" y="200"/>
                </a:cubicBezTo>
                <a:cubicBezTo>
                  <a:pt x="289" y="200"/>
                  <a:pt x="290" y="200"/>
                  <a:pt x="290" y="199"/>
                </a:cubicBezTo>
                <a:cubicBezTo>
                  <a:pt x="290" y="199"/>
                  <a:pt x="291" y="198"/>
                  <a:pt x="291" y="197"/>
                </a:cubicBezTo>
                <a:cubicBezTo>
                  <a:pt x="292" y="195"/>
                  <a:pt x="295" y="195"/>
                  <a:pt x="297" y="195"/>
                </a:cubicBezTo>
                <a:cubicBezTo>
                  <a:pt x="300" y="194"/>
                  <a:pt x="302" y="194"/>
                  <a:pt x="304" y="193"/>
                </a:cubicBezTo>
                <a:cubicBezTo>
                  <a:pt x="306" y="192"/>
                  <a:pt x="307" y="191"/>
                  <a:pt x="309" y="192"/>
                </a:cubicBezTo>
                <a:cubicBezTo>
                  <a:pt x="310" y="192"/>
                  <a:pt x="311" y="193"/>
                  <a:pt x="312" y="193"/>
                </a:cubicBezTo>
                <a:cubicBezTo>
                  <a:pt x="314" y="193"/>
                  <a:pt x="316" y="193"/>
                  <a:pt x="318" y="193"/>
                </a:cubicBezTo>
                <a:cubicBezTo>
                  <a:pt x="318" y="194"/>
                  <a:pt x="318" y="194"/>
                  <a:pt x="319" y="194"/>
                </a:cubicBezTo>
                <a:cubicBezTo>
                  <a:pt x="320" y="194"/>
                  <a:pt x="322" y="193"/>
                  <a:pt x="323" y="194"/>
                </a:cubicBezTo>
                <a:cubicBezTo>
                  <a:pt x="325" y="194"/>
                  <a:pt x="325" y="195"/>
                  <a:pt x="326" y="195"/>
                </a:cubicBezTo>
                <a:cubicBezTo>
                  <a:pt x="326" y="192"/>
                  <a:pt x="328" y="190"/>
                  <a:pt x="329" y="188"/>
                </a:cubicBezTo>
                <a:cubicBezTo>
                  <a:pt x="329" y="187"/>
                  <a:pt x="329" y="187"/>
                  <a:pt x="330" y="187"/>
                </a:cubicBezTo>
                <a:cubicBezTo>
                  <a:pt x="330" y="187"/>
                  <a:pt x="331" y="187"/>
                  <a:pt x="331" y="187"/>
                </a:cubicBezTo>
                <a:cubicBezTo>
                  <a:pt x="332" y="186"/>
                  <a:pt x="331" y="187"/>
                  <a:pt x="332" y="186"/>
                </a:cubicBezTo>
                <a:cubicBezTo>
                  <a:pt x="333" y="185"/>
                  <a:pt x="335" y="182"/>
                  <a:pt x="336" y="183"/>
                </a:cubicBezTo>
                <a:cubicBezTo>
                  <a:pt x="338" y="184"/>
                  <a:pt x="336" y="187"/>
                  <a:pt x="338" y="189"/>
                </a:cubicBezTo>
                <a:cubicBezTo>
                  <a:pt x="340" y="190"/>
                  <a:pt x="343" y="189"/>
                  <a:pt x="345" y="190"/>
                </a:cubicBezTo>
                <a:cubicBezTo>
                  <a:pt x="348" y="190"/>
                  <a:pt x="351" y="190"/>
                  <a:pt x="352" y="187"/>
                </a:cubicBezTo>
                <a:cubicBezTo>
                  <a:pt x="353" y="185"/>
                  <a:pt x="353" y="183"/>
                  <a:pt x="353" y="181"/>
                </a:cubicBezTo>
                <a:cubicBezTo>
                  <a:pt x="353" y="178"/>
                  <a:pt x="354" y="176"/>
                  <a:pt x="356" y="175"/>
                </a:cubicBezTo>
                <a:cubicBezTo>
                  <a:pt x="357" y="174"/>
                  <a:pt x="359" y="175"/>
                  <a:pt x="360" y="173"/>
                </a:cubicBezTo>
                <a:cubicBezTo>
                  <a:pt x="361" y="173"/>
                  <a:pt x="361" y="172"/>
                  <a:pt x="362" y="172"/>
                </a:cubicBezTo>
                <a:cubicBezTo>
                  <a:pt x="363" y="171"/>
                  <a:pt x="363" y="171"/>
                  <a:pt x="364" y="170"/>
                </a:cubicBezTo>
                <a:cubicBezTo>
                  <a:pt x="365" y="167"/>
                  <a:pt x="366" y="167"/>
                  <a:pt x="368" y="166"/>
                </a:cubicBezTo>
                <a:cubicBezTo>
                  <a:pt x="370" y="165"/>
                  <a:pt x="370" y="164"/>
                  <a:pt x="372" y="164"/>
                </a:cubicBezTo>
                <a:cubicBezTo>
                  <a:pt x="374" y="164"/>
                  <a:pt x="375" y="163"/>
                  <a:pt x="376" y="163"/>
                </a:cubicBezTo>
                <a:cubicBezTo>
                  <a:pt x="378" y="163"/>
                  <a:pt x="379" y="163"/>
                  <a:pt x="379" y="161"/>
                </a:cubicBezTo>
                <a:cubicBezTo>
                  <a:pt x="379" y="160"/>
                  <a:pt x="379" y="160"/>
                  <a:pt x="379" y="159"/>
                </a:cubicBezTo>
                <a:cubicBezTo>
                  <a:pt x="379" y="158"/>
                  <a:pt x="380" y="157"/>
                  <a:pt x="380" y="156"/>
                </a:cubicBezTo>
                <a:cubicBezTo>
                  <a:pt x="380" y="156"/>
                  <a:pt x="380" y="155"/>
                  <a:pt x="380" y="154"/>
                </a:cubicBezTo>
                <a:cubicBezTo>
                  <a:pt x="380" y="152"/>
                  <a:pt x="380" y="152"/>
                  <a:pt x="379" y="152"/>
                </a:cubicBezTo>
                <a:cubicBezTo>
                  <a:pt x="377" y="151"/>
                  <a:pt x="377" y="151"/>
                  <a:pt x="376" y="149"/>
                </a:cubicBezTo>
                <a:cubicBezTo>
                  <a:pt x="376" y="149"/>
                  <a:pt x="376" y="148"/>
                  <a:pt x="376" y="147"/>
                </a:cubicBezTo>
                <a:cubicBezTo>
                  <a:pt x="376" y="147"/>
                  <a:pt x="375" y="146"/>
                  <a:pt x="376" y="145"/>
                </a:cubicBezTo>
                <a:cubicBezTo>
                  <a:pt x="376" y="144"/>
                  <a:pt x="378" y="142"/>
                  <a:pt x="379" y="142"/>
                </a:cubicBezTo>
                <a:cubicBezTo>
                  <a:pt x="379" y="142"/>
                  <a:pt x="381" y="141"/>
                  <a:pt x="381" y="141"/>
                </a:cubicBezTo>
                <a:cubicBezTo>
                  <a:pt x="382" y="138"/>
                  <a:pt x="378" y="139"/>
                  <a:pt x="378" y="138"/>
                </a:cubicBezTo>
                <a:cubicBezTo>
                  <a:pt x="376" y="136"/>
                  <a:pt x="377" y="131"/>
                  <a:pt x="379" y="130"/>
                </a:cubicBezTo>
                <a:cubicBezTo>
                  <a:pt x="379" y="130"/>
                  <a:pt x="380" y="129"/>
                  <a:pt x="381" y="129"/>
                </a:cubicBezTo>
                <a:cubicBezTo>
                  <a:pt x="382" y="129"/>
                  <a:pt x="383" y="130"/>
                  <a:pt x="384" y="130"/>
                </a:cubicBezTo>
                <a:cubicBezTo>
                  <a:pt x="385" y="129"/>
                  <a:pt x="385" y="129"/>
                  <a:pt x="386" y="128"/>
                </a:cubicBezTo>
                <a:cubicBezTo>
                  <a:pt x="386" y="127"/>
                  <a:pt x="387" y="125"/>
                  <a:pt x="388" y="124"/>
                </a:cubicBezTo>
                <a:cubicBezTo>
                  <a:pt x="389" y="123"/>
                  <a:pt x="390" y="122"/>
                  <a:pt x="390" y="121"/>
                </a:cubicBezTo>
                <a:cubicBezTo>
                  <a:pt x="390" y="121"/>
                  <a:pt x="390" y="119"/>
                  <a:pt x="390" y="118"/>
                </a:cubicBezTo>
                <a:cubicBezTo>
                  <a:pt x="390" y="117"/>
                  <a:pt x="390" y="117"/>
                  <a:pt x="389" y="116"/>
                </a:cubicBezTo>
                <a:cubicBezTo>
                  <a:pt x="389" y="115"/>
                  <a:pt x="389" y="115"/>
                  <a:pt x="389" y="114"/>
                </a:cubicBezTo>
                <a:cubicBezTo>
                  <a:pt x="388" y="114"/>
                  <a:pt x="388" y="113"/>
                  <a:pt x="388" y="113"/>
                </a:cubicBezTo>
                <a:cubicBezTo>
                  <a:pt x="386" y="112"/>
                  <a:pt x="384" y="113"/>
                  <a:pt x="383" y="112"/>
                </a:cubicBezTo>
                <a:cubicBezTo>
                  <a:pt x="381" y="111"/>
                  <a:pt x="380" y="110"/>
                  <a:pt x="379" y="109"/>
                </a:cubicBezTo>
                <a:cubicBezTo>
                  <a:pt x="379" y="109"/>
                  <a:pt x="378" y="108"/>
                  <a:pt x="379" y="107"/>
                </a:cubicBezTo>
                <a:cubicBezTo>
                  <a:pt x="379" y="106"/>
                  <a:pt x="382" y="107"/>
                  <a:pt x="383" y="107"/>
                </a:cubicBezTo>
                <a:cubicBezTo>
                  <a:pt x="386" y="107"/>
                  <a:pt x="385" y="105"/>
                  <a:pt x="387" y="103"/>
                </a:cubicBezTo>
                <a:cubicBezTo>
                  <a:pt x="388" y="102"/>
                  <a:pt x="392" y="103"/>
                  <a:pt x="393" y="105"/>
                </a:cubicBezTo>
                <a:cubicBezTo>
                  <a:pt x="394" y="106"/>
                  <a:pt x="394" y="108"/>
                  <a:pt x="395" y="108"/>
                </a:cubicBezTo>
                <a:cubicBezTo>
                  <a:pt x="396" y="109"/>
                  <a:pt x="397" y="108"/>
                  <a:pt x="398" y="108"/>
                </a:cubicBezTo>
                <a:cubicBezTo>
                  <a:pt x="400" y="108"/>
                  <a:pt x="401" y="106"/>
                  <a:pt x="404" y="106"/>
                </a:cubicBezTo>
                <a:cubicBezTo>
                  <a:pt x="405" y="106"/>
                  <a:pt x="405" y="106"/>
                  <a:pt x="406" y="105"/>
                </a:cubicBezTo>
                <a:cubicBezTo>
                  <a:pt x="407" y="105"/>
                  <a:pt x="408" y="105"/>
                  <a:pt x="409" y="104"/>
                </a:cubicBezTo>
                <a:cubicBezTo>
                  <a:pt x="410" y="103"/>
                  <a:pt x="413" y="102"/>
                  <a:pt x="414" y="100"/>
                </a:cubicBezTo>
                <a:cubicBezTo>
                  <a:pt x="415" y="97"/>
                  <a:pt x="412" y="98"/>
                  <a:pt x="410" y="96"/>
                </a:cubicBezTo>
                <a:cubicBezTo>
                  <a:pt x="408" y="94"/>
                  <a:pt x="411" y="91"/>
                  <a:pt x="413" y="88"/>
                </a:cubicBezTo>
                <a:cubicBezTo>
                  <a:pt x="414" y="87"/>
                  <a:pt x="415" y="86"/>
                  <a:pt x="416" y="85"/>
                </a:cubicBezTo>
                <a:cubicBezTo>
                  <a:pt x="416" y="85"/>
                  <a:pt x="416" y="85"/>
                  <a:pt x="416" y="84"/>
                </a:cubicBezTo>
                <a:cubicBezTo>
                  <a:pt x="416" y="84"/>
                  <a:pt x="417" y="83"/>
                  <a:pt x="417" y="83"/>
                </a:cubicBezTo>
                <a:cubicBezTo>
                  <a:pt x="417" y="82"/>
                  <a:pt x="417" y="80"/>
                  <a:pt x="416" y="79"/>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21" name="Freeform 15">
            <a:extLst>
              <a:ext uri="{FF2B5EF4-FFF2-40B4-BE49-F238E27FC236}">
                <a16:creationId xmlns:a16="http://schemas.microsoft.com/office/drawing/2014/main" id="{5A2BBA34-7976-79A7-68A6-2CC481E081FC}"/>
              </a:ext>
            </a:extLst>
          </p:cNvPr>
          <p:cNvSpPr>
            <a:spLocks/>
          </p:cNvSpPr>
          <p:nvPr/>
        </p:nvSpPr>
        <p:spPr bwMode="auto">
          <a:xfrm>
            <a:off x="2923866" y="4508620"/>
            <a:ext cx="24871" cy="29533"/>
          </a:xfrm>
          <a:custGeom>
            <a:avLst/>
            <a:gdLst/>
            <a:ahLst/>
            <a:cxnLst>
              <a:cxn ang="0">
                <a:pos x="11" y="2"/>
              </a:cxn>
              <a:cxn ang="0">
                <a:pos x="9" y="1"/>
              </a:cxn>
              <a:cxn ang="0">
                <a:pos x="9" y="0"/>
              </a:cxn>
              <a:cxn ang="0">
                <a:pos x="6" y="1"/>
              </a:cxn>
              <a:cxn ang="0">
                <a:pos x="5" y="3"/>
              </a:cxn>
              <a:cxn ang="0">
                <a:pos x="3" y="4"/>
              </a:cxn>
              <a:cxn ang="0">
                <a:pos x="2" y="6"/>
              </a:cxn>
              <a:cxn ang="0">
                <a:pos x="1" y="8"/>
              </a:cxn>
              <a:cxn ang="0">
                <a:pos x="0" y="10"/>
              </a:cxn>
              <a:cxn ang="0">
                <a:pos x="0" y="12"/>
              </a:cxn>
              <a:cxn ang="0">
                <a:pos x="1" y="14"/>
              </a:cxn>
              <a:cxn ang="0">
                <a:pos x="3" y="15"/>
              </a:cxn>
              <a:cxn ang="0">
                <a:pos x="7" y="16"/>
              </a:cxn>
              <a:cxn ang="0">
                <a:pos x="9" y="15"/>
              </a:cxn>
              <a:cxn ang="0">
                <a:pos x="12" y="11"/>
              </a:cxn>
              <a:cxn ang="0">
                <a:pos x="12" y="6"/>
              </a:cxn>
              <a:cxn ang="0">
                <a:pos x="12" y="4"/>
              </a:cxn>
              <a:cxn ang="0">
                <a:pos x="11" y="2"/>
              </a:cxn>
            </a:cxnLst>
            <a:rect l="0" t="0" r="r" b="b"/>
            <a:pathLst>
              <a:path w="13" h="16">
                <a:moveTo>
                  <a:pt x="11" y="2"/>
                </a:moveTo>
                <a:cubicBezTo>
                  <a:pt x="9" y="1"/>
                  <a:pt x="9" y="1"/>
                  <a:pt x="9" y="1"/>
                </a:cubicBezTo>
                <a:cubicBezTo>
                  <a:pt x="9" y="1"/>
                  <a:pt x="9" y="1"/>
                  <a:pt x="9" y="0"/>
                </a:cubicBezTo>
                <a:cubicBezTo>
                  <a:pt x="9" y="0"/>
                  <a:pt x="6" y="1"/>
                  <a:pt x="6" y="1"/>
                </a:cubicBezTo>
                <a:cubicBezTo>
                  <a:pt x="6" y="2"/>
                  <a:pt x="5" y="2"/>
                  <a:pt x="5" y="3"/>
                </a:cubicBezTo>
                <a:cubicBezTo>
                  <a:pt x="4" y="3"/>
                  <a:pt x="4" y="3"/>
                  <a:pt x="3" y="4"/>
                </a:cubicBezTo>
                <a:cubicBezTo>
                  <a:pt x="3" y="5"/>
                  <a:pt x="3" y="5"/>
                  <a:pt x="2" y="6"/>
                </a:cubicBezTo>
                <a:cubicBezTo>
                  <a:pt x="2" y="7"/>
                  <a:pt x="1" y="7"/>
                  <a:pt x="1" y="8"/>
                </a:cubicBezTo>
                <a:cubicBezTo>
                  <a:pt x="1" y="9"/>
                  <a:pt x="0" y="9"/>
                  <a:pt x="0" y="10"/>
                </a:cubicBezTo>
                <a:cubicBezTo>
                  <a:pt x="0" y="11"/>
                  <a:pt x="0" y="12"/>
                  <a:pt x="0" y="12"/>
                </a:cubicBezTo>
                <a:cubicBezTo>
                  <a:pt x="0" y="13"/>
                  <a:pt x="0" y="14"/>
                  <a:pt x="1" y="14"/>
                </a:cubicBezTo>
                <a:cubicBezTo>
                  <a:pt x="2" y="15"/>
                  <a:pt x="2" y="15"/>
                  <a:pt x="3" y="15"/>
                </a:cubicBezTo>
                <a:cubicBezTo>
                  <a:pt x="5" y="15"/>
                  <a:pt x="6" y="16"/>
                  <a:pt x="7" y="16"/>
                </a:cubicBezTo>
                <a:cubicBezTo>
                  <a:pt x="8" y="16"/>
                  <a:pt x="9" y="16"/>
                  <a:pt x="9" y="15"/>
                </a:cubicBezTo>
                <a:cubicBezTo>
                  <a:pt x="11" y="14"/>
                  <a:pt x="11" y="12"/>
                  <a:pt x="12" y="11"/>
                </a:cubicBezTo>
                <a:cubicBezTo>
                  <a:pt x="12" y="9"/>
                  <a:pt x="13" y="7"/>
                  <a:pt x="12" y="6"/>
                </a:cubicBezTo>
                <a:cubicBezTo>
                  <a:pt x="12" y="5"/>
                  <a:pt x="12" y="5"/>
                  <a:pt x="12" y="4"/>
                </a:cubicBezTo>
                <a:cubicBezTo>
                  <a:pt x="11" y="4"/>
                  <a:pt x="11" y="3"/>
                  <a:pt x="11" y="2"/>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grpSp>
        <p:nvGrpSpPr>
          <p:cNvPr id="22" name="Group 18">
            <a:extLst>
              <a:ext uri="{FF2B5EF4-FFF2-40B4-BE49-F238E27FC236}">
                <a16:creationId xmlns:a16="http://schemas.microsoft.com/office/drawing/2014/main" id="{55DB76B0-4DEF-CD58-9917-7A64500AE8E8}"/>
              </a:ext>
            </a:extLst>
          </p:cNvPr>
          <p:cNvGrpSpPr/>
          <p:nvPr/>
        </p:nvGrpSpPr>
        <p:grpSpPr>
          <a:xfrm>
            <a:off x="1468948" y="3927276"/>
            <a:ext cx="1440929" cy="1425383"/>
            <a:chOff x="1554491" y="4533230"/>
            <a:chExt cx="774055" cy="765705"/>
          </a:xfrm>
          <a:solidFill>
            <a:schemeClr val="accent1">
              <a:lumMod val="60000"/>
              <a:lumOff val="40000"/>
            </a:schemeClr>
          </a:solidFill>
        </p:grpSpPr>
        <p:sp>
          <p:nvSpPr>
            <p:cNvPr id="23" name="Freeform 16">
              <a:extLst>
                <a:ext uri="{FF2B5EF4-FFF2-40B4-BE49-F238E27FC236}">
                  <a16:creationId xmlns:a16="http://schemas.microsoft.com/office/drawing/2014/main" id="{C832AF26-353E-D77D-FD23-D72AFCFC71F5}"/>
                </a:ext>
              </a:extLst>
            </p:cNvPr>
            <p:cNvSpPr>
              <a:spLocks noEditPoints="1"/>
            </p:cNvSpPr>
            <p:nvPr/>
          </p:nvSpPr>
          <p:spPr bwMode="auto">
            <a:xfrm>
              <a:off x="1554491" y="4533230"/>
              <a:ext cx="725625" cy="705584"/>
            </a:xfrm>
            <a:custGeom>
              <a:avLst/>
              <a:gdLst/>
              <a:ahLst/>
              <a:cxnLst>
                <a:cxn ang="0">
                  <a:pos x="737" y="191"/>
                </a:cxn>
                <a:cxn ang="0">
                  <a:pos x="702" y="174"/>
                </a:cxn>
                <a:cxn ang="0">
                  <a:pos x="633" y="143"/>
                </a:cxn>
                <a:cxn ang="0">
                  <a:pos x="577" y="126"/>
                </a:cxn>
                <a:cxn ang="0">
                  <a:pos x="539" y="101"/>
                </a:cxn>
                <a:cxn ang="0">
                  <a:pos x="509" y="70"/>
                </a:cxn>
                <a:cxn ang="0">
                  <a:pos x="472" y="38"/>
                </a:cxn>
                <a:cxn ang="0">
                  <a:pos x="432" y="4"/>
                </a:cxn>
                <a:cxn ang="0">
                  <a:pos x="374" y="39"/>
                </a:cxn>
                <a:cxn ang="0">
                  <a:pos x="323" y="113"/>
                </a:cxn>
                <a:cxn ang="0">
                  <a:pos x="290" y="145"/>
                </a:cxn>
                <a:cxn ang="0">
                  <a:pos x="210" y="138"/>
                </a:cxn>
                <a:cxn ang="0">
                  <a:pos x="190" y="179"/>
                </a:cxn>
                <a:cxn ang="0">
                  <a:pos x="171" y="211"/>
                </a:cxn>
                <a:cxn ang="0">
                  <a:pos x="129" y="219"/>
                </a:cxn>
                <a:cxn ang="0">
                  <a:pos x="81" y="208"/>
                </a:cxn>
                <a:cxn ang="0">
                  <a:pos x="38" y="213"/>
                </a:cxn>
                <a:cxn ang="0">
                  <a:pos x="10" y="238"/>
                </a:cxn>
                <a:cxn ang="0">
                  <a:pos x="32" y="250"/>
                </a:cxn>
                <a:cxn ang="0">
                  <a:pos x="17" y="266"/>
                </a:cxn>
                <a:cxn ang="0">
                  <a:pos x="52" y="283"/>
                </a:cxn>
                <a:cxn ang="0">
                  <a:pos x="90" y="299"/>
                </a:cxn>
                <a:cxn ang="0">
                  <a:pos x="133" y="320"/>
                </a:cxn>
                <a:cxn ang="0">
                  <a:pos x="153" y="355"/>
                </a:cxn>
                <a:cxn ang="0">
                  <a:pos x="172" y="389"/>
                </a:cxn>
                <a:cxn ang="0">
                  <a:pos x="214" y="405"/>
                </a:cxn>
                <a:cxn ang="0">
                  <a:pos x="211" y="434"/>
                </a:cxn>
                <a:cxn ang="0">
                  <a:pos x="198" y="438"/>
                </a:cxn>
                <a:cxn ang="0">
                  <a:pos x="233" y="507"/>
                </a:cxn>
                <a:cxn ang="0">
                  <a:pos x="203" y="491"/>
                </a:cxn>
                <a:cxn ang="0">
                  <a:pos x="189" y="565"/>
                </a:cxn>
                <a:cxn ang="0">
                  <a:pos x="166" y="637"/>
                </a:cxn>
                <a:cxn ang="0">
                  <a:pos x="197" y="661"/>
                </a:cxn>
                <a:cxn ang="0">
                  <a:pos x="265" y="684"/>
                </a:cxn>
                <a:cxn ang="0">
                  <a:pos x="324" y="681"/>
                </a:cxn>
                <a:cxn ang="0">
                  <a:pos x="346" y="687"/>
                </a:cxn>
                <a:cxn ang="0">
                  <a:pos x="372" y="700"/>
                </a:cxn>
                <a:cxn ang="0">
                  <a:pos x="382" y="707"/>
                </a:cxn>
                <a:cxn ang="0">
                  <a:pos x="431" y="685"/>
                </a:cxn>
                <a:cxn ang="0">
                  <a:pos x="464" y="634"/>
                </a:cxn>
                <a:cxn ang="0">
                  <a:pos x="511" y="626"/>
                </a:cxn>
                <a:cxn ang="0">
                  <a:pos x="536" y="632"/>
                </a:cxn>
                <a:cxn ang="0">
                  <a:pos x="566" y="642"/>
                </a:cxn>
                <a:cxn ang="0">
                  <a:pos x="621" y="658"/>
                </a:cxn>
                <a:cxn ang="0">
                  <a:pos x="650" y="627"/>
                </a:cxn>
                <a:cxn ang="0">
                  <a:pos x="687" y="597"/>
                </a:cxn>
                <a:cxn ang="0">
                  <a:pos x="660" y="562"/>
                </a:cxn>
                <a:cxn ang="0">
                  <a:pos x="652" y="515"/>
                </a:cxn>
                <a:cxn ang="0">
                  <a:pos x="667" y="480"/>
                </a:cxn>
                <a:cxn ang="0">
                  <a:pos x="663" y="436"/>
                </a:cxn>
                <a:cxn ang="0">
                  <a:pos x="658" y="409"/>
                </a:cxn>
                <a:cxn ang="0">
                  <a:pos x="614" y="391"/>
                </a:cxn>
                <a:cxn ang="0">
                  <a:pos x="658" y="330"/>
                </a:cxn>
                <a:cxn ang="0">
                  <a:pos x="703" y="303"/>
                </a:cxn>
                <a:cxn ang="0">
                  <a:pos x="704" y="300"/>
                </a:cxn>
                <a:cxn ang="0">
                  <a:pos x="716" y="221"/>
                </a:cxn>
              </a:cxnLst>
              <a:rect l="0" t="0" r="r" b="b"/>
              <a:pathLst>
                <a:path w="738" h="718">
                  <a:moveTo>
                    <a:pt x="437" y="718"/>
                  </a:moveTo>
                  <a:cubicBezTo>
                    <a:pt x="439" y="716"/>
                    <a:pt x="441" y="714"/>
                    <a:pt x="442" y="710"/>
                  </a:cubicBezTo>
                  <a:cubicBezTo>
                    <a:pt x="442" y="710"/>
                    <a:pt x="442" y="710"/>
                    <a:pt x="442" y="710"/>
                  </a:cubicBezTo>
                  <a:cubicBezTo>
                    <a:pt x="440" y="711"/>
                    <a:pt x="438" y="715"/>
                    <a:pt x="437" y="718"/>
                  </a:cubicBezTo>
                  <a:moveTo>
                    <a:pt x="350" y="705"/>
                  </a:moveTo>
                  <a:cubicBezTo>
                    <a:pt x="350" y="705"/>
                    <a:pt x="349" y="705"/>
                    <a:pt x="349" y="705"/>
                  </a:cubicBezTo>
                  <a:cubicBezTo>
                    <a:pt x="349" y="705"/>
                    <a:pt x="350" y="705"/>
                    <a:pt x="350" y="705"/>
                  </a:cubicBezTo>
                  <a:moveTo>
                    <a:pt x="737" y="191"/>
                  </a:moveTo>
                  <a:cubicBezTo>
                    <a:pt x="738" y="189"/>
                    <a:pt x="738" y="186"/>
                    <a:pt x="737" y="184"/>
                  </a:cubicBezTo>
                  <a:cubicBezTo>
                    <a:pt x="735" y="181"/>
                    <a:pt x="733" y="182"/>
                    <a:pt x="731" y="181"/>
                  </a:cubicBezTo>
                  <a:cubicBezTo>
                    <a:pt x="730" y="181"/>
                    <a:pt x="729" y="180"/>
                    <a:pt x="728" y="179"/>
                  </a:cubicBezTo>
                  <a:cubicBezTo>
                    <a:pt x="729" y="179"/>
                    <a:pt x="725" y="177"/>
                    <a:pt x="726" y="177"/>
                  </a:cubicBezTo>
                  <a:cubicBezTo>
                    <a:pt x="723" y="176"/>
                    <a:pt x="720" y="176"/>
                    <a:pt x="717" y="176"/>
                  </a:cubicBezTo>
                  <a:cubicBezTo>
                    <a:pt x="714" y="176"/>
                    <a:pt x="708" y="177"/>
                    <a:pt x="705" y="176"/>
                  </a:cubicBezTo>
                  <a:cubicBezTo>
                    <a:pt x="704" y="176"/>
                    <a:pt x="705" y="175"/>
                    <a:pt x="704" y="175"/>
                  </a:cubicBezTo>
                  <a:cubicBezTo>
                    <a:pt x="703" y="174"/>
                    <a:pt x="702" y="174"/>
                    <a:pt x="702" y="174"/>
                  </a:cubicBezTo>
                  <a:cubicBezTo>
                    <a:pt x="699" y="171"/>
                    <a:pt x="699" y="168"/>
                    <a:pt x="697" y="166"/>
                  </a:cubicBezTo>
                  <a:cubicBezTo>
                    <a:pt x="691" y="162"/>
                    <a:pt x="685" y="162"/>
                    <a:pt x="678" y="162"/>
                  </a:cubicBezTo>
                  <a:cubicBezTo>
                    <a:pt x="674" y="162"/>
                    <a:pt x="671" y="162"/>
                    <a:pt x="668" y="163"/>
                  </a:cubicBezTo>
                  <a:cubicBezTo>
                    <a:pt x="664" y="164"/>
                    <a:pt x="662" y="167"/>
                    <a:pt x="658" y="167"/>
                  </a:cubicBezTo>
                  <a:cubicBezTo>
                    <a:pt x="654" y="166"/>
                    <a:pt x="654" y="164"/>
                    <a:pt x="652" y="161"/>
                  </a:cubicBezTo>
                  <a:cubicBezTo>
                    <a:pt x="652" y="159"/>
                    <a:pt x="652" y="159"/>
                    <a:pt x="651" y="157"/>
                  </a:cubicBezTo>
                  <a:cubicBezTo>
                    <a:pt x="651" y="156"/>
                    <a:pt x="649" y="155"/>
                    <a:pt x="648" y="154"/>
                  </a:cubicBezTo>
                  <a:cubicBezTo>
                    <a:pt x="643" y="148"/>
                    <a:pt x="639" y="146"/>
                    <a:pt x="633" y="143"/>
                  </a:cubicBezTo>
                  <a:cubicBezTo>
                    <a:pt x="629" y="141"/>
                    <a:pt x="628" y="139"/>
                    <a:pt x="624" y="142"/>
                  </a:cubicBezTo>
                  <a:cubicBezTo>
                    <a:pt x="618" y="145"/>
                    <a:pt x="617" y="142"/>
                    <a:pt x="612" y="139"/>
                  </a:cubicBezTo>
                  <a:cubicBezTo>
                    <a:pt x="609" y="137"/>
                    <a:pt x="606" y="136"/>
                    <a:pt x="601" y="136"/>
                  </a:cubicBezTo>
                  <a:cubicBezTo>
                    <a:pt x="600" y="136"/>
                    <a:pt x="598" y="136"/>
                    <a:pt x="597" y="137"/>
                  </a:cubicBezTo>
                  <a:cubicBezTo>
                    <a:pt x="595" y="137"/>
                    <a:pt x="594" y="139"/>
                    <a:pt x="593" y="140"/>
                  </a:cubicBezTo>
                  <a:cubicBezTo>
                    <a:pt x="589" y="142"/>
                    <a:pt x="584" y="134"/>
                    <a:pt x="583" y="132"/>
                  </a:cubicBezTo>
                  <a:cubicBezTo>
                    <a:pt x="583" y="131"/>
                    <a:pt x="583" y="129"/>
                    <a:pt x="582" y="128"/>
                  </a:cubicBezTo>
                  <a:cubicBezTo>
                    <a:pt x="581" y="126"/>
                    <a:pt x="579" y="127"/>
                    <a:pt x="577" y="126"/>
                  </a:cubicBezTo>
                  <a:cubicBezTo>
                    <a:pt x="569" y="123"/>
                    <a:pt x="564" y="116"/>
                    <a:pt x="555" y="116"/>
                  </a:cubicBezTo>
                  <a:cubicBezTo>
                    <a:pt x="554" y="111"/>
                    <a:pt x="553" y="107"/>
                    <a:pt x="553" y="102"/>
                  </a:cubicBezTo>
                  <a:cubicBezTo>
                    <a:pt x="553" y="101"/>
                    <a:pt x="552" y="99"/>
                    <a:pt x="553" y="97"/>
                  </a:cubicBezTo>
                  <a:cubicBezTo>
                    <a:pt x="554" y="94"/>
                    <a:pt x="557" y="92"/>
                    <a:pt x="554" y="89"/>
                  </a:cubicBezTo>
                  <a:cubicBezTo>
                    <a:pt x="552" y="88"/>
                    <a:pt x="551" y="87"/>
                    <a:pt x="549" y="87"/>
                  </a:cubicBezTo>
                  <a:cubicBezTo>
                    <a:pt x="547" y="88"/>
                    <a:pt x="545" y="90"/>
                    <a:pt x="544" y="91"/>
                  </a:cubicBezTo>
                  <a:cubicBezTo>
                    <a:pt x="544" y="93"/>
                    <a:pt x="545" y="96"/>
                    <a:pt x="544" y="98"/>
                  </a:cubicBezTo>
                  <a:cubicBezTo>
                    <a:pt x="543" y="99"/>
                    <a:pt x="540" y="100"/>
                    <a:pt x="539" y="101"/>
                  </a:cubicBezTo>
                  <a:cubicBezTo>
                    <a:pt x="536" y="103"/>
                    <a:pt x="532" y="106"/>
                    <a:pt x="529" y="105"/>
                  </a:cubicBezTo>
                  <a:cubicBezTo>
                    <a:pt x="526" y="104"/>
                    <a:pt x="527" y="104"/>
                    <a:pt x="525" y="102"/>
                  </a:cubicBezTo>
                  <a:cubicBezTo>
                    <a:pt x="522" y="100"/>
                    <a:pt x="522" y="101"/>
                    <a:pt x="521" y="97"/>
                  </a:cubicBezTo>
                  <a:cubicBezTo>
                    <a:pt x="520" y="95"/>
                    <a:pt x="520" y="88"/>
                    <a:pt x="518" y="86"/>
                  </a:cubicBezTo>
                  <a:cubicBezTo>
                    <a:pt x="516" y="85"/>
                    <a:pt x="514" y="87"/>
                    <a:pt x="513" y="85"/>
                  </a:cubicBezTo>
                  <a:cubicBezTo>
                    <a:pt x="512" y="85"/>
                    <a:pt x="512" y="80"/>
                    <a:pt x="513" y="80"/>
                  </a:cubicBezTo>
                  <a:cubicBezTo>
                    <a:pt x="514" y="77"/>
                    <a:pt x="517" y="80"/>
                    <a:pt x="517" y="76"/>
                  </a:cubicBezTo>
                  <a:cubicBezTo>
                    <a:pt x="518" y="72"/>
                    <a:pt x="512" y="71"/>
                    <a:pt x="509" y="70"/>
                  </a:cubicBezTo>
                  <a:cubicBezTo>
                    <a:pt x="508" y="69"/>
                    <a:pt x="506" y="68"/>
                    <a:pt x="505" y="67"/>
                  </a:cubicBezTo>
                  <a:cubicBezTo>
                    <a:pt x="502" y="67"/>
                    <a:pt x="500" y="69"/>
                    <a:pt x="498" y="69"/>
                  </a:cubicBezTo>
                  <a:cubicBezTo>
                    <a:pt x="494" y="69"/>
                    <a:pt x="491" y="67"/>
                    <a:pt x="491" y="64"/>
                  </a:cubicBezTo>
                  <a:cubicBezTo>
                    <a:pt x="490" y="62"/>
                    <a:pt x="491" y="60"/>
                    <a:pt x="490" y="59"/>
                  </a:cubicBezTo>
                  <a:cubicBezTo>
                    <a:pt x="488" y="55"/>
                    <a:pt x="483" y="57"/>
                    <a:pt x="480" y="56"/>
                  </a:cubicBezTo>
                  <a:cubicBezTo>
                    <a:pt x="476" y="56"/>
                    <a:pt x="469" y="50"/>
                    <a:pt x="469" y="46"/>
                  </a:cubicBezTo>
                  <a:cubicBezTo>
                    <a:pt x="470" y="44"/>
                    <a:pt x="473" y="43"/>
                    <a:pt x="473" y="41"/>
                  </a:cubicBezTo>
                  <a:cubicBezTo>
                    <a:pt x="473" y="40"/>
                    <a:pt x="472" y="39"/>
                    <a:pt x="472" y="38"/>
                  </a:cubicBezTo>
                  <a:cubicBezTo>
                    <a:pt x="470" y="34"/>
                    <a:pt x="466" y="30"/>
                    <a:pt x="461" y="31"/>
                  </a:cubicBezTo>
                  <a:cubicBezTo>
                    <a:pt x="457" y="31"/>
                    <a:pt x="453" y="35"/>
                    <a:pt x="449" y="35"/>
                  </a:cubicBezTo>
                  <a:cubicBezTo>
                    <a:pt x="444" y="36"/>
                    <a:pt x="442" y="32"/>
                    <a:pt x="438" y="29"/>
                  </a:cubicBezTo>
                  <a:cubicBezTo>
                    <a:pt x="435" y="26"/>
                    <a:pt x="434" y="24"/>
                    <a:pt x="433" y="20"/>
                  </a:cubicBezTo>
                  <a:cubicBezTo>
                    <a:pt x="433" y="17"/>
                    <a:pt x="433" y="13"/>
                    <a:pt x="433" y="10"/>
                  </a:cubicBezTo>
                  <a:cubicBezTo>
                    <a:pt x="434" y="8"/>
                    <a:pt x="434" y="8"/>
                    <a:pt x="434" y="8"/>
                  </a:cubicBezTo>
                  <a:cubicBezTo>
                    <a:pt x="434" y="7"/>
                    <a:pt x="434" y="8"/>
                    <a:pt x="433" y="7"/>
                  </a:cubicBezTo>
                  <a:cubicBezTo>
                    <a:pt x="433" y="7"/>
                    <a:pt x="432" y="4"/>
                    <a:pt x="432" y="4"/>
                  </a:cubicBezTo>
                  <a:cubicBezTo>
                    <a:pt x="431" y="3"/>
                    <a:pt x="429" y="2"/>
                    <a:pt x="427" y="1"/>
                  </a:cubicBezTo>
                  <a:cubicBezTo>
                    <a:pt x="422" y="0"/>
                    <a:pt x="418" y="1"/>
                    <a:pt x="416" y="5"/>
                  </a:cubicBezTo>
                  <a:cubicBezTo>
                    <a:pt x="415" y="6"/>
                    <a:pt x="415" y="7"/>
                    <a:pt x="415" y="8"/>
                  </a:cubicBezTo>
                  <a:cubicBezTo>
                    <a:pt x="414" y="8"/>
                    <a:pt x="412" y="9"/>
                    <a:pt x="411" y="10"/>
                  </a:cubicBezTo>
                  <a:cubicBezTo>
                    <a:pt x="410" y="11"/>
                    <a:pt x="410" y="14"/>
                    <a:pt x="408" y="15"/>
                  </a:cubicBezTo>
                  <a:cubicBezTo>
                    <a:pt x="406" y="18"/>
                    <a:pt x="403" y="20"/>
                    <a:pt x="401" y="23"/>
                  </a:cubicBezTo>
                  <a:cubicBezTo>
                    <a:pt x="396" y="31"/>
                    <a:pt x="387" y="29"/>
                    <a:pt x="380" y="33"/>
                  </a:cubicBezTo>
                  <a:cubicBezTo>
                    <a:pt x="378" y="35"/>
                    <a:pt x="375" y="37"/>
                    <a:pt x="374" y="39"/>
                  </a:cubicBezTo>
                  <a:cubicBezTo>
                    <a:pt x="372" y="41"/>
                    <a:pt x="373" y="43"/>
                    <a:pt x="373" y="45"/>
                  </a:cubicBezTo>
                  <a:cubicBezTo>
                    <a:pt x="372" y="51"/>
                    <a:pt x="370" y="55"/>
                    <a:pt x="368" y="61"/>
                  </a:cubicBezTo>
                  <a:cubicBezTo>
                    <a:pt x="367" y="65"/>
                    <a:pt x="369" y="70"/>
                    <a:pt x="368" y="74"/>
                  </a:cubicBezTo>
                  <a:cubicBezTo>
                    <a:pt x="367" y="79"/>
                    <a:pt x="365" y="86"/>
                    <a:pt x="361" y="90"/>
                  </a:cubicBezTo>
                  <a:cubicBezTo>
                    <a:pt x="358" y="94"/>
                    <a:pt x="352" y="95"/>
                    <a:pt x="348" y="97"/>
                  </a:cubicBezTo>
                  <a:cubicBezTo>
                    <a:pt x="345" y="99"/>
                    <a:pt x="341" y="102"/>
                    <a:pt x="338" y="105"/>
                  </a:cubicBezTo>
                  <a:cubicBezTo>
                    <a:pt x="335" y="106"/>
                    <a:pt x="334" y="107"/>
                    <a:pt x="331" y="108"/>
                  </a:cubicBezTo>
                  <a:cubicBezTo>
                    <a:pt x="328" y="109"/>
                    <a:pt x="326" y="112"/>
                    <a:pt x="323" y="113"/>
                  </a:cubicBezTo>
                  <a:cubicBezTo>
                    <a:pt x="321" y="115"/>
                    <a:pt x="317" y="114"/>
                    <a:pt x="314" y="115"/>
                  </a:cubicBezTo>
                  <a:cubicBezTo>
                    <a:pt x="311" y="116"/>
                    <a:pt x="310" y="118"/>
                    <a:pt x="307" y="119"/>
                  </a:cubicBezTo>
                  <a:cubicBezTo>
                    <a:pt x="304" y="122"/>
                    <a:pt x="298" y="120"/>
                    <a:pt x="295" y="122"/>
                  </a:cubicBezTo>
                  <a:cubicBezTo>
                    <a:pt x="293" y="123"/>
                    <a:pt x="293" y="125"/>
                    <a:pt x="292" y="126"/>
                  </a:cubicBezTo>
                  <a:cubicBezTo>
                    <a:pt x="290" y="128"/>
                    <a:pt x="287" y="128"/>
                    <a:pt x="284" y="128"/>
                  </a:cubicBezTo>
                  <a:cubicBezTo>
                    <a:pt x="282" y="128"/>
                    <a:pt x="280" y="127"/>
                    <a:pt x="279" y="129"/>
                  </a:cubicBezTo>
                  <a:cubicBezTo>
                    <a:pt x="278" y="131"/>
                    <a:pt x="280" y="134"/>
                    <a:pt x="280" y="136"/>
                  </a:cubicBezTo>
                  <a:cubicBezTo>
                    <a:pt x="282" y="141"/>
                    <a:pt x="285" y="144"/>
                    <a:pt x="290" y="145"/>
                  </a:cubicBezTo>
                  <a:cubicBezTo>
                    <a:pt x="292" y="151"/>
                    <a:pt x="286" y="152"/>
                    <a:pt x="282" y="154"/>
                  </a:cubicBezTo>
                  <a:cubicBezTo>
                    <a:pt x="278" y="156"/>
                    <a:pt x="275" y="158"/>
                    <a:pt x="271" y="157"/>
                  </a:cubicBezTo>
                  <a:cubicBezTo>
                    <a:pt x="269" y="156"/>
                    <a:pt x="268" y="155"/>
                    <a:pt x="266" y="155"/>
                  </a:cubicBezTo>
                  <a:cubicBezTo>
                    <a:pt x="263" y="155"/>
                    <a:pt x="262" y="156"/>
                    <a:pt x="259" y="157"/>
                  </a:cubicBezTo>
                  <a:cubicBezTo>
                    <a:pt x="255" y="159"/>
                    <a:pt x="249" y="159"/>
                    <a:pt x="245" y="157"/>
                  </a:cubicBezTo>
                  <a:cubicBezTo>
                    <a:pt x="237" y="152"/>
                    <a:pt x="224" y="155"/>
                    <a:pt x="219" y="148"/>
                  </a:cubicBezTo>
                  <a:cubicBezTo>
                    <a:pt x="218" y="147"/>
                    <a:pt x="217" y="145"/>
                    <a:pt x="216" y="143"/>
                  </a:cubicBezTo>
                  <a:cubicBezTo>
                    <a:pt x="214" y="142"/>
                    <a:pt x="211" y="141"/>
                    <a:pt x="210" y="138"/>
                  </a:cubicBezTo>
                  <a:cubicBezTo>
                    <a:pt x="210" y="136"/>
                    <a:pt x="210" y="133"/>
                    <a:pt x="210" y="131"/>
                  </a:cubicBezTo>
                  <a:cubicBezTo>
                    <a:pt x="210" y="129"/>
                    <a:pt x="209" y="127"/>
                    <a:pt x="209" y="124"/>
                  </a:cubicBezTo>
                  <a:cubicBezTo>
                    <a:pt x="205" y="122"/>
                    <a:pt x="192" y="122"/>
                    <a:pt x="188" y="126"/>
                  </a:cubicBezTo>
                  <a:cubicBezTo>
                    <a:pt x="185" y="128"/>
                    <a:pt x="182" y="130"/>
                    <a:pt x="179" y="132"/>
                  </a:cubicBezTo>
                  <a:cubicBezTo>
                    <a:pt x="177" y="136"/>
                    <a:pt x="177" y="142"/>
                    <a:pt x="179" y="146"/>
                  </a:cubicBezTo>
                  <a:cubicBezTo>
                    <a:pt x="181" y="150"/>
                    <a:pt x="180" y="154"/>
                    <a:pt x="182" y="158"/>
                  </a:cubicBezTo>
                  <a:cubicBezTo>
                    <a:pt x="183" y="160"/>
                    <a:pt x="184" y="161"/>
                    <a:pt x="185" y="163"/>
                  </a:cubicBezTo>
                  <a:cubicBezTo>
                    <a:pt x="188" y="168"/>
                    <a:pt x="190" y="174"/>
                    <a:pt x="190" y="179"/>
                  </a:cubicBezTo>
                  <a:cubicBezTo>
                    <a:pt x="191" y="186"/>
                    <a:pt x="192" y="194"/>
                    <a:pt x="193" y="202"/>
                  </a:cubicBezTo>
                  <a:cubicBezTo>
                    <a:pt x="193" y="205"/>
                    <a:pt x="193" y="207"/>
                    <a:pt x="192" y="208"/>
                  </a:cubicBezTo>
                  <a:cubicBezTo>
                    <a:pt x="192" y="207"/>
                    <a:pt x="188" y="210"/>
                    <a:pt x="189" y="210"/>
                  </a:cubicBezTo>
                  <a:cubicBezTo>
                    <a:pt x="188" y="210"/>
                    <a:pt x="187" y="211"/>
                    <a:pt x="186" y="211"/>
                  </a:cubicBezTo>
                  <a:cubicBezTo>
                    <a:pt x="184" y="211"/>
                    <a:pt x="183" y="211"/>
                    <a:pt x="182" y="211"/>
                  </a:cubicBezTo>
                  <a:cubicBezTo>
                    <a:pt x="182" y="211"/>
                    <a:pt x="179" y="213"/>
                    <a:pt x="180" y="213"/>
                  </a:cubicBezTo>
                  <a:cubicBezTo>
                    <a:pt x="177" y="213"/>
                    <a:pt x="179" y="212"/>
                    <a:pt x="176" y="211"/>
                  </a:cubicBezTo>
                  <a:cubicBezTo>
                    <a:pt x="175" y="211"/>
                    <a:pt x="171" y="211"/>
                    <a:pt x="171" y="211"/>
                  </a:cubicBezTo>
                  <a:cubicBezTo>
                    <a:pt x="169" y="211"/>
                    <a:pt x="169" y="213"/>
                    <a:pt x="168" y="213"/>
                  </a:cubicBezTo>
                  <a:cubicBezTo>
                    <a:pt x="167" y="214"/>
                    <a:pt x="166" y="213"/>
                    <a:pt x="165" y="214"/>
                  </a:cubicBezTo>
                  <a:cubicBezTo>
                    <a:pt x="164" y="214"/>
                    <a:pt x="164" y="215"/>
                    <a:pt x="164" y="215"/>
                  </a:cubicBezTo>
                  <a:cubicBezTo>
                    <a:pt x="162" y="216"/>
                    <a:pt x="161" y="216"/>
                    <a:pt x="160" y="216"/>
                  </a:cubicBezTo>
                  <a:cubicBezTo>
                    <a:pt x="158" y="216"/>
                    <a:pt x="155" y="216"/>
                    <a:pt x="153" y="216"/>
                  </a:cubicBezTo>
                  <a:cubicBezTo>
                    <a:pt x="149" y="215"/>
                    <a:pt x="144" y="210"/>
                    <a:pt x="141" y="214"/>
                  </a:cubicBezTo>
                  <a:cubicBezTo>
                    <a:pt x="138" y="217"/>
                    <a:pt x="140" y="218"/>
                    <a:pt x="137" y="219"/>
                  </a:cubicBezTo>
                  <a:cubicBezTo>
                    <a:pt x="135" y="220"/>
                    <a:pt x="131" y="219"/>
                    <a:pt x="129" y="219"/>
                  </a:cubicBezTo>
                  <a:cubicBezTo>
                    <a:pt x="122" y="219"/>
                    <a:pt x="120" y="217"/>
                    <a:pt x="118" y="210"/>
                  </a:cubicBezTo>
                  <a:cubicBezTo>
                    <a:pt x="117" y="205"/>
                    <a:pt x="115" y="203"/>
                    <a:pt x="110" y="201"/>
                  </a:cubicBezTo>
                  <a:cubicBezTo>
                    <a:pt x="107" y="199"/>
                    <a:pt x="101" y="201"/>
                    <a:pt x="100" y="198"/>
                  </a:cubicBezTo>
                  <a:cubicBezTo>
                    <a:pt x="98" y="200"/>
                    <a:pt x="98" y="202"/>
                    <a:pt x="95" y="203"/>
                  </a:cubicBezTo>
                  <a:cubicBezTo>
                    <a:pt x="94" y="203"/>
                    <a:pt x="92" y="202"/>
                    <a:pt x="91" y="203"/>
                  </a:cubicBezTo>
                  <a:cubicBezTo>
                    <a:pt x="89" y="203"/>
                    <a:pt x="88" y="205"/>
                    <a:pt x="86" y="206"/>
                  </a:cubicBezTo>
                  <a:cubicBezTo>
                    <a:pt x="85" y="206"/>
                    <a:pt x="84" y="206"/>
                    <a:pt x="83" y="206"/>
                  </a:cubicBezTo>
                  <a:cubicBezTo>
                    <a:pt x="82" y="206"/>
                    <a:pt x="82" y="207"/>
                    <a:pt x="81" y="208"/>
                  </a:cubicBezTo>
                  <a:cubicBezTo>
                    <a:pt x="80" y="209"/>
                    <a:pt x="80" y="210"/>
                    <a:pt x="78" y="210"/>
                  </a:cubicBezTo>
                  <a:cubicBezTo>
                    <a:pt x="76" y="212"/>
                    <a:pt x="74" y="211"/>
                    <a:pt x="71" y="210"/>
                  </a:cubicBezTo>
                  <a:cubicBezTo>
                    <a:pt x="69" y="210"/>
                    <a:pt x="64" y="209"/>
                    <a:pt x="62" y="210"/>
                  </a:cubicBezTo>
                  <a:cubicBezTo>
                    <a:pt x="59" y="211"/>
                    <a:pt x="60" y="215"/>
                    <a:pt x="56" y="213"/>
                  </a:cubicBezTo>
                  <a:cubicBezTo>
                    <a:pt x="53" y="212"/>
                    <a:pt x="54" y="209"/>
                    <a:pt x="50" y="208"/>
                  </a:cubicBezTo>
                  <a:cubicBezTo>
                    <a:pt x="46" y="208"/>
                    <a:pt x="44" y="209"/>
                    <a:pt x="41" y="211"/>
                  </a:cubicBezTo>
                  <a:cubicBezTo>
                    <a:pt x="41" y="211"/>
                    <a:pt x="40" y="211"/>
                    <a:pt x="39" y="211"/>
                  </a:cubicBezTo>
                  <a:cubicBezTo>
                    <a:pt x="39" y="211"/>
                    <a:pt x="38" y="212"/>
                    <a:pt x="38" y="213"/>
                  </a:cubicBezTo>
                  <a:cubicBezTo>
                    <a:pt x="36" y="213"/>
                    <a:pt x="35" y="213"/>
                    <a:pt x="33" y="213"/>
                  </a:cubicBezTo>
                  <a:cubicBezTo>
                    <a:pt x="31" y="213"/>
                    <a:pt x="27" y="213"/>
                    <a:pt x="26" y="214"/>
                  </a:cubicBezTo>
                  <a:cubicBezTo>
                    <a:pt x="23" y="215"/>
                    <a:pt x="21" y="218"/>
                    <a:pt x="20" y="220"/>
                  </a:cubicBezTo>
                  <a:cubicBezTo>
                    <a:pt x="20" y="221"/>
                    <a:pt x="19" y="221"/>
                    <a:pt x="18" y="222"/>
                  </a:cubicBezTo>
                  <a:cubicBezTo>
                    <a:pt x="18" y="222"/>
                    <a:pt x="17" y="222"/>
                    <a:pt x="17" y="222"/>
                  </a:cubicBezTo>
                  <a:cubicBezTo>
                    <a:pt x="16" y="223"/>
                    <a:pt x="14" y="224"/>
                    <a:pt x="13" y="224"/>
                  </a:cubicBezTo>
                  <a:cubicBezTo>
                    <a:pt x="11" y="225"/>
                    <a:pt x="9" y="232"/>
                    <a:pt x="8" y="234"/>
                  </a:cubicBezTo>
                  <a:cubicBezTo>
                    <a:pt x="8" y="237"/>
                    <a:pt x="8" y="237"/>
                    <a:pt x="10" y="238"/>
                  </a:cubicBezTo>
                  <a:cubicBezTo>
                    <a:pt x="10" y="238"/>
                    <a:pt x="11" y="237"/>
                    <a:pt x="12" y="237"/>
                  </a:cubicBezTo>
                  <a:cubicBezTo>
                    <a:pt x="14" y="238"/>
                    <a:pt x="14" y="240"/>
                    <a:pt x="16" y="240"/>
                  </a:cubicBezTo>
                  <a:cubicBezTo>
                    <a:pt x="17" y="240"/>
                    <a:pt x="18" y="240"/>
                    <a:pt x="19" y="240"/>
                  </a:cubicBezTo>
                  <a:cubicBezTo>
                    <a:pt x="21" y="241"/>
                    <a:pt x="23" y="241"/>
                    <a:pt x="24" y="242"/>
                  </a:cubicBezTo>
                  <a:cubicBezTo>
                    <a:pt x="28" y="243"/>
                    <a:pt x="27" y="241"/>
                    <a:pt x="31" y="240"/>
                  </a:cubicBezTo>
                  <a:cubicBezTo>
                    <a:pt x="34" y="239"/>
                    <a:pt x="38" y="242"/>
                    <a:pt x="36" y="246"/>
                  </a:cubicBezTo>
                  <a:cubicBezTo>
                    <a:pt x="32" y="247"/>
                    <a:pt x="28" y="244"/>
                    <a:pt x="23" y="245"/>
                  </a:cubicBezTo>
                  <a:cubicBezTo>
                    <a:pt x="21" y="249"/>
                    <a:pt x="30" y="249"/>
                    <a:pt x="32" y="250"/>
                  </a:cubicBezTo>
                  <a:cubicBezTo>
                    <a:pt x="34" y="251"/>
                    <a:pt x="35" y="252"/>
                    <a:pt x="35" y="254"/>
                  </a:cubicBezTo>
                  <a:cubicBezTo>
                    <a:pt x="34" y="256"/>
                    <a:pt x="33" y="255"/>
                    <a:pt x="31" y="255"/>
                  </a:cubicBezTo>
                  <a:cubicBezTo>
                    <a:pt x="28" y="256"/>
                    <a:pt x="26" y="255"/>
                    <a:pt x="23" y="255"/>
                  </a:cubicBezTo>
                  <a:cubicBezTo>
                    <a:pt x="19" y="256"/>
                    <a:pt x="16" y="254"/>
                    <a:pt x="11" y="254"/>
                  </a:cubicBezTo>
                  <a:cubicBezTo>
                    <a:pt x="9" y="254"/>
                    <a:pt x="4" y="253"/>
                    <a:pt x="2" y="254"/>
                  </a:cubicBezTo>
                  <a:cubicBezTo>
                    <a:pt x="1" y="254"/>
                    <a:pt x="0" y="254"/>
                    <a:pt x="0" y="257"/>
                  </a:cubicBezTo>
                  <a:cubicBezTo>
                    <a:pt x="1" y="260"/>
                    <a:pt x="7" y="260"/>
                    <a:pt x="10" y="262"/>
                  </a:cubicBezTo>
                  <a:cubicBezTo>
                    <a:pt x="12" y="264"/>
                    <a:pt x="14" y="266"/>
                    <a:pt x="17" y="266"/>
                  </a:cubicBezTo>
                  <a:cubicBezTo>
                    <a:pt x="22" y="268"/>
                    <a:pt x="27" y="271"/>
                    <a:pt x="33" y="272"/>
                  </a:cubicBezTo>
                  <a:cubicBezTo>
                    <a:pt x="33" y="273"/>
                    <a:pt x="33" y="276"/>
                    <a:pt x="33" y="277"/>
                  </a:cubicBezTo>
                  <a:cubicBezTo>
                    <a:pt x="32" y="279"/>
                    <a:pt x="31" y="279"/>
                    <a:pt x="30" y="281"/>
                  </a:cubicBezTo>
                  <a:cubicBezTo>
                    <a:pt x="28" y="286"/>
                    <a:pt x="33" y="287"/>
                    <a:pt x="36" y="288"/>
                  </a:cubicBezTo>
                  <a:cubicBezTo>
                    <a:pt x="37" y="288"/>
                    <a:pt x="39" y="288"/>
                    <a:pt x="40" y="288"/>
                  </a:cubicBezTo>
                  <a:cubicBezTo>
                    <a:pt x="43" y="287"/>
                    <a:pt x="41" y="285"/>
                    <a:pt x="43" y="283"/>
                  </a:cubicBezTo>
                  <a:cubicBezTo>
                    <a:pt x="45" y="281"/>
                    <a:pt x="47" y="283"/>
                    <a:pt x="49" y="285"/>
                  </a:cubicBezTo>
                  <a:cubicBezTo>
                    <a:pt x="49" y="284"/>
                    <a:pt x="51" y="283"/>
                    <a:pt x="52" y="283"/>
                  </a:cubicBezTo>
                  <a:cubicBezTo>
                    <a:pt x="52" y="280"/>
                    <a:pt x="57" y="279"/>
                    <a:pt x="58" y="281"/>
                  </a:cubicBezTo>
                  <a:cubicBezTo>
                    <a:pt x="60" y="282"/>
                    <a:pt x="58" y="284"/>
                    <a:pt x="60" y="286"/>
                  </a:cubicBezTo>
                  <a:cubicBezTo>
                    <a:pt x="62" y="286"/>
                    <a:pt x="63" y="286"/>
                    <a:pt x="65" y="286"/>
                  </a:cubicBezTo>
                  <a:cubicBezTo>
                    <a:pt x="67" y="287"/>
                    <a:pt x="68" y="288"/>
                    <a:pt x="71" y="289"/>
                  </a:cubicBezTo>
                  <a:cubicBezTo>
                    <a:pt x="73" y="289"/>
                    <a:pt x="75" y="289"/>
                    <a:pt x="77" y="289"/>
                  </a:cubicBezTo>
                  <a:cubicBezTo>
                    <a:pt x="83" y="288"/>
                    <a:pt x="81" y="290"/>
                    <a:pt x="84" y="294"/>
                  </a:cubicBezTo>
                  <a:cubicBezTo>
                    <a:pt x="85" y="297"/>
                    <a:pt x="84" y="295"/>
                    <a:pt x="87" y="296"/>
                  </a:cubicBezTo>
                  <a:cubicBezTo>
                    <a:pt x="89" y="297"/>
                    <a:pt x="88" y="297"/>
                    <a:pt x="90" y="299"/>
                  </a:cubicBezTo>
                  <a:cubicBezTo>
                    <a:pt x="93" y="301"/>
                    <a:pt x="93" y="301"/>
                    <a:pt x="96" y="302"/>
                  </a:cubicBezTo>
                  <a:cubicBezTo>
                    <a:pt x="100" y="302"/>
                    <a:pt x="98" y="302"/>
                    <a:pt x="101" y="305"/>
                  </a:cubicBezTo>
                  <a:cubicBezTo>
                    <a:pt x="104" y="308"/>
                    <a:pt x="108" y="306"/>
                    <a:pt x="112" y="305"/>
                  </a:cubicBezTo>
                  <a:cubicBezTo>
                    <a:pt x="114" y="303"/>
                    <a:pt x="118" y="303"/>
                    <a:pt x="120" y="304"/>
                  </a:cubicBezTo>
                  <a:cubicBezTo>
                    <a:pt x="123" y="309"/>
                    <a:pt x="113" y="305"/>
                    <a:pt x="114" y="310"/>
                  </a:cubicBezTo>
                  <a:cubicBezTo>
                    <a:pt x="114" y="313"/>
                    <a:pt x="126" y="312"/>
                    <a:pt x="129" y="312"/>
                  </a:cubicBezTo>
                  <a:cubicBezTo>
                    <a:pt x="132" y="312"/>
                    <a:pt x="136" y="311"/>
                    <a:pt x="136" y="315"/>
                  </a:cubicBezTo>
                  <a:cubicBezTo>
                    <a:pt x="136" y="317"/>
                    <a:pt x="134" y="319"/>
                    <a:pt x="133" y="320"/>
                  </a:cubicBezTo>
                  <a:cubicBezTo>
                    <a:pt x="132" y="321"/>
                    <a:pt x="131" y="325"/>
                    <a:pt x="132" y="326"/>
                  </a:cubicBezTo>
                  <a:cubicBezTo>
                    <a:pt x="132" y="331"/>
                    <a:pt x="139" y="327"/>
                    <a:pt x="142" y="328"/>
                  </a:cubicBezTo>
                  <a:cubicBezTo>
                    <a:pt x="145" y="329"/>
                    <a:pt x="147" y="333"/>
                    <a:pt x="148" y="335"/>
                  </a:cubicBezTo>
                  <a:cubicBezTo>
                    <a:pt x="148" y="337"/>
                    <a:pt x="147" y="340"/>
                    <a:pt x="147" y="341"/>
                  </a:cubicBezTo>
                  <a:cubicBezTo>
                    <a:pt x="148" y="343"/>
                    <a:pt x="151" y="343"/>
                    <a:pt x="153" y="344"/>
                  </a:cubicBezTo>
                  <a:cubicBezTo>
                    <a:pt x="155" y="346"/>
                    <a:pt x="155" y="346"/>
                    <a:pt x="156" y="349"/>
                  </a:cubicBezTo>
                  <a:cubicBezTo>
                    <a:pt x="157" y="350"/>
                    <a:pt x="158" y="354"/>
                    <a:pt x="157" y="355"/>
                  </a:cubicBezTo>
                  <a:cubicBezTo>
                    <a:pt x="156" y="355"/>
                    <a:pt x="154" y="356"/>
                    <a:pt x="153" y="355"/>
                  </a:cubicBezTo>
                  <a:cubicBezTo>
                    <a:pt x="152" y="355"/>
                    <a:pt x="150" y="351"/>
                    <a:pt x="149" y="350"/>
                  </a:cubicBezTo>
                  <a:cubicBezTo>
                    <a:pt x="148" y="349"/>
                    <a:pt x="148" y="347"/>
                    <a:pt x="145" y="347"/>
                  </a:cubicBezTo>
                  <a:cubicBezTo>
                    <a:pt x="142" y="347"/>
                    <a:pt x="141" y="351"/>
                    <a:pt x="142" y="353"/>
                  </a:cubicBezTo>
                  <a:cubicBezTo>
                    <a:pt x="143" y="355"/>
                    <a:pt x="146" y="356"/>
                    <a:pt x="147" y="358"/>
                  </a:cubicBezTo>
                  <a:cubicBezTo>
                    <a:pt x="149" y="360"/>
                    <a:pt x="150" y="362"/>
                    <a:pt x="152" y="364"/>
                  </a:cubicBezTo>
                  <a:cubicBezTo>
                    <a:pt x="156" y="368"/>
                    <a:pt x="161" y="373"/>
                    <a:pt x="161" y="379"/>
                  </a:cubicBezTo>
                  <a:cubicBezTo>
                    <a:pt x="165" y="379"/>
                    <a:pt x="165" y="385"/>
                    <a:pt x="167" y="387"/>
                  </a:cubicBezTo>
                  <a:cubicBezTo>
                    <a:pt x="169" y="388"/>
                    <a:pt x="171" y="388"/>
                    <a:pt x="172" y="389"/>
                  </a:cubicBezTo>
                  <a:cubicBezTo>
                    <a:pt x="174" y="390"/>
                    <a:pt x="174" y="393"/>
                    <a:pt x="175" y="395"/>
                  </a:cubicBezTo>
                  <a:cubicBezTo>
                    <a:pt x="176" y="396"/>
                    <a:pt x="179" y="400"/>
                    <a:pt x="180" y="400"/>
                  </a:cubicBezTo>
                  <a:cubicBezTo>
                    <a:pt x="182" y="401"/>
                    <a:pt x="184" y="401"/>
                    <a:pt x="187" y="401"/>
                  </a:cubicBezTo>
                  <a:cubicBezTo>
                    <a:pt x="191" y="401"/>
                    <a:pt x="192" y="403"/>
                    <a:pt x="196" y="403"/>
                  </a:cubicBezTo>
                  <a:cubicBezTo>
                    <a:pt x="199" y="403"/>
                    <a:pt x="199" y="403"/>
                    <a:pt x="201" y="404"/>
                  </a:cubicBezTo>
                  <a:cubicBezTo>
                    <a:pt x="202" y="405"/>
                    <a:pt x="203" y="407"/>
                    <a:pt x="205" y="408"/>
                  </a:cubicBezTo>
                  <a:cubicBezTo>
                    <a:pt x="207" y="408"/>
                    <a:pt x="207" y="407"/>
                    <a:pt x="208" y="406"/>
                  </a:cubicBezTo>
                  <a:cubicBezTo>
                    <a:pt x="210" y="406"/>
                    <a:pt x="212" y="405"/>
                    <a:pt x="214" y="405"/>
                  </a:cubicBezTo>
                  <a:cubicBezTo>
                    <a:pt x="218" y="405"/>
                    <a:pt x="222" y="405"/>
                    <a:pt x="226" y="405"/>
                  </a:cubicBezTo>
                  <a:cubicBezTo>
                    <a:pt x="228" y="405"/>
                    <a:pt x="231" y="404"/>
                    <a:pt x="231" y="406"/>
                  </a:cubicBezTo>
                  <a:cubicBezTo>
                    <a:pt x="232" y="409"/>
                    <a:pt x="226" y="409"/>
                    <a:pt x="224" y="409"/>
                  </a:cubicBezTo>
                  <a:cubicBezTo>
                    <a:pt x="221" y="409"/>
                    <a:pt x="218" y="409"/>
                    <a:pt x="215" y="409"/>
                  </a:cubicBezTo>
                  <a:cubicBezTo>
                    <a:pt x="211" y="409"/>
                    <a:pt x="208" y="407"/>
                    <a:pt x="208" y="412"/>
                  </a:cubicBezTo>
                  <a:cubicBezTo>
                    <a:pt x="208" y="414"/>
                    <a:pt x="208" y="417"/>
                    <a:pt x="209" y="419"/>
                  </a:cubicBezTo>
                  <a:cubicBezTo>
                    <a:pt x="210" y="420"/>
                    <a:pt x="211" y="421"/>
                    <a:pt x="212" y="422"/>
                  </a:cubicBezTo>
                  <a:cubicBezTo>
                    <a:pt x="214" y="426"/>
                    <a:pt x="212" y="431"/>
                    <a:pt x="211" y="434"/>
                  </a:cubicBezTo>
                  <a:cubicBezTo>
                    <a:pt x="211" y="436"/>
                    <a:pt x="211" y="443"/>
                    <a:pt x="208" y="443"/>
                  </a:cubicBezTo>
                  <a:cubicBezTo>
                    <a:pt x="208" y="442"/>
                    <a:pt x="204" y="438"/>
                    <a:pt x="204" y="438"/>
                  </a:cubicBezTo>
                  <a:cubicBezTo>
                    <a:pt x="203" y="437"/>
                    <a:pt x="202" y="436"/>
                    <a:pt x="202" y="434"/>
                  </a:cubicBezTo>
                  <a:cubicBezTo>
                    <a:pt x="199" y="430"/>
                    <a:pt x="198" y="432"/>
                    <a:pt x="194" y="430"/>
                  </a:cubicBezTo>
                  <a:cubicBezTo>
                    <a:pt x="189" y="428"/>
                    <a:pt x="193" y="424"/>
                    <a:pt x="189" y="422"/>
                  </a:cubicBezTo>
                  <a:cubicBezTo>
                    <a:pt x="186" y="424"/>
                    <a:pt x="190" y="429"/>
                    <a:pt x="192" y="431"/>
                  </a:cubicBezTo>
                  <a:cubicBezTo>
                    <a:pt x="193" y="433"/>
                    <a:pt x="193" y="434"/>
                    <a:pt x="194" y="435"/>
                  </a:cubicBezTo>
                  <a:cubicBezTo>
                    <a:pt x="196" y="437"/>
                    <a:pt x="196" y="437"/>
                    <a:pt x="198" y="438"/>
                  </a:cubicBezTo>
                  <a:cubicBezTo>
                    <a:pt x="202" y="441"/>
                    <a:pt x="201" y="446"/>
                    <a:pt x="203" y="450"/>
                  </a:cubicBezTo>
                  <a:cubicBezTo>
                    <a:pt x="205" y="454"/>
                    <a:pt x="206" y="458"/>
                    <a:pt x="210" y="460"/>
                  </a:cubicBezTo>
                  <a:cubicBezTo>
                    <a:pt x="212" y="461"/>
                    <a:pt x="214" y="463"/>
                    <a:pt x="216" y="464"/>
                  </a:cubicBezTo>
                  <a:cubicBezTo>
                    <a:pt x="217" y="465"/>
                    <a:pt x="220" y="467"/>
                    <a:pt x="221" y="468"/>
                  </a:cubicBezTo>
                  <a:cubicBezTo>
                    <a:pt x="223" y="470"/>
                    <a:pt x="222" y="473"/>
                    <a:pt x="223" y="475"/>
                  </a:cubicBezTo>
                  <a:cubicBezTo>
                    <a:pt x="225" y="480"/>
                    <a:pt x="227" y="485"/>
                    <a:pt x="229" y="490"/>
                  </a:cubicBezTo>
                  <a:cubicBezTo>
                    <a:pt x="231" y="494"/>
                    <a:pt x="230" y="499"/>
                    <a:pt x="231" y="503"/>
                  </a:cubicBezTo>
                  <a:cubicBezTo>
                    <a:pt x="232" y="505"/>
                    <a:pt x="233" y="506"/>
                    <a:pt x="233" y="507"/>
                  </a:cubicBezTo>
                  <a:cubicBezTo>
                    <a:pt x="234" y="509"/>
                    <a:pt x="234" y="511"/>
                    <a:pt x="234" y="514"/>
                  </a:cubicBezTo>
                  <a:cubicBezTo>
                    <a:pt x="234" y="510"/>
                    <a:pt x="232" y="505"/>
                    <a:pt x="229" y="502"/>
                  </a:cubicBezTo>
                  <a:cubicBezTo>
                    <a:pt x="227" y="498"/>
                    <a:pt x="225" y="494"/>
                    <a:pt x="223" y="491"/>
                  </a:cubicBezTo>
                  <a:cubicBezTo>
                    <a:pt x="221" y="487"/>
                    <a:pt x="221" y="482"/>
                    <a:pt x="219" y="479"/>
                  </a:cubicBezTo>
                  <a:cubicBezTo>
                    <a:pt x="216" y="476"/>
                    <a:pt x="213" y="472"/>
                    <a:pt x="210" y="470"/>
                  </a:cubicBezTo>
                  <a:cubicBezTo>
                    <a:pt x="210" y="470"/>
                    <a:pt x="206" y="467"/>
                    <a:pt x="206" y="467"/>
                  </a:cubicBezTo>
                  <a:cubicBezTo>
                    <a:pt x="204" y="467"/>
                    <a:pt x="203" y="472"/>
                    <a:pt x="203" y="474"/>
                  </a:cubicBezTo>
                  <a:cubicBezTo>
                    <a:pt x="202" y="479"/>
                    <a:pt x="203" y="485"/>
                    <a:pt x="203" y="491"/>
                  </a:cubicBezTo>
                  <a:cubicBezTo>
                    <a:pt x="203" y="494"/>
                    <a:pt x="203" y="497"/>
                    <a:pt x="203" y="500"/>
                  </a:cubicBezTo>
                  <a:cubicBezTo>
                    <a:pt x="202" y="502"/>
                    <a:pt x="201" y="503"/>
                    <a:pt x="200" y="505"/>
                  </a:cubicBezTo>
                  <a:cubicBezTo>
                    <a:pt x="199" y="508"/>
                    <a:pt x="200" y="512"/>
                    <a:pt x="199" y="516"/>
                  </a:cubicBezTo>
                  <a:cubicBezTo>
                    <a:pt x="198" y="519"/>
                    <a:pt x="197" y="521"/>
                    <a:pt x="196" y="524"/>
                  </a:cubicBezTo>
                  <a:cubicBezTo>
                    <a:pt x="196" y="528"/>
                    <a:pt x="195" y="532"/>
                    <a:pt x="194" y="535"/>
                  </a:cubicBezTo>
                  <a:cubicBezTo>
                    <a:pt x="194" y="538"/>
                    <a:pt x="194" y="541"/>
                    <a:pt x="194" y="543"/>
                  </a:cubicBezTo>
                  <a:cubicBezTo>
                    <a:pt x="193" y="546"/>
                    <a:pt x="192" y="548"/>
                    <a:pt x="191" y="551"/>
                  </a:cubicBezTo>
                  <a:cubicBezTo>
                    <a:pt x="191" y="556"/>
                    <a:pt x="190" y="560"/>
                    <a:pt x="189" y="565"/>
                  </a:cubicBezTo>
                  <a:cubicBezTo>
                    <a:pt x="189" y="567"/>
                    <a:pt x="188" y="570"/>
                    <a:pt x="188" y="573"/>
                  </a:cubicBezTo>
                  <a:cubicBezTo>
                    <a:pt x="187" y="577"/>
                    <a:pt x="186" y="576"/>
                    <a:pt x="184" y="579"/>
                  </a:cubicBezTo>
                  <a:cubicBezTo>
                    <a:pt x="181" y="583"/>
                    <a:pt x="182" y="589"/>
                    <a:pt x="182" y="594"/>
                  </a:cubicBezTo>
                  <a:cubicBezTo>
                    <a:pt x="182" y="600"/>
                    <a:pt x="182" y="606"/>
                    <a:pt x="181" y="610"/>
                  </a:cubicBezTo>
                  <a:cubicBezTo>
                    <a:pt x="179" y="617"/>
                    <a:pt x="176" y="619"/>
                    <a:pt x="170" y="623"/>
                  </a:cubicBezTo>
                  <a:cubicBezTo>
                    <a:pt x="168" y="624"/>
                    <a:pt x="166" y="626"/>
                    <a:pt x="165" y="627"/>
                  </a:cubicBezTo>
                  <a:cubicBezTo>
                    <a:pt x="164" y="629"/>
                    <a:pt x="164" y="633"/>
                    <a:pt x="164" y="635"/>
                  </a:cubicBezTo>
                  <a:cubicBezTo>
                    <a:pt x="165" y="636"/>
                    <a:pt x="166" y="637"/>
                    <a:pt x="166" y="637"/>
                  </a:cubicBezTo>
                  <a:cubicBezTo>
                    <a:pt x="168" y="637"/>
                    <a:pt x="169" y="638"/>
                    <a:pt x="169" y="638"/>
                  </a:cubicBezTo>
                  <a:cubicBezTo>
                    <a:pt x="170" y="639"/>
                    <a:pt x="171" y="639"/>
                    <a:pt x="172" y="640"/>
                  </a:cubicBezTo>
                  <a:cubicBezTo>
                    <a:pt x="173" y="640"/>
                    <a:pt x="174" y="640"/>
                    <a:pt x="175" y="640"/>
                  </a:cubicBezTo>
                  <a:cubicBezTo>
                    <a:pt x="176" y="641"/>
                    <a:pt x="178" y="640"/>
                    <a:pt x="179" y="642"/>
                  </a:cubicBezTo>
                  <a:cubicBezTo>
                    <a:pt x="182" y="646"/>
                    <a:pt x="176" y="649"/>
                    <a:pt x="177" y="653"/>
                  </a:cubicBezTo>
                  <a:cubicBezTo>
                    <a:pt x="178" y="657"/>
                    <a:pt x="180" y="658"/>
                    <a:pt x="182" y="656"/>
                  </a:cubicBezTo>
                  <a:cubicBezTo>
                    <a:pt x="184" y="655"/>
                    <a:pt x="185" y="652"/>
                    <a:pt x="188" y="653"/>
                  </a:cubicBezTo>
                  <a:cubicBezTo>
                    <a:pt x="188" y="657"/>
                    <a:pt x="194" y="659"/>
                    <a:pt x="197" y="661"/>
                  </a:cubicBezTo>
                  <a:cubicBezTo>
                    <a:pt x="199" y="663"/>
                    <a:pt x="201" y="664"/>
                    <a:pt x="203" y="665"/>
                  </a:cubicBezTo>
                  <a:cubicBezTo>
                    <a:pt x="210" y="668"/>
                    <a:pt x="217" y="665"/>
                    <a:pt x="219" y="674"/>
                  </a:cubicBezTo>
                  <a:cubicBezTo>
                    <a:pt x="225" y="675"/>
                    <a:pt x="230" y="677"/>
                    <a:pt x="235" y="677"/>
                  </a:cubicBezTo>
                  <a:cubicBezTo>
                    <a:pt x="238" y="678"/>
                    <a:pt x="242" y="676"/>
                    <a:pt x="244" y="677"/>
                  </a:cubicBezTo>
                  <a:cubicBezTo>
                    <a:pt x="245" y="677"/>
                    <a:pt x="247" y="679"/>
                    <a:pt x="247" y="680"/>
                  </a:cubicBezTo>
                  <a:cubicBezTo>
                    <a:pt x="249" y="681"/>
                    <a:pt x="251" y="682"/>
                    <a:pt x="253" y="683"/>
                  </a:cubicBezTo>
                  <a:cubicBezTo>
                    <a:pt x="254" y="684"/>
                    <a:pt x="256" y="685"/>
                    <a:pt x="258" y="685"/>
                  </a:cubicBezTo>
                  <a:cubicBezTo>
                    <a:pt x="260" y="685"/>
                    <a:pt x="262" y="684"/>
                    <a:pt x="265" y="684"/>
                  </a:cubicBezTo>
                  <a:cubicBezTo>
                    <a:pt x="273" y="684"/>
                    <a:pt x="282" y="685"/>
                    <a:pt x="290" y="684"/>
                  </a:cubicBezTo>
                  <a:cubicBezTo>
                    <a:pt x="292" y="684"/>
                    <a:pt x="293" y="685"/>
                    <a:pt x="294" y="683"/>
                  </a:cubicBezTo>
                  <a:cubicBezTo>
                    <a:pt x="295" y="682"/>
                    <a:pt x="294" y="681"/>
                    <a:pt x="295" y="680"/>
                  </a:cubicBezTo>
                  <a:cubicBezTo>
                    <a:pt x="295" y="678"/>
                    <a:pt x="296" y="678"/>
                    <a:pt x="296" y="677"/>
                  </a:cubicBezTo>
                  <a:cubicBezTo>
                    <a:pt x="297" y="676"/>
                    <a:pt x="297" y="674"/>
                    <a:pt x="297" y="672"/>
                  </a:cubicBezTo>
                  <a:cubicBezTo>
                    <a:pt x="300" y="673"/>
                    <a:pt x="302" y="675"/>
                    <a:pt x="305" y="675"/>
                  </a:cubicBezTo>
                  <a:cubicBezTo>
                    <a:pt x="309" y="676"/>
                    <a:pt x="313" y="679"/>
                    <a:pt x="318" y="680"/>
                  </a:cubicBezTo>
                  <a:cubicBezTo>
                    <a:pt x="320" y="680"/>
                    <a:pt x="322" y="680"/>
                    <a:pt x="324" y="681"/>
                  </a:cubicBezTo>
                  <a:cubicBezTo>
                    <a:pt x="327" y="682"/>
                    <a:pt x="328" y="683"/>
                    <a:pt x="330" y="684"/>
                  </a:cubicBezTo>
                  <a:cubicBezTo>
                    <a:pt x="333" y="685"/>
                    <a:pt x="336" y="687"/>
                    <a:pt x="337" y="690"/>
                  </a:cubicBezTo>
                  <a:cubicBezTo>
                    <a:pt x="337" y="690"/>
                    <a:pt x="337" y="690"/>
                    <a:pt x="337" y="690"/>
                  </a:cubicBezTo>
                  <a:cubicBezTo>
                    <a:pt x="338" y="690"/>
                    <a:pt x="338" y="689"/>
                    <a:pt x="338" y="689"/>
                  </a:cubicBezTo>
                  <a:cubicBezTo>
                    <a:pt x="339" y="689"/>
                    <a:pt x="339" y="688"/>
                    <a:pt x="339" y="688"/>
                  </a:cubicBezTo>
                  <a:cubicBezTo>
                    <a:pt x="340" y="686"/>
                    <a:pt x="340" y="685"/>
                    <a:pt x="342" y="684"/>
                  </a:cubicBezTo>
                  <a:cubicBezTo>
                    <a:pt x="342" y="684"/>
                    <a:pt x="343" y="685"/>
                    <a:pt x="344" y="685"/>
                  </a:cubicBezTo>
                  <a:cubicBezTo>
                    <a:pt x="345" y="686"/>
                    <a:pt x="346" y="686"/>
                    <a:pt x="346" y="687"/>
                  </a:cubicBezTo>
                  <a:cubicBezTo>
                    <a:pt x="348" y="688"/>
                    <a:pt x="349" y="687"/>
                    <a:pt x="349" y="687"/>
                  </a:cubicBezTo>
                  <a:cubicBezTo>
                    <a:pt x="350" y="688"/>
                    <a:pt x="351" y="688"/>
                    <a:pt x="352" y="688"/>
                  </a:cubicBezTo>
                  <a:cubicBezTo>
                    <a:pt x="353" y="689"/>
                    <a:pt x="355" y="689"/>
                    <a:pt x="356" y="689"/>
                  </a:cubicBezTo>
                  <a:cubicBezTo>
                    <a:pt x="358" y="690"/>
                    <a:pt x="360" y="692"/>
                    <a:pt x="362" y="693"/>
                  </a:cubicBezTo>
                  <a:cubicBezTo>
                    <a:pt x="363" y="693"/>
                    <a:pt x="363" y="693"/>
                    <a:pt x="364" y="693"/>
                  </a:cubicBezTo>
                  <a:cubicBezTo>
                    <a:pt x="365" y="693"/>
                    <a:pt x="366" y="694"/>
                    <a:pt x="367" y="694"/>
                  </a:cubicBezTo>
                  <a:cubicBezTo>
                    <a:pt x="368" y="695"/>
                    <a:pt x="370" y="695"/>
                    <a:pt x="371" y="697"/>
                  </a:cubicBezTo>
                  <a:cubicBezTo>
                    <a:pt x="372" y="698"/>
                    <a:pt x="372" y="699"/>
                    <a:pt x="372" y="700"/>
                  </a:cubicBezTo>
                  <a:cubicBezTo>
                    <a:pt x="372" y="701"/>
                    <a:pt x="372" y="702"/>
                    <a:pt x="373" y="703"/>
                  </a:cubicBezTo>
                  <a:cubicBezTo>
                    <a:pt x="373" y="705"/>
                    <a:pt x="374" y="707"/>
                    <a:pt x="373" y="709"/>
                  </a:cubicBezTo>
                  <a:cubicBezTo>
                    <a:pt x="373" y="710"/>
                    <a:pt x="373" y="710"/>
                    <a:pt x="372" y="710"/>
                  </a:cubicBezTo>
                  <a:cubicBezTo>
                    <a:pt x="372" y="710"/>
                    <a:pt x="372" y="710"/>
                    <a:pt x="372" y="710"/>
                  </a:cubicBezTo>
                  <a:cubicBezTo>
                    <a:pt x="374" y="711"/>
                    <a:pt x="374" y="712"/>
                    <a:pt x="376" y="711"/>
                  </a:cubicBezTo>
                  <a:cubicBezTo>
                    <a:pt x="378" y="711"/>
                    <a:pt x="378" y="710"/>
                    <a:pt x="380" y="709"/>
                  </a:cubicBezTo>
                  <a:cubicBezTo>
                    <a:pt x="380" y="709"/>
                    <a:pt x="381" y="709"/>
                    <a:pt x="381" y="709"/>
                  </a:cubicBezTo>
                  <a:cubicBezTo>
                    <a:pt x="382" y="708"/>
                    <a:pt x="382" y="708"/>
                    <a:pt x="382" y="707"/>
                  </a:cubicBezTo>
                  <a:cubicBezTo>
                    <a:pt x="383" y="707"/>
                    <a:pt x="384" y="706"/>
                    <a:pt x="385" y="706"/>
                  </a:cubicBezTo>
                  <a:cubicBezTo>
                    <a:pt x="390" y="705"/>
                    <a:pt x="397" y="708"/>
                    <a:pt x="402" y="709"/>
                  </a:cubicBezTo>
                  <a:cubicBezTo>
                    <a:pt x="407" y="710"/>
                    <a:pt x="408" y="707"/>
                    <a:pt x="412" y="705"/>
                  </a:cubicBezTo>
                  <a:cubicBezTo>
                    <a:pt x="416" y="704"/>
                    <a:pt x="418" y="703"/>
                    <a:pt x="422" y="703"/>
                  </a:cubicBezTo>
                  <a:cubicBezTo>
                    <a:pt x="427" y="703"/>
                    <a:pt x="432" y="703"/>
                    <a:pt x="437" y="704"/>
                  </a:cubicBezTo>
                  <a:cubicBezTo>
                    <a:pt x="439" y="704"/>
                    <a:pt x="440" y="705"/>
                    <a:pt x="442" y="706"/>
                  </a:cubicBezTo>
                  <a:cubicBezTo>
                    <a:pt x="441" y="703"/>
                    <a:pt x="439" y="702"/>
                    <a:pt x="436" y="699"/>
                  </a:cubicBezTo>
                  <a:cubicBezTo>
                    <a:pt x="431" y="695"/>
                    <a:pt x="431" y="690"/>
                    <a:pt x="431" y="685"/>
                  </a:cubicBezTo>
                  <a:cubicBezTo>
                    <a:pt x="431" y="682"/>
                    <a:pt x="431" y="679"/>
                    <a:pt x="432" y="677"/>
                  </a:cubicBezTo>
                  <a:cubicBezTo>
                    <a:pt x="432" y="675"/>
                    <a:pt x="432" y="675"/>
                    <a:pt x="433" y="674"/>
                  </a:cubicBezTo>
                  <a:cubicBezTo>
                    <a:pt x="434" y="672"/>
                    <a:pt x="434" y="672"/>
                    <a:pt x="435" y="671"/>
                  </a:cubicBezTo>
                  <a:cubicBezTo>
                    <a:pt x="438" y="667"/>
                    <a:pt x="438" y="664"/>
                    <a:pt x="440" y="659"/>
                  </a:cubicBezTo>
                  <a:cubicBezTo>
                    <a:pt x="442" y="655"/>
                    <a:pt x="445" y="654"/>
                    <a:pt x="448" y="651"/>
                  </a:cubicBezTo>
                  <a:cubicBezTo>
                    <a:pt x="450" y="649"/>
                    <a:pt x="451" y="648"/>
                    <a:pt x="452" y="646"/>
                  </a:cubicBezTo>
                  <a:cubicBezTo>
                    <a:pt x="453" y="644"/>
                    <a:pt x="453" y="641"/>
                    <a:pt x="455" y="639"/>
                  </a:cubicBezTo>
                  <a:cubicBezTo>
                    <a:pt x="458" y="636"/>
                    <a:pt x="460" y="635"/>
                    <a:pt x="464" y="634"/>
                  </a:cubicBezTo>
                  <a:cubicBezTo>
                    <a:pt x="469" y="634"/>
                    <a:pt x="471" y="630"/>
                    <a:pt x="474" y="627"/>
                  </a:cubicBezTo>
                  <a:cubicBezTo>
                    <a:pt x="478" y="623"/>
                    <a:pt x="481" y="621"/>
                    <a:pt x="487" y="621"/>
                  </a:cubicBezTo>
                  <a:cubicBezTo>
                    <a:pt x="489" y="621"/>
                    <a:pt x="489" y="622"/>
                    <a:pt x="491" y="622"/>
                  </a:cubicBezTo>
                  <a:cubicBezTo>
                    <a:pt x="492" y="623"/>
                    <a:pt x="493" y="624"/>
                    <a:pt x="494" y="624"/>
                  </a:cubicBezTo>
                  <a:cubicBezTo>
                    <a:pt x="495" y="624"/>
                    <a:pt x="496" y="624"/>
                    <a:pt x="497" y="624"/>
                  </a:cubicBezTo>
                  <a:cubicBezTo>
                    <a:pt x="500" y="624"/>
                    <a:pt x="503" y="624"/>
                    <a:pt x="505" y="624"/>
                  </a:cubicBezTo>
                  <a:cubicBezTo>
                    <a:pt x="506" y="625"/>
                    <a:pt x="506" y="626"/>
                    <a:pt x="507" y="626"/>
                  </a:cubicBezTo>
                  <a:cubicBezTo>
                    <a:pt x="508" y="626"/>
                    <a:pt x="510" y="626"/>
                    <a:pt x="511" y="626"/>
                  </a:cubicBezTo>
                  <a:cubicBezTo>
                    <a:pt x="513" y="626"/>
                    <a:pt x="515" y="626"/>
                    <a:pt x="517" y="626"/>
                  </a:cubicBezTo>
                  <a:cubicBezTo>
                    <a:pt x="518" y="626"/>
                    <a:pt x="519" y="626"/>
                    <a:pt x="520" y="626"/>
                  </a:cubicBezTo>
                  <a:cubicBezTo>
                    <a:pt x="521" y="626"/>
                    <a:pt x="522" y="625"/>
                    <a:pt x="523" y="625"/>
                  </a:cubicBezTo>
                  <a:cubicBezTo>
                    <a:pt x="524" y="625"/>
                    <a:pt x="524" y="624"/>
                    <a:pt x="526" y="624"/>
                  </a:cubicBezTo>
                  <a:cubicBezTo>
                    <a:pt x="526" y="626"/>
                    <a:pt x="525" y="631"/>
                    <a:pt x="526" y="633"/>
                  </a:cubicBezTo>
                  <a:cubicBezTo>
                    <a:pt x="527" y="635"/>
                    <a:pt x="529" y="634"/>
                    <a:pt x="532" y="634"/>
                  </a:cubicBezTo>
                  <a:cubicBezTo>
                    <a:pt x="532" y="634"/>
                    <a:pt x="534" y="635"/>
                    <a:pt x="534" y="634"/>
                  </a:cubicBezTo>
                  <a:cubicBezTo>
                    <a:pt x="536" y="634"/>
                    <a:pt x="535" y="634"/>
                    <a:pt x="536" y="632"/>
                  </a:cubicBezTo>
                  <a:cubicBezTo>
                    <a:pt x="537" y="631"/>
                    <a:pt x="537" y="630"/>
                    <a:pt x="538" y="629"/>
                  </a:cubicBezTo>
                  <a:cubicBezTo>
                    <a:pt x="539" y="628"/>
                    <a:pt x="541" y="630"/>
                    <a:pt x="541" y="627"/>
                  </a:cubicBezTo>
                  <a:cubicBezTo>
                    <a:pt x="546" y="630"/>
                    <a:pt x="542" y="632"/>
                    <a:pt x="543" y="635"/>
                  </a:cubicBezTo>
                  <a:cubicBezTo>
                    <a:pt x="545" y="635"/>
                    <a:pt x="545" y="637"/>
                    <a:pt x="547" y="637"/>
                  </a:cubicBezTo>
                  <a:cubicBezTo>
                    <a:pt x="549" y="638"/>
                    <a:pt x="549" y="636"/>
                    <a:pt x="551" y="635"/>
                  </a:cubicBezTo>
                  <a:cubicBezTo>
                    <a:pt x="552" y="635"/>
                    <a:pt x="557" y="635"/>
                    <a:pt x="558" y="635"/>
                  </a:cubicBezTo>
                  <a:cubicBezTo>
                    <a:pt x="560" y="636"/>
                    <a:pt x="560" y="636"/>
                    <a:pt x="560" y="639"/>
                  </a:cubicBezTo>
                  <a:cubicBezTo>
                    <a:pt x="562" y="640"/>
                    <a:pt x="565" y="640"/>
                    <a:pt x="566" y="642"/>
                  </a:cubicBezTo>
                  <a:cubicBezTo>
                    <a:pt x="567" y="644"/>
                    <a:pt x="566" y="647"/>
                    <a:pt x="568" y="648"/>
                  </a:cubicBezTo>
                  <a:cubicBezTo>
                    <a:pt x="569" y="650"/>
                    <a:pt x="572" y="651"/>
                    <a:pt x="574" y="652"/>
                  </a:cubicBezTo>
                  <a:cubicBezTo>
                    <a:pt x="576" y="653"/>
                    <a:pt x="577" y="653"/>
                    <a:pt x="580" y="653"/>
                  </a:cubicBezTo>
                  <a:cubicBezTo>
                    <a:pt x="582" y="653"/>
                    <a:pt x="584" y="654"/>
                    <a:pt x="585" y="654"/>
                  </a:cubicBezTo>
                  <a:cubicBezTo>
                    <a:pt x="588" y="654"/>
                    <a:pt x="592" y="653"/>
                    <a:pt x="594" y="654"/>
                  </a:cubicBezTo>
                  <a:cubicBezTo>
                    <a:pt x="596" y="656"/>
                    <a:pt x="596" y="657"/>
                    <a:pt x="599" y="658"/>
                  </a:cubicBezTo>
                  <a:cubicBezTo>
                    <a:pt x="602" y="659"/>
                    <a:pt x="605" y="658"/>
                    <a:pt x="608" y="658"/>
                  </a:cubicBezTo>
                  <a:cubicBezTo>
                    <a:pt x="612" y="658"/>
                    <a:pt x="616" y="658"/>
                    <a:pt x="621" y="658"/>
                  </a:cubicBezTo>
                  <a:cubicBezTo>
                    <a:pt x="628" y="658"/>
                    <a:pt x="634" y="656"/>
                    <a:pt x="639" y="650"/>
                  </a:cubicBezTo>
                  <a:cubicBezTo>
                    <a:pt x="640" y="651"/>
                    <a:pt x="641" y="651"/>
                    <a:pt x="641" y="650"/>
                  </a:cubicBezTo>
                  <a:cubicBezTo>
                    <a:pt x="642" y="649"/>
                    <a:pt x="641" y="646"/>
                    <a:pt x="641" y="645"/>
                  </a:cubicBezTo>
                  <a:cubicBezTo>
                    <a:pt x="640" y="643"/>
                    <a:pt x="636" y="641"/>
                    <a:pt x="638" y="638"/>
                  </a:cubicBezTo>
                  <a:cubicBezTo>
                    <a:pt x="639" y="638"/>
                    <a:pt x="643" y="637"/>
                    <a:pt x="644" y="637"/>
                  </a:cubicBezTo>
                  <a:cubicBezTo>
                    <a:pt x="645" y="637"/>
                    <a:pt x="646" y="637"/>
                    <a:pt x="647" y="637"/>
                  </a:cubicBezTo>
                  <a:cubicBezTo>
                    <a:pt x="648" y="636"/>
                    <a:pt x="648" y="635"/>
                    <a:pt x="650" y="635"/>
                  </a:cubicBezTo>
                  <a:cubicBezTo>
                    <a:pt x="650" y="633"/>
                    <a:pt x="649" y="630"/>
                    <a:pt x="650" y="627"/>
                  </a:cubicBezTo>
                  <a:cubicBezTo>
                    <a:pt x="651" y="624"/>
                    <a:pt x="654" y="624"/>
                    <a:pt x="657" y="622"/>
                  </a:cubicBezTo>
                  <a:cubicBezTo>
                    <a:pt x="658" y="620"/>
                    <a:pt x="659" y="618"/>
                    <a:pt x="659" y="616"/>
                  </a:cubicBezTo>
                  <a:cubicBezTo>
                    <a:pt x="661" y="612"/>
                    <a:pt x="659" y="613"/>
                    <a:pt x="664" y="612"/>
                  </a:cubicBezTo>
                  <a:cubicBezTo>
                    <a:pt x="667" y="612"/>
                    <a:pt x="670" y="611"/>
                    <a:pt x="673" y="610"/>
                  </a:cubicBezTo>
                  <a:cubicBezTo>
                    <a:pt x="676" y="610"/>
                    <a:pt x="678" y="610"/>
                    <a:pt x="681" y="608"/>
                  </a:cubicBezTo>
                  <a:cubicBezTo>
                    <a:pt x="683" y="606"/>
                    <a:pt x="684" y="605"/>
                    <a:pt x="685" y="602"/>
                  </a:cubicBezTo>
                  <a:cubicBezTo>
                    <a:pt x="685" y="602"/>
                    <a:pt x="686" y="602"/>
                    <a:pt x="687" y="601"/>
                  </a:cubicBezTo>
                  <a:cubicBezTo>
                    <a:pt x="687" y="600"/>
                    <a:pt x="687" y="598"/>
                    <a:pt x="687" y="597"/>
                  </a:cubicBezTo>
                  <a:cubicBezTo>
                    <a:pt x="687" y="595"/>
                    <a:pt x="687" y="592"/>
                    <a:pt x="688" y="589"/>
                  </a:cubicBezTo>
                  <a:cubicBezTo>
                    <a:pt x="690" y="589"/>
                    <a:pt x="691" y="585"/>
                    <a:pt x="693" y="583"/>
                  </a:cubicBezTo>
                  <a:cubicBezTo>
                    <a:pt x="694" y="582"/>
                    <a:pt x="697" y="581"/>
                    <a:pt x="698" y="578"/>
                  </a:cubicBezTo>
                  <a:cubicBezTo>
                    <a:pt x="699" y="577"/>
                    <a:pt x="699" y="568"/>
                    <a:pt x="697" y="567"/>
                  </a:cubicBezTo>
                  <a:cubicBezTo>
                    <a:pt x="695" y="566"/>
                    <a:pt x="690" y="568"/>
                    <a:pt x="688" y="569"/>
                  </a:cubicBezTo>
                  <a:cubicBezTo>
                    <a:pt x="685" y="570"/>
                    <a:pt x="679" y="573"/>
                    <a:pt x="675" y="571"/>
                  </a:cubicBezTo>
                  <a:cubicBezTo>
                    <a:pt x="673" y="570"/>
                    <a:pt x="673" y="567"/>
                    <a:pt x="671" y="566"/>
                  </a:cubicBezTo>
                  <a:cubicBezTo>
                    <a:pt x="668" y="563"/>
                    <a:pt x="663" y="564"/>
                    <a:pt x="660" y="562"/>
                  </a:cubicBezTo>
                  <a:cubicBezTo>
                    <a:pt x="658" y="561"/>
                    <a:pt x="651" y="554"/>
                    <a:pt x="652" y="552"/>
                  </a:cubicBezTo>
                  <a:cubicBezTo>
                    <a:pt x="653" y="550"/>
                    <a:pt x="655" y="553"/>
                    <a:pt x="656" y="550"/>
                  </a:cubicBezTo>
                  <a:cubicBezTo>
                    <a:pt x="657" y="548"/>
                    <a:pt x="653" y="545"/>
                    <a:pt x="652" y="543"/>
                  </a:cubicBezTo>
                  <a:cubicBezTo>
                    <a:pt x="649" y="538"/>
                    <a:pt x="653" y="536"/>
                    <a:pt x="658" y="534"/>
                  </a:cubicBezTo>
                  <a:cubicBezTo>
                    <a:pt x="663" y="532"/>
                    <a:pt x="663" y="527"/>
                    <a:pt x="662" y="522"/>
                  </a:cubicBezTo>
                  <a:cubicBezTo>
                    <a:pt x="659" y="522"/>
                    <a:pt x="659" y="519"/>
                    <a:pt x="658" y="517"/>
                  </a:cubicBezTo>
                  <a:cubicBezTo>
                    <a:pt x="658" y="517"/>
                    <a:pt x="655" y="516"/>
                    <a:pt x="655" y="516"/>
                  </a:cubicBezTo>
                  <a:cubicBezTo>
                    <a:pt x="654" y="515"/>
                    <a:pt x="652" y="515"/>
                    <a:pt x="652" y="515"/>
                  </a:cubicBezTo>
                  <a:cubicBezTo>
                    <a:pt x="647" y="511"/>
                    <a:pt x="648" y="504"/>
                    <a:pt x="641" y="502"/>
                  </a:cubicBezTo>
                  <a:cubicBezTo>
                    <a:pt x="640" y="499"/>
                    <a:pt x="642" y="500"/>
                    <a:pt x="644" y="499"/>
                  </a:cubicBezTo>
                  <a:cubicBezTo>
                    <a:pt x="645" y="499"/>
                    <a:pt x="647" y="500"/>
                    <a:pt x="649" y="499"/>
                  </a:cubicBezTo>
                  <a:cubicBezTo>
                    <a:pt x="651" y="498"/>
                    <a:pt x="649" y="499"/>
                    <a:pt x="651" y="497"/>
                  </a:cubicBezTo>
                  <a:cubicBezTo>
                    <a:pt x="654" y="495"/>
                    <a:pt x="657" y="494"/>
                    <a:pt x="660" y="491"/>
                  </a:cubicBezTo>
                  <a:cubicBezTo>
                    <a:pt x="660" y="491"/>
                    <a:pt x="661" y="490"/>
                    <a:pt x="662" y="490"/>
                  </a:cubicBezTo>
                  <a:cubicBezTo>
                    <a:pt x="663" y="489"/>
                    <a:pt x="665" y="489"/>
                    <a:pt x="666" y="488"/>
                  </a:cubicBezTo>
                  <a:cubicBezTo>
                    <a:pt x="668" y="486"/>
                    <a:pt x="666" y="482"/>
                    <a:pt x="667" y="480"/>
                  </a:cubicBezTo>
                  <a:cubicBezTo>
                    <a:pt x="668" y="477"/>
                    <a:pt x="671" y="476"/>
                    <a:pt x="669" y="473"/>
                  </a:cubicBezTo>
                  <a:cubicBezTo>
                    <a:pt x="668" y="471"/>
                    <a:pt x="666" y="471"/>
                    <a:pt x="665" y="470"/>
                  </a:cubicBezTo>
                  <a:cubicBezTo>
                    <a:pt x="663" y="468"/>
                    <a:pt x="662" y="465"/>
                    <a:pt x="662" y="463"/>
                  </a:cubicBezTo>
                  <a:cubicBezTo>
                    <a:pt x="661" y="461"/>
                    <a:pt x="661" y="459"/>
                    <a:pt x="661" y="457"/>
                  </a:cubicBezTo>
                  <a:cubicBezTo>
                    <a:pt x="660" y="455"/>
                    <a:pt x="657" y="454"/>
                    <a:pt x="656" y="453"/>
                  </a:cubicBezTo>
                  <a:cubicBezTo>
                    <a:pt x="653" y="450"/>
                    <a:pt x="657" y="450"/>
                    <a:pt x="655" y="446"/>
                  </a:cubicBezTo>
                  <a:cubicBezTo>
                    <a:pt x="654" y="444"/>
                    <a:pt x="657" y="443"/>
                    <a:pt x="659" y="438"/>
                  </a:cubicBezTo>
                  <a:cubicBezTo>
                    <a:pt x="661" y="437"/>
                    <a:pt x="662" y="436"/>
                    <a:pt x="663" y="436"/>
                  </a:cubicBezTo>
                  <a:cubicBezTo>
                    <a:pt x="663" y="435"/>
                    <a:pt x="665" y="434"/>
                    <a:pt x="665" y="433"/>
                  </a:cubicBezTo>
                  <a:cubicBezTo>
                    <a:pt x="665" y="432"/>
                    <a:pt x="665" y="430"/>
                    <a:pt x="665" y="430"/>
                  </a:cubicBezTo>
                  <a:cubicBezTo>
                    <a:pt x="665" y="428"/>
                    <a:pt x="664" y="428"/>
                    <a:pt x="664" y="427"/>
                  </a:cubicBezTo>
                  <a:cubicBezTo>
                    <a:pt x="663" y="426"/>
                    <a:pt x="663" y="426"/>
                    <a:pt x="662" y="424"/>
                  </a:cubicBezTo>
                  <a:cubicBezTo>
                    <a:pt x="662" y="424"/>
                    <a:pt x="661" y="423"/>
                    <a:pt x="661" y="422"/>
                  </a:cubicBezTo>
                  <a:cubicBezTo>
                    <a:pt x="660" y="421"/>
                    <a:pt x="659" y="420"/>
                    <a:pt x="659" y="419"/>
                  </a:cubicBezTo>
                  <a:cubicBezTo>
                    <a:pt x="658" y="417"/>
                    <a:pt x="658" y="415"/>
                    <a:pt x="658" y="413"/>
                  </a:cubicBezTo>
                  <a:cubicBezTo>
                    <a:pt x="658" y="412"/>
                    <a:pt x="658" y="410"/>
                    <a:pt x="658" y="409"/>
                  </a:cubicBezTo>
                  <a:cubicBezTo>
                    <a:pt x="658" y="409"/>
                    <a:pt x="657" y="408"/>
                    <a:pt x="657" y="408"/>
                  </a:cubicBezTo>
                  <a:cubicBezTo>
                    <a:pt x="656" y="406"/>
                    <a:pt x="657" y="404"/>
                    <a:pt x="656" y="402"/>
                  </a:cubicBezTo>
                  <a:cubicBezTo>
                    <a:pt x="655" y="402"/>
                    <a:pt x="654" y="401"/>
                    <a:pt x="653" y="401"/>
                  </a:cubicBezTo>
                  <a:cubicBezTo>
                    <a:pt x="652" y="401"/>
                    <a:pt x="650" y="400"/>
                    <a:pt x="650" y="400"/>
                  </a:cubicBezTo>
                  <a:cubicBezTo>
                    <a:pt x="647" y="398"/>
                    <a:pt x="643" y="395"/>
                    <a:pt x="639" y="395"/>
                  </a:cubicBezTo>
                  <a:cubicBezTo>
                    <a:pt x="634" y="395"/>
                    <a:pt x="630" y="398"/>
                    <a:pt x="625" y="400"/>
                  </a:cubicBezTo>
                  <a:cubicBezTo>
                    <a:pt x="623" y="401"/>
                    <a:pt x="620" y="402"/>
                    <a:pt x="617" y="401"/>
                  </a:cubicBezTo>
                  <a:cubicBezTo>
                    <a:pt x="615" y="400"/>
                    <a:pt x="612" y="394"/>
                    <a:pt x="614" y="391"/>
                  </a:cubicBezTo>
                  <a:cubicBezTo>
                    <a:pt x="615" y="389"/>
                    <a:pt x="617" y="390"/>
                    <a:pt x="618" y="388"/>
                  </a:cubicBezTo>
                  <a:cubicBezTo>
                    <a:pt x="619" y="387"/>
                    <a:pt x="618" y="383"/>
                    <a:pt x="618" y="381"/>
                  </a:cubicBezTo>
                  <a:cubicBezTo>
                    <a:pt x="618" y="378"/>
                    <a:pt x="618" y="376"/>
                    <a:pt x="620" y="373"/>
                  </a:cubicBezTo>
                  <a:cubicBezTo>
                    <a:pt x="623" y="371"/>
                    <a:pt x="625" y="369"/>
                    <a:pt x="627" y="366"/>
                  </a:cubicBezTo>
                  <a:cubicBezTo>
                    <a:pt x="629" y="365"/>
                    <a:pt x="629" y="363"/>
                    <a:pt x="631" y="361"/>
                  </a:cubicBezTo>
                  <a:cubicBezTo>
                    <a:pt x="632" y="359"/>
                    <a:pt x="634" y="358"/>
                    <a:pt x="635" y="357"/>
                  </a:cubicBezTo>
                  <a:cubicBezTo>
                    <a:pt x="642" y="352"/>
                    <a:pt x="646" y="345"/>
                    <a:pt x="651" y="339"/>
                  </a:cubicBezTo>
                  <a:cubicBezTo>
                    <a:pt x="654" y="336"/>
                    <a:pt x="656" y="334"/>
                    <a:pt x="658" y="330"/>
                  </a:cubicBezTo>
                  <a:cubicBezTo>
                    <a:pt x="658" y="330"/>
                    <a:pt x="659" y="328"/>
                    <a:pt x="659" y="327"/>
                  </a:cubicBezTo>
                  <a:cubicBezTo>
                    <a:pt x="661" y="326"/>
                    <a:pt x="662" y="327"/>
                    <a:pt x="664" y="325"/>
                  </a:cubicBezTo>
                  <a:cubicBezTo>
                    <a:pt x="670" y="320"/>
                    <a:pt x="652" y="311"/>
                    <a:pt x="663" y="310"/>
                  </a:cubicBezTo>
                  <a:cubicBezTo>
                    <a:pt x="666" y="310"/>
                    <a:pt x="668" y="311"/>
                    <a:pt x="670" y="312"/>
                  </a:cubicBezTo>
                  <a:cubicBezTo>
                    <a:pt x="676" y="313"/>
                    <a:pt x="681" y="310"/>
                    <a:pt x="687" y="310"/>
                  </a:cubicBezTo>
                  <a:cubicBezTo>
                    <a:pt x="689" y="310"/>
                    <a:pt x="690" y="310"/>
                    <a:pt x="692" y="309"/>
                  </a:cubicBezTo>
                  <a:cubicBezTo>
                    <a:pt x="695" y="308"/>
                    <a:pt x="699" y="306"/>
                    <a:pt x="702" y="304"/>
                  </a:cubicBezTo>
                  <a:cubicBezTo>
                    <a:pt x="702" y="304"/>
                    <a:pt x="703" y="303"/>
                    <a:pt x="703" y="303"/>
                  </a:cubicBezTo>
                  <a:cubicBezTo>
                    <a:pt x="703" y="303"/>
                    <a:pt x="703" y="303"/>
                    <a:pt x="703" y="303"/>
                  </a:cubicBezTo>
                  <a:cubicBezTo>
                    <a:pt x="703" y="303"/>
                    <a:pt x="703" y="303"/>
                    <a:pt x="703" y="303"/>
                  </a:cubicBezTo>
                  <a:cubicBezTo>
                    <a:pt x="703" y="302"/>
                    <a:pt x="704" y="302"/>
                    <a:pt x="704" y="302"/>
                  </a:cubicBezTo>
                  <a:cubicBezTo>
                    <a:pt x="704" y="302"/>
                    <a:pt x="704" y="302"/>
                    <a:pt x="704" y="302"/>
                  </a:cubicBezTo>
                  <a:cubicBezTo>
                    <a:pt x="704" y="302"/>
                    <a:pt x="704" y="302"/>
                    <a:pt x="704" y="302"/>
                  </a:cubicBezTo>
                  <a:cubicBezTo>
                    <a:pt x="704" y="301"/>
                    <a:pt x="704" y="301"/>
                    <a:pt x="704" y="301"/>
                  </a:cubicBezTo>
                  <a:cubicBezTo>
                    <a:pt x="704" y="301"/>
                    <a:pt x="704" y="301"/>
                    <a:pt x="704" y="301"/>
                  </a:cubicBezTo>
                  <a:cubicBezTo>
                    <a:pt x="704" y="301"/>
                    <a:pt x="704" y="301"/>
                    <a:pt x="704" y="300"/>
                  </a:cubicBezTo>
                  <a:cubicBezTo>
                    <a:pt x="704" y="300"/>
                    <a:pt x="704" y="300"/>
                    <a:pt x="704" y="300"/>
                  </a:cubicBezTo>
                  <a:cubicBezTo>
                    <a:pt x="704" y="300"/>
                    <a:pt x="704" y="299"/>
                    <a:pt x="704" y="298"/>
                  </a:cubicBezTo>
                  <a:cubicBezTo>
                    <a:pt x="703" y="297"/>
                    <a:pt x="702" y="295"/>
                    <a:pt x="702" y="293"/>
                  </a:cubicBezTo>
                  <a:cubicBezTo>
                    <a:pt x="702" y="285"/>
                    <a:pt x="702" y="278"/>
                    <a:pt x="702" y="270"/>
                  </a:cubicBezTo>
                  <a:cubicBezTo>
                    <a:pt x="702" y="264"/>
                    <a:pt x="701" y="259"/>
                    <a:pt x="705" y="254"/>
                  </a:cubicBezTo>
                  <a:cubicBezTo>
                    <a:pt x="710" y="249"/>
                    <a:pt x="708" y="244"/>
                    <a:pt x="710" y="238"/>
                  </a:cubicBezTo>
                  <a:cubicBezTo>
                    <a:pt x="711" y="233"/>
                    <a:pt x="710" y="228"/>
                    <a:pt x="713" y="224"/>
                  </a:cubicBezTo>
                  <a:cubicBezTo>
                    <a:pt x="714" y="222"/>
                    <a:pt x="715" y="222"/>
                    <a:pt x="716" y="221"/>
                  </a:cubicBezTo>
                  <a:cubicBezTo>
                    <a:pt x="719" y="219"/>
                    <a:pt x="719" y="218"/>
                    <a:pt x="720" y="216"/>
                  </a:cubicBezTo>
                  <a:cubicBezTo>
                    <a:pt x="722" y="210"/>
                    <a:pt x="724" y="207"/>
                    <a:pt x="729" y="203"/>
                  </a:cubicBezTo>
                  <a:cubicBezTo>
                    <a:pt x="733" y="200"/>
                    <a:pt x="736" y="196"/>
                    <a:pt x="737" y="191"/>
                  </a:cubicBezTo>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24" name="Freeform 17">
              <a:extLst>
                <a:ext uri="{FF2B5EF4-FFF2-40B4-BE49-F238E27FC236}">
                  <a16:creationId xmlns:a16="http://schemas.microsoft.com/office/drawing/2014/main" id="{235C2DA4-FB96-EE95-5747-BE25B252640F}"/>
                </a:ext>
              </a:extLst>
            </p:cNvPr>
            <p:cNvSpPr>
              <a:spLocks/>
            </p:cNvSpPr>
            <p:nvPr/>
          </p:nvSpPr>
          <p:spPr bwMode="auto">
            <a:xfrm>
              <a:off x="2265085" y="5172013"/>
              <a:ext cx="63461" cy="126922"/>
            </a:xfrm>
            <a:custGeom>
              <a:avLst/>
              <a:gdLst/>
              <a:ahLst/>
              <a:cxnLst>
                <a:cxn ang="0">
                  <a:pos x="61" y="5"/>
                </a:cxn>
                <a:cxn ang="0">
                  <a:pos x="60" y="2"/>
                </a:cxn>
                <a:cxn ang="0">
                  <a:pos x="53" y="3"/>
                </a:cxn>
                <a:cxn ang="0">
                  <a:pos x="51" y="18"/>
                </a:cxn>
                <a:cxn ang="0">
                  <a:pos x="51" y="23"/>
                </a:cxn>
                <a:cxn ang="0">
                  <a:pos x="49" y="27"/>
                </a:cxn>
                <a:cxn ang="0">
                  <a:pos x="41" y="25"/>
                </a:cxn>
                <a:cxn ang="0">
                  <a:pos x="35" y="30"/>
                </a:cxn>
                <a:cxn ang="0">
                  <a:pos x="29" y="32"/>
                </a:cxn>
                <a:cxn ang="0">
                  <a:pos x="22" y="34"/>
                </a:cxn>
                <a:cxn ang="0">
                  <a:pos x="15" y="39"/>
                </a:cxn>
                <a:cxn ang="0">
                  <a:pos x="13" y="47"/>
                </a:cxn>
                <a:cxn ang="0">
                  <a:pos x="12" y="51"/>
                </a:cxn>
                <a:cxn ang="0">
                  <a:pos x="17" y="58"/>
                </a:cxn>
                <a:cxn ang="0">
                  <a:pos x="10" y="62"/>
                </a:cxn>
                <a:cxn ang="0">
                  <a:pos x="5" y="64"/>
                </a:cxn>
                <a:cxn ang="0">
                  <a:pos x="0" y="74"/>
                </a:cxn>
                <a:cxn ang="0">
                  <a:pos x="4" y="77"/>
                </a:cxn>
                <a:cxn ang="0">
                  <a:pos x="8" y="80"/>
                </a:cxn>
                <a:cxn ang="0">
                  <a:pos x="13" y="82"/>
                </a:cxn>
                <a:cxn ang="0">
                  <a:pos x="17" y="83"/>
                </a:cxn>
                <a:cxn ang="0">
                  <a:pos x="16" y="95"/>
                </a:cxn>
                <a:cxn ang="0">
                  <a:pos x="14" y="100"/>
                </a:cxn>
                <a:cxn ang="0">
                  <a:pos x="18" y="101"/>
                </a:cxn>
                <a:cxn ang="0">
                  <a:pos x="21" y="102"/>
                </a:cxn>
                <a:cxn ang="0">
                  <a:pos x="22" y="106"/>
                </a:cxn>
                <a:cxn ang="0">
                  <a:pos x="19" y="108"/>
                </a:cxn>
                <a:cxn ang="0">
                  <a:pos x="21" y="115"/>
                </a:cxn>
                <a:cxn ang="0">
                  <a:pos x="29" y="122"/>
                </a:cxn>
                <a:cxn ang="0">
                  <a:pos x="33" y="126"/>
                </a:cxn>
                <a:cxn ang="0">
                  <a:pos x="39" y="129"/>
                </a:cxn>
                <a:cxn ang="0">
                  <a:pos x="41" y="121"/>
                </a:cxn>
                <a:cxn ang="0">
                  <a:pos x="44" y="116"/>
                </a:cxn>
                <a:cxn ang="0">
                  <a:pos x="45" y="113"/>
                </a:cxn>
                <a:cxn ang="0">
                  <a:pos x="49" y="109"/>
                </a:cxn>
                <a:cxn ang="0">
                  <a:pos x="52" y="99"/>
                </a:cxn>
                <a:cxn ang="0">
                  <a:pos x="53" y="87"/>
                </a:cxn>
                <a:cxn ang="0">
                  <a:pos x="54" y="82"/>
                </a:cxn>
                <a:cxn ang="0">
                  <a:pos x="59" y="76"/>
                </a:cxn>
                <a:cxn ang="0">
                  <a:pos x="60" y="74"/>
                </a:cxn>
                <a:cxn ang="0">
                  <a:pos x="63" y="52"/>
                </a:cxn>
                <a:cxn ang="0">
                  <a:pos x="63" y="40"/>
                </a:cxn>
                <a:cxn ang="0">
                  <a:pos x="60" y="32"/>
                </a:cxn>
                <a:cxn ang="0">
                  <a:pos x="59" y="23"/>
                </a:cxn>
                <a:cxn ang="0">
                  <a:pos x="60" y="22"/>
                </a:cxn>
                <a:cxn ang="0">
                  <a:pos x="63" y="18"/>
                </a:cxn>
                <a:cxn ang="0">
                  <a:pos x="63" y="13"/>
                </a:cxn>
                <a:cxn ang="0">
                  <a:pos x="61" y="20"/>
                </a:cxn>
              </a:cxnLst>
              <a:rect l="0" t="0" r="r" b="b"/>
              <a:pathLst>
                <a:path w="64" h="129">
                  <a:moveTo>
                    <a:pt x="61" y="20"/>
                  </a:moveTo>
                  <a:cubicBezTo>
                    <a:pt x="61" y="15"/>
                    <a:pt x="61" y="10"/>
                    <a:pt x="61" y="5"/>
                  </a:cubicBezTo>
                  <a:cubicBezTo>
                    <a:pt x="61" y="4"/>
                    <a:pt x="62" y="3"/>
                    <a:pt x="61" y="2"/>
                  </a:cubicBezTo>
                  <a:cubicBezTo>
                    <a:pt x="61" y="2"/>
                    <a:pt x="60" y="2"/>
                    <a:pt x="60" y="2"/>
                  </a:cubicBezTo>
                  <a:cubicBezTo>
                    <a:pt x="60" y="2"/>
                    <a:pt x="59" y="1"/>
                    <a:pt x="59" y="1"/>
                  </a:cubicBezTo>
                  <a:cubicBezTo>
                    <a:pt x="57" y="0"/>
                    <a:pt x="54" y="1"/>
                    <a:pt x="53" y="3"/>
                  </a:cubicBezTo>
                  <a:cubicBezTo>
                    <a:pt x="51" y="6"/>
                    <a:pt x="52" y="10"/>
                    <a:pt x="51" y="13"/>
                  </a:cubicBezTo>
                  <a:cubicBezTo>
                    <a:pt x="51" y="15"/>
                    <a:pt x="51" y="16"/>
                    <a:pt x="51" y="18"/>
                  </a:cubicBezTo>
                  <a:cubicBezTo>
                    <a:pt x="51" y="19"/>
                    <a:pt x="51" y="20"/>
                    <a:pt x="51" y="20"/>
                  </a:cubicBezTo>
                  <a:cubicBezTo>
                    <a:pt x="51" y="21"/>
                    <a:pt x="51" y="22"/>
                    <a:pt x="51" y="23"/>
                  </a:cubicBezTo>
                  <a:cubicBezTo>
                    <a:pt x="52" y="25"/>
                    <a:pt x="52" y="26"/>
                    <a:pt x="51" y="27"/>
                  </a:cubicBezTo>
                  <a:cubicBezTo>
                    <a:pt x="50" y="28"/>
                    <a:pt x="50" y="28"/>
                    <a:pt x="49" y="27"/>
                  </a:cubicBezTo>
                  <a:cubicBezTo>
                    <a:pt x="47" y="26"/>
                    <a:pt x="47" y="25"/>
                    <a:pt x="46" y="25"/>
                  </a:cubicBezTo>
                  <a:cubicBezTo>
                    <a:pt x="45" y="24"/>
                    <a:pt x="42" y="24"/>
                    <a:pt x="41" y="25"/>
                  </a:cubicBezTo>
                  <a:cubicBezTo>
                    <a:pt x="40" y="25"/>
                    <a:pt x="39" y="27"/>
                    <a:pt x="38" y="28"/>
                  </a:cubicBezTo>
                  <a:cubicBezTo>
                    <a:pt x="37" y="29"/>
                    <a:pt x="36" y="30"/>
                    <a:pt x="35" y="30"/>
                  </a:cubicBezTo>
                  <a:cubicBezTo>
                    <a:pt x="34" y="31"/>
                    <a:pt x="32" y="30"/>
                    <a:pt x="31" y="30"/>
                  </a:cubicBezTo>
                  <a:cubicBezTo>
                    <a:pt x="30" y="31"/>
                    <a:pt x="30" y="31"/>
                    <a:pt x="29" y="32"/>
                  </a:cubicBezTo>
                  <a:cubicBezTo>
                    <a:pt x="28" y="32"/>
                    <a:pt x="27" y="33"/>
                    <a:pt x="26" y="33"/>
                  </a:cubicBezTo>
                  <a:cubicBezTo>
                    <a:pt x="24" y="34"/>
                    <a:pt x="23" y="33"/>
                    <a:pt x="22" y="34"/>
                  </a:cubicBezTo>
                  <a:cubicBezTo>
                    <a:pt x="20" y="35"/>
                    <a:pt x="20" y="36"/>
                    <a:pt x="19" y="37"/>
                  </a:cubicBezTo>
                  <a:cubicBezTo>
                    <a:pt x="18" y="38"/>
                    <a:pt x="17" y="39"/>
                    <a:pt x="15" y="39"/>
                  </a:cubicBezTo>
                  <a:cubicBezTo>
                    <a:pt x="12" y="41"/>
                    <a:pt x="16" y="41"/>
                    <a:pt x="16" y="43"/>
                  </a:cubicBezTo>
                  <a:cubicBezTo>
                    <a:pt x="13" y="43"/>
                    <a:pt x="13" y="45"/>
                    <a:pt x="13" y="47"/>
                  </a:cubicBezTo>
                  <a:cubicBezTo>
                    <a:pt x="13" y="47"/>
                    <a:pt x="13" y="48"/>
                    <a:pt x="13" y="49"/>
                  </a:cubicBezTo>
                  <a:cubicBezTo>
                    <a:pt x="13" y="49"/>
                    <a:pt x="12" y="49"/>
                    <a:pt x="12" y="51"/>
                  </a:cubicBezTo>
                  <a:cubicBezTo>
                    <a:pt x="12" y="52"/>
                    <a:pt x="13" y="54"/>
                    <a:pt x="14" y="54"/>
                  </a:cubicBezTo>
                  <a:cubicBezTo>
                    <a:pt x="15" y="55"/>
                    <a:pt x="17" y="57"/>
                    <a:pt x="17" y="58"/>
                  </a:cubicBezTo>
                  <a:cubicBezTo>
                    <a:pt x="15" y="59"/>
                    <a:pt x="13" y="58"/>
                    <a:pt x="11" y="58"/>
                  </a:cubicBezTo>
                  <a:cubicBezTo>
                    <a:pt x="10" y="59"/>
                    <a:pt x="10" y="61"/>
                    <a:pt x="10" y="62"/>
                  </a:cubicBezTo>
                  <a:cubicBezTo>
                    <a:pt x="10" y="64"/>
                    <a:pt x="10" y="64"/>
                    <a:pt x="8" y="65"/>
                  </a:cubicBezTo>
                  <a:cubicBezTo>
                    <a:pt x="7" y="65"/>
                    <a:pt x="6" y="64"/>
                    <a:pt x="5" y="64"/>
                  </a:cubicBezTo>
                  <a:cubicBezTo>
                    <a:pt x="4" y="65"/>
                    <a:pt x="4" y="67"/>
                    <a:pt x="3" y="68"/>
                  </a:cubicBezTo>
                  <a:cubicBezTo>
                    <a:pt x="3" y="69"/>
                    <a:pt x="0" y="73"/>
                    <a:pt x="0" y="74"/>
                  </a:cubicBezTo>
                  <a:cubicBezTo>
                    <a:pt x="1" y="75"/>
                    <a:pt x="2" y="74"/>
                    <a:pt x="3" y="75"/>
                  </a:cubicBezTo>
                  <a:cubicBezTo>
                    <a:pt x="3" y="76"/>
                    <a:pt x="3" y="76"/>
                    <a:pt x="4" y="77"/>
                  </a:cubicBezTo>
                  <a:cubicBezTo>
                    <a:pt x="4" y="77"/>
                    <a:pt x="5" y="76"/>
                    <a:pt x="6" y="77"/>
                  </a:cubicBezTo>
                  <a:cubicBezTo>
                    <a:pt x="7" y="77"/>
                    <a:pt x="7" y="79"/>
                    <a:pt x="8" y="80"/>
                  </a:cubicBezTo>
                  <a:cubicBezTo>
                    <a:pt x="9" y="80"/>
                    <a:pt x="10" y="81"/>
                    <a:pt x="10" y="81"/>
                  </a:cubicBezTo>
                  <a:cubicBezTo>
                    <a:pt x="11" y="81"/>
                    <a:pt x="12" y="82"/>
                    <a:pt x="13" y="82"/>
                  </a:cubicBezTo>
                  <a:cubicBezTo>
                    <a:pt x="13" y="82"/>
                    <a:pt x="13" y="82"/>
                    <a:pt x="13" y="83"/>
                  </a:cubicBezTo>
                  <a:cubicBezTo>
                    <a:pt x="14" y="83"/>
                    <a:pt x="16" y="83"/>
                    <a:pt x="17" y="83"/>
                  </a:cubicBezTo>
                  <a:cubicBezTo>
                    <a:pt x="18" y="84"/>
                    <a:pt x="17" y="87"/>
                    <a:pt x="17" y="88"/>
                  </a:cubicBezTo>
                  <a:cubicBezTo>
                    <a:pt x="17" y="90"/>
                    <a:pt x="18" y="93"/>
                    <a:pt x="16" y="95"/>
                  </a:cubicBezTo>
                  <a:cubicBezTo>
                    <a:pt x="15" y="95"/>
                    <a:pt x="15" y="95"/>
                    <a:pt x="14" y="97"/>
                  </a:cubicBezTo>
                  <a:cubicBezTo>
                    <a:pt x="14" y="98"/>
                    <a:pt x="14" y="99"/>
                    <a:pt x="14" y="100"/>
                  </a:cubicBezTo>
                  <a:cubicBezTo>
                    <a:pt x="14" y="100"/>
                    <a:pt x="15" y="101"/>
                    <a:pt x="15" y="101"/>
                  </a:cubicBezTo>
                  <a:cubicBezTo>
                    <a:pt x="16" y="101"/>
                    <a:pt x="17" y="101"/>
                    <a:pt x="18" y="101"/>
                  </a:cubicBezTo>
                  <a:cubicBezTo>
                    <a:pt x="18" y="101"/>
                    <a:pt x="18" y="102"/>
                    <a:pt x="19" y="102"/>
                  </a:cubicBezTo>
                  <a:cubicBezTo>
                    <a:pt x="20" y="102"/>
                    <a:pt x="21" y="102"/>
                    <a:pt x="21" y="102"/>
                  </a:cubicBezTo>
                  <a:cubicBezTo>
                    <a:pt x="22" y="102"/>
                    <a:pt x="23" y="102"/>
                    <a:pt x="24" y="102"/>
                  </a:cubicBezTo>
                  <a:cubicBezTo>
                    <a:pt x="25" y="104"/>
                    <a:pt x="23" y="105"/>
                    <a:pt x="22" y="106"/>
                  </a:cubicBezTo>
                  <a:cubicBezTo>
                    <a:pt x="22" y="107"/>
                    <a:pt x="21" y="107"/>
                    <a:pt x="21" y="107"/>
                  </a:cubicBezTo>
                  <a:cubicBezTo>
                    <a:pt x="20" y="107"/>
                    <a:pt x="20" y="107"/>
                    <a:pt x="19" y="108"/>
                  </a:cubicBezTo>
                  <a:cubicBezTo>
                    <a:pt x="19" y="108"/>
                    <a:pt x="19" y="109"/>
                    <a:pt x="19" y="110"/>
                  </a:cubicBezTo>
                  <a:cubicBezTo>
                    <a:pt x="18" y="113"/>
                    <a:pt x="19" y="113"/>
                    <a:pt x="21" y="115"/>
                  </a:cubicBezTo>
                  <a:cubicBezTo>
                    <a:pt x="22" y="116"/>
                    <a:pt x="22" y="118"/>
                    <a:pt x="24" y="120"/>
                  </a:cubicBezTo>
                  <a:cubicBezTo>
                    <a:pt x="25" y="121"/>
                    <a:pt x="27" y="122"/>
                    <a:pt x="29" y="122"/>
                  </a:cubicBezTo>
                  <a:cubicBezTo>
                    <a:pt x="30" y="122"/>
                    <a:pt x="34" y="121"/>
                    <a:pt x="34" y="123"/>
                  </a:cubicBezTo>
                  <a:cubicBezTo>
                    <a:pt x="34" y="124"/>
                    <a:pt x="33" y="125"/>
                    <a:pt x="33" y="126"/>
                  </a:cubicBezTo>
                  <a:cubicBezTo>
                    <a:pt x="33" y="127"/>
                    <a:pt x="35" y="128"/>
                    <a:pt x="36" y="128"/>
                  </a:cubicBezTo>
                  <a:cubicBezTo>
                    <a:pt x="37" y="129"/>
                    <a:pt x="38" y="129"/>
                    <a:pt x="39" y="129"/>
                  </a:cubicBezTo>
                  <a:cubicBezTo>
                    <a:pt x="40" y="129"/>
                    <a:pt x="41" y="129"/>
                    <a:pt x="41" y="127"/>
                  </a:cubicBezTo>
                  <a:cubicBezTo>
                    <a:pt x="41" y="125"/>
                    <a:pt x="40" y="122"/>
                    <a:pt x="41" y="121"/>
                  </a:cubicBezTo>
                  <a:cubicBezTo>
                    <a:pt x="42" y="120"/>
                    <a:pt x="42" y="120"/>
                    <a:pt x="43" y="119"/>
                  </a:cubicBezTo>
                  <a:cubicBezTo>
                    <a:pt x="43" y="118"/>
                    <a:pt x="43" y="117"/>
                    <a:pt x="44" y="116"/>
                  </a:cubicBezTo>
                  <a:cubicBezTo>
                    <a:pt x="44" y="115"/>
                    <a:pt x="44" y="114"/>
                    <a:pt x="45" y="114"/>
                  </a:cubicBezTo>
                  <a:cubicBezTo>
                    <a:pt x="45" y="113"/>
                    <a:pt x="45" y="113"/>
                    <a:pt x="45" y="113"/>
                  </a:cubicBezTo>
                  <a:cubicBezTo>
                    <a:pt x="45" y="112"/>
                    <a:pt x="46" y="112"/>
                    <a:pt x="47" y="112"/>
                  </a:cubicBezTo>
                  <a:cubicBezTo>
                    <a:pt x="49" y="111"/>
                    <a:pt x="48" y="110"/>
                    <a:pt x="49" y="109"/>
                  </a:cubicBezTo>
                  <a:cubicBezTo>
                    <a:pt x="49" y="107"/>
                    <a:pt x="50" y="106"/>
                    <a:pt x="51" y="104"/>
                  </a:cubicBezTo>
                  <a:cubicBezTo>
                    <a:pt x="51" y="102"/>
                    <a:pt x="52" y="101"/>
                    <a:pt x="52" y="99"/>
                  </a:cubicBezTo>
                  <a:cubicBezTo>
                    <a:pt x="52" y="98"/>
                    <a:pt x="52" y="97"/>
                    <a:pt x="52" y="96"/>
                  </a:cubicBezTo>
                  <a:cubicBezTo>
                    <a:pt x="52" y="93"/>
                    <a:pt x="53" y="90"/>
                    <a:pt x="53" y="87"/>
                  </a:cubicBezTo>
                  <a:cubicBezTo>
                    <a:pt x="53" y="86"/>
                    <a:pt x="52" y="85"/>
                    <a:pt x="53" y="84"/>
                  </a:cubicBezTo>
                  <a:cubicBezTo>
                    <a:pt x="53" y="83"/>
                    <a:pt x="54" y="83"/>
                    <a:pt x="54" y="82"/>
                  </a:cubicBezTo>
                  <a:cubicBezTo>
                    <a:pt x="54" y="82"/>
                    <a:pt x="54" y="81"/>
                    <a:pt x="54" y="81"/>
                  </a:cubicBezTo>
                  <a:cubicBezTo>
                    <a:pt x="54" y="78"/>
                    <a:pt x="58" y="78"/>
                    <a:pt x="59" y="76"/>
                  </a:cubicBezTo>
                  <a:cubicBezTo>
                    <a:pt x="59" y="76"/>
                    <a:pt x="59" y="75"/>
                    <a:pt x="59" y="75"/>
                  </a:cubicBezTo>
                  <a:cubicBezTo>
                    <a:pt x="60" y="74"/>
                    <a:pt x="60" y="74"/>
                    <a:pt x="60" y="74"/>
                  </a:cubicBezTo>
                  <a:cubicBezTo>
                    <a:pt x="61" y="73"/>
                    <a:pt x="61" y="72"/>
                    <a:pt x="61" y="71"/>
                  </a:cubicBezTo>
                  <a:cubicBezTo>
                    <a:pt x="61" y="64"/>
                    <a:pt x="63" y="58"/>
                    <a:pt x="63" y="52"/>
                  </a:cubicBezTo>
                  <a:cubicBezTo>
                    <a:pt x="63" y="49"/>
                    <a:pt x="63" y="47"/>
                    <a:pt x="63" y="44"/>
                  </a:cubicBezTo>
                  <a:cubicBezTo>
                    <a:pt x="63" y="40"/>
                    <a:pt x="63" y="40"/>
                    <a:pt x="63" y="40"/>
                  </a:cubicBezTo>
                  <a:cubicBezTo>
                    <a:pt x="63" y="39"/>
                    <a:pt x="64" y="37"/>
                    <a:pt x="63" y="36"/>
                  </a:cubicBezTo>
                  <a:cubicBezTo>
                    <a:pt x="62" y="34"/>
                    <a:pt x="60" y="34"/>
                    <a:pt x="60" y="32"/>
                  </a:cubicBezTo>
                  <a:cubicBezTo>
                    <a:pt x="59" y="30"/>
                    <a:pt x="59" y="29"/>
                    <a:pt x="59" y="27"/>
                  </a:cubicBezTo>
                  <a:cubicBezTo>
                    <a:pt x="59" y="26"/>
                    <a:pt x="59" y="24"/>
                    <a:pt x="59" y="23"/>
                  </a:cubicBezTo>
                  <a:cubicBezTo>
                    <a:pt x="59" y="23"/>
                    <a:pt x="59" y="23"/>
                    <a:pt x="59" y="23"/>
                  </a:cubicBezTo>
                  <a:cubicBezTo>
                    <a:pt x="59" y="22"/>
                    <a:pt x="60" y="22"/>
                    <a:pt x="60" y="22"/>
                  </a:cubicBezTo>
                  <a:cubicBezTo>
                    <a:pt x="60" y="21"/>
                    <a:pt x="61" y="20"/>
                    <a:pt x="61" y="20"/>
                  </a:cubicBezTo>
                  <a:cubicBezTo>
                    <a:pt x="62" y="19"/>
                    <a:pt x="63" y="19"/>
                    <a:pt x="63" y="18"/>
                  </a:cubicBezTo>
                  <a:cubicBezTo>
                    <a:pt x="63" y="17"/>
                    <a:pt x="63" y="16"/>
                    <a:pt x="63" y="15"/>
                  </a:cubicBezTo>
                  <a:cubicBezTo>
                    <a:pt x="63" y="14"/>
                    <a:pt x="62" y="14"/>
                    <a:pt x="63" y="13"/>
                  </a:cubicBezTo>
                  <a:cubicBezTo>
                    <a:pt x="61" y="12"/>
                    <a:pt x="61" y="11"/>
                    <a:pt x="61" y="9"/>
                  </a:cubicBezTo>
                  <a:lnTo>
                    <a:pt x="61" y="20"/>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grpSp>
      <p:grpSp>
        <p:nvGrpSpPr>
          <p:cNvPr id="25" name="Group 19">
            <a:extLst>
              <a:ext uri="{FF2B5EF4-FFF2-40B4-BE49-F238E27FC236}">
                <a16:creationId xmlns:a16="http://schemas.microsoft.com/office/drawing/2014/main" id="{5CA394EE-18C6-A9C1-8E58-CBEF63A6EF51}"/>
              </a:ext>
            </a:extLst>
          </p:cNvPr>
          <p:cNvGrpSpPr/>
          <p:nvPr/>
        </p:nvGrpSpPr>
        <p:grpSpPr>
          <a:xfrm>
            <a:off x="2640965" y="4545928"/>
            <a:ext cx="1119169" cy="1495330"/>
            <a:chOff x="2184089" y="4865565"/>
            <a:chExt cx="601208" cy="803280"/>
          </a:xfrm>
          <a:solidFill>
            <a:schemeClr val="accent1">
              <a:lumMod val="60000"/>
              <a:lumOff val="40000"/>
            </a:schemeClr>
          </a:solidFill>
        </p:grpSpPr>
        <p:sp>
          <p:nvSpPr>
            <p:cNvPr id="26" name="Freeform 24">
              <a:extLst>
                <a:ext uri="{FF2B5EF4-FFF2-40B4-BE49-F238E27FC236}">
                  <a16:creationId xmlns:a16="http://schemas.microsoft.com/office/drawing/2014/main" id="{030D4CB3-9C06-00E2-4E2E-11F15F8731BD}"/>
                </a:ext>
              </a:extLst>
            </p:cNvPr>
            <p:cNvSpPr>
              <a:spLocks noEditPoints="1"/>
            </p:cNvSpPr>
            <p:nvPr/>
          </p:nvSpPr>
          <p:spPr bwMode="auto">
            <a:xfrm>
              <a:off x="2184089" y="4865565"/>
              <a:ext cx="601208" cy="708924"/>
            </a:xfrm>
            <a:custGeom>
              <a:avLst/>
              <a:gdLst/>
              <a:ahLst/>
              <a:cxnLst>
                <a:cxn ang="0">
                  <a:pos x="600" y="532"/>
                </a:cxn>
                <a:cxn ang="0">
                  <a:pos x="571" y="505"/>
                </a:cxn>
                <a:cxn ang="0">
                  <a:pos x="530" y="474"/>
                </a:cxn>
                <a:cxn ang="0">
                  <a:pos x="479" y="433"/>
                </a:cxn>
                <a:cxn ang="0">
                  <a:pos x="489" y="411"/>
                </a:cxn>
                <a:cxn ang="0">
                  <a:pos x="432" y="405"/>
                </a:cxn>
                <a:cxn ang="0">
                  <a:pos x="398" y="374"/>
                </a:cxn>
                <a:cxn ang="0">
                  <a:pos x="378" y="341"/>
                </a:cxn>
                <a:cxn ang="0">
                  <a:pos x="358" y="280"/>
                </a:cxn>
                <a:cxn ang="0">
                  <a:pos x="319" y="243"/>
                </a:cxn>
                <a:cxn ang="0">
                  <a:pos x="296" y="196"/>
                </a:cxn>
                <a:cxn ang="0">
                  <a:pos x="314" y="171"/>
                </a:cxn>
                <a:cxn ang="0">
                  <a:pos x="320" y="143"/>
                </a:cxn>
                <a:cxn ang="0">
                  <a:pos x="329" y="129"/>
                </a:cxn>
                <a:cxn ang="0">
                  <a:pos x="354" y="109"/>
                </a:cxn>
                <a:cxn ang="0">
                  <a:pos x="375" y="120"/>
                </a:cxn>
                <a:cxn ang="0">
                  <a:pos x="373" y="95"/>
                </a:cxn>
                <a:cxn ang="0">
                  <a:pos x="361" y="68"/>
                </a:cxn>
                <a:cxn ang="0">
                  <a:pos x="347" y="37"/>
                </a:cxn>
                <a:cxn ang="0">
                  <a:pos x="303" y="6"/>
                </a:cxn>
                <a:cxn ang="0">
                  <a:pos x="247" y="11"/>
                </a:cxn>
                <a:cxn ang="0">
                  <a:pos x="220" y="18"/>
                </a:cxn>
                <a:cxn ang="0">
                  <a:pos x="198" y="39"/>
                </a:cxn>
                <a:cxn ang="0">
                  <a:pos x="186" y="63"/>
                </a:cxn>
                <a:cxn ang="0">
                  <a:pos x="153" y="50"/>
                </a:cxn>
                <a:cxn ang="0">
                  <a:pos x="131" y="86"/>
                </a:cxn>
                <a:cxn ang="0">
                  <a:pos x="120" y="86"/>
                </a:cxn>
                <a:cxn ang="0">
                  <a:pos x="99" y="60"/>
                </a:cxn>
                <a:cxn ang="0">
                  <a:pos x="74" y="89"/>
                </a:cxn>
                <a:cxn ang="0">
                  <a:pos x="23" y="98"/>
                </a:cxn>
                <a:cxn ang="0">
                  <a:pos x="11" y="159"/>
                </a:cxn>
                <a:cxn ang="0">
                  <a:pos x="20" y="224"/>
                </a:cxn>
                <a:cxn ang="0">
                  <a:pos x="55" y="262"/>
                </a:cxn>
                <a:cxn ang="0">
                  <a:pos x="85" y="238"/>
                </a:cxn>
                <a:cxn ang="0">
                  <a:pos x="140" y="218"/>
                </a:cxn>
                <a:cxn ang="0">
                  <a:pos x="168" y="236"/>
                </a:cxn>
                <a:cxn ang="0">
                  <a:pos x="190" y="257"/>
                </a:cxn>
                <a:cxn ang="0">
                  <a:pos x="199" y="303"/>
                </a:cxn>
                <a:cxn ang="0">
                  <a:pos x="213" y="336"/>
                </a:cxn>
                <a:cxn ang="0">
                  <a:pos x="237" y="363"/>
                </a:cxn>
                <a:cxn ang="0">
                  <a:pos x="264" y="398"/>
                </a:cxn>
                <a:cxn ang="0">
                  <a:pos x="292" y="428"/>
                </a:cxn>
                <a:cxn ang="0">
                  <a:pos x="319" y="461"/>
                </a:cxn>
                <a:cxn ang="0">
                  <a:pos x="365" y="477"/>
                </a:cxn>
                <a:cxn ang="0">
                  <a:pos x="391" y="505"/>
                </a:cxn>
                <a:cxn ang="0">
                  <a:pos x="408" y="513"/>
                </a:cxn>
                <a:cxn ang="0">
                  <a:pos x="427" y="547"/>
                </a:cxn>
                <a:cxn ang="0">
                  <a:pos x="462" y="570"/>
                </a:cxn>
                <a:cxn ang="0">
                  <a:pos x="475" y="628"/>
                </a:cxn>
                <a:cxn ang="0">
                  <a:pos x="458" y="691"/>
                </a:cxn>
                <a:cxn ang="0">
                  <a:pos x="445" y="719"/>
                </a:cxn>
                <a:cxn ang="0">
                  <a:pos x="478" y="708"/>
                </a:cxn>
                <a:cxn ang="0">
                  <a:pos x="510" y="649"/>
                </a:cxn>
                <a:cxn ang="0">
                  <a:pos x="533" y="631"/>
                </a:cxn>
                <a:cxn ang="0">
                  <a:pos x="511" y="590"/>
                </a:cxn>
                <a:cxn ang="0">
                  <a:pos x="518" y="543"/>
                </a:cxn>
                <a:cxn ang="0">
                  <a:pos x="548" y="534"/>
                </a:cxn>
                <a:cxn ang="0">
                  <a:pos x="581" y="549"/>
                </a:cxn>
                <a:cxn ang="0">
                  <a:pos x="612" y="557"/>
                </a:cxn>
              </a:cxnLst>
              <a:rect l="0" t="0" r="r" b="b"/>
              <a:pathLst>
                <a:path w="612" h="721">
                  <a:moveTo>
                    <a:pt x="532" y="476"/>
                  </a:moveTo>
                  <a:cubicBezTo>
                    <a:pt x="533" y="475"/>
                    <a:pt x="533" y="475"/>
                    <a:pt x="533" y="475"/>
                  </a:cubicBezTo>
                  <a:cubicBezTo>
                    <a:pt x="533" y="475"/>
                    <a:pt x="532" y="475"/>
                    <a:pt x="532" y="476"/>
                  </a:cubicBezTo>
                  <a:moveTo>
                    <a:pt x="612" y="551"/>
                  </a:moveTo>
                  <a:cubicBezTo>
                    <a:pt x="612" y="550"/>
                    <a:pt x="611" y="550"/>
                    <a:pt x="611" y="550"/>
                  </a:cubicBezTo>
                  <a:cubicBezTo>
                    <a:pt x="611" y="549"/>
                    <a:pt x="611" y="548"/>
                    <a:pt x="611" y="548"/>
                  </a:cubicBezTo>
                  <a:cubicBezTo>
                    <a:pt x="610" y="547"/>
                    <a:pt x="610" y="547"/>
                    <a:pt x="609" y="546"/>
                  </a:cubicBezTo>
                  <a:cubicBezTo>
                    <a:pt x="609" y="545"/>
                    <a:pt x="609" y="544"/>
                    <a:pt x="609" y="543"/>
                  </a:cubicBezTo>
                  <a:cubicBezTo>
                    <a:pt x="608" y="542"/>
                    <a:pt x="608" y="542"/>
                    <a:pt x="607" y="541"/>
                  </a:cubicBezTo>
                  <a:cubicBezTo>
                    <a:pt x="606" y="540"/>
                    <a:pt x="606" y="538"/>
                    <a:pt x="605" y="537"/>
                  </a:cubicBezTo>
                  <a:cubicBezTo>
                    <a:pt x="604" y="536"/>
                    <a:pt x="603" y="535"/>
                    <a:pt x="602" y="534"/>
                  </a:cubicBezTo>
                  <a:cubicBezTo>
                    <a:pt x="601" y="533"/>
                    <a:pt x="601" y="533"/>
                    <a:pt x="600" y="532"/>
                  </a:cubicBezTo>
                  <a:cubicBezTo>
                    <a:pt x="600" y="532"/>
                    <a:pt x="599" y="531"/>
                    <a:pt x="599" y="531"/>
                  </a:cubicBezTo>
                  <a:cubicBezTo>
                    <a:pt x="598" y="530"/>
                    <a:pt x="598" y="529"/>
                    <a:pt x="597" y="528"/>
                  </a:cubicBezTo>
                  <a:cubicBezTo>
                    <a:pt x="596" y="527"/>
                    <a:pt x="596" y="527"/>
                    <a:pt x="595" y="526"/>
                  </a:cubicBezTo>
                  <a:cubicBezTo>
                    <a:pt x="594" y="525"/>
                    <a:pt x="594" y="524"/>
                    <a:pt x="593" y="523"/>
                  </a:cubicBezTo>
                  <a:cubicBezTo>
                    <a:pt x="592" y="522"/>
                    <a:pt x="591" y="522"/>
                    <a:pt x="591" y="522"/>
                  </a:cubicBezTo>
                  <a:cubicBezTo>
                    <a:pt x="589" y="520"/>
                    <a:pt x="588" y="518"/>
                    <a:pt x="587" y="517"/>
                  </a:cubicBezTo>
                  <a:cubicBezTo>
                    <a:pt x="587" y="516"/>
                    <a:pt x="585" y="515"/>
                    <a:pt x="584" y="514"/>
                  </a:cubicBezTo>
                  <a:cubicBezTo>
                    <a:pt x="582" y="512"/>
                    <a:pt x="580" y="510"/>
                    <a:pt x="578" y="509"/>
                  </a:cubicBezTo>
                  <a:cubicBezTo>
                    <a:pt x="577" y="509"/>
                    <a:pt x="576" y="508"/>
                    <a:pt x="575" y="507"/>
                  </a:cubicBezTo>
                  <a:cubicBezTo>
                    <a:pt x="575" y="507"/>
                    <a:pt x="575" y="507"/>
                    <a:pt x="575" y="507"/>
                  </a:cubicBezTo>
                  <a:cubicBezTo>
                    <a:pt x="575" y="507"/>
                    <a:pt x="574" y="507"/>
                    <a:pt x="574" y="507"/>
                  </a:cubicBezTo>
                  <a:cubicBezTo>
                    <a:pt x="573" y="506"/>
                    <a:pt x="572" y="505"/>
                    <a:pt x="571" y="505"/>
                  </a:cubicBezTo>
                  <a:cubicBezTo>
                    <a:pt x="570" y="504"/>
                    <a:pt x="569" y="504"/>
                    <a:pt x="568" y="503"/>
                  </a:cubicBezTo>
                  <a:cubicBezTo>
                    <a:pt x="566" y="502"/>
                    <a:pt x="565" y="501"/>
                    <a:pt x="563" y="500"/>
                  </a:cubicBezTo>
                  <a:cubicBezTo>
                    <a:pt x="562" y="499"/>
                    <a:pt x="560" y="499"/>
                    <a:pt x="559" y="498"/>
                  </a:cubicBezTo>
                  <a:cubicBezTo>
                    <a:pt x="558" y="497"/>
                    <a:pt x="557" y="497"/>
                    <a:pt x="556" y="496"/>
                  </a:cubicBezTo>
                  <a:cubicBezTo>
                    <a:pt x="555" y="495"/>
                    <a:pt x="554" y="494"/>
                    <a:pt x="552" y="494"/>
                  </a:cubicBezTo>
                  <a:cubicBezTo>
                    <a:pt x="552" y="493"/>
                    <a:pt x="551" y="493"/>
                    <a:pt x="550" y="492"/>
                  </a:cubicBezTo>
                  <a:cubicBezTo>
                    <a:pt x="549" y="491"/>
                    <a:pt x="548" y="490"/>
                    <a:pt x="547" y="489"/>
                  </a:cubicBezTo>
                  <a:cubicBezTo>
                    <a:pt x="546" y="488"/>
                    <a:pt x="545" y="487"/>
                    <a:pt x="544" y="486"/>
                  </a:cubicBezTo>
                  <a:cubicBezTo>
                    <a:pt x="544" y="485"/>
                    <a:pt x="543" y="484"/>
                    <a:pt x="543" y="483"/>
                  </a:cubicBezTo>
                  <a:cubicBezTo>
                    <a:pt x="542" y="481"/>
                    <a:pt x="540" y="481"/>
                    <a:pt x="538" y="479"/>
                  </a:cubicBezTo>
                  <a:cubicBezTo>
                    <a:pt x="537" y="479"/>
                    <a:pt x="532" y="477"/>
                    <a:pt x="532" y="476"/>
                  </a:cubicBezTo>
                  <a:cubicBezTo>
                    <a:pt x="532" y="476"/>
                    <a:pt x="530" y="475"/>
                    <a:pt x="530" y="474"/>
                  </a:cubicBezTo>
                  <a:cubicBezTo>
                    <a:pt x="528" y="473"/>
                    <a:pt x="526" y="471"/>
                    <a:pt x="523" y="471"/>
                  </a:cubicBezTo>
                  <a:cubicBezTo>
                    <a:pt x="521" y="470"/>
                    <a:pt x="519" y="470"/>
                    <a:pt x="517" y="469"/>
                  </a:cubicBezTo>
                  <a:cubicBezTo>
                    <a:pt x="512" y="469"/>
                    <a:pt x="509" y="466"/>
                    <a:pt x="506" y="463"/>
                  </a:cubicBezTo>
                  <a:cubicBezTo>
                    <a:pt x="504" y="462"/>
                    <a:pt x="503" y="460"/>
                    <a:pt x="501" y="460"/>
                  </a:cubicBezTo>
                  <a:cubicBezTo>
                    <a:pt x="499" y="459"/>
                    <a:pt x="497" y="459"/>
                    <a:pt x="495" y="459"/>
                  </a:cubicBezTo>
                  <a:cubicBezTo>
                    <a:pt x="493" y="458"/>
                    <a:pt x="491" y="457"/>
                    <a:pt x="490" y="457"/>
                  </a:cubicBezTo>
                  <a:cubicBezTo>
                    <a:pt x="489" y="455"/>
                    <a:pt x="488" y="454"/>
                    <a:pt x="487" y="452"/>
                  </a:cubicBezTo>
                  <a:cubicBezTo>
                    <a:pt x="486" y="450"/>
                    <a:pt x="485" y="449"/>
                    <a:pt x="483" y="448"/>
                  </a:cubicBezTo>
                  <a:cubicBezTo>
                    <a:pt x="482" y="447"/>
                    <a:pt x="481" y="447"/>
                    <a:pt x="480" y="446"/>
                  </a:cubicBezTo>
                  <a:cubicBezTo>
                    <a:pt x="478" y="445"/>
                    <a:pt x="477" y="444"/>
                    <a:pt x="477" y="443"/>
                  </a:cubicBezTo>
                  <a:cubicBezTo>
                    <a:pt x="476" y="442"/>
                    <a:pt x="477" y="440"/>
                    <a:pt x="477" y="439"/>
                  </a:cubicBezTo>
                  <a:cubicBezTo>
                    <a:pt x="477" y="437"/>
                    <a:pt x="478" y="435"/>
                    <a:pt x="479" y="433"/>
                  </a:cubicBezTo>
                  <a:cubicBezTo>
                    <a:pt x="480" y="432"/>
                    <a:pt x="481" y="431"/>
                    <a:pt x="482" y="430"/>
                  </a:cubicBezTo>
                  <a:cubicBezTo>
                    <a:pt x="482" y="429"/>
                    <a:pt x="483" y="428"/>
                    <a:pt x="484" y="427"/>
                  </a:cubicBezTo>
                  <a:cubicBezTo>
                    <a:pt x="485" y="427"/>
                    <a:pt x="486" y="426"/>
                    <a:pt x="486" y="426"/>
                  </a:cubicBezTo>
                  <a:cubicBezTo>
                    <a:pt x="487" y="426"/>
                    <a:pt x="487" y="426"/>
                    <a:pt x="488" y="426"/>
                  </a:cubicBezTo>
                  <a:cubicBezTo>
                    <a:pt x="488" y="426"/>
                    <a:pt x="488" y="425"/>
                    <a:pt x="489" y="425"/>
                  </a:cubicBezTo>
                  <a:cubicBezTo>
                    <a:pt x="489" y="424"/>
                    <a:pt x="490" y="425"/>
                    <a:pt x="490" y="424"/>
                  </a:cubicBezTo>
                  <a:cubicBezTo>
                    <a:pt x="491" y="424"/>
                    <a:pt x="491" y="424"/>
                    <a:pt x="491" y="423"/>
                  </a:cubicBezTo>
                  <a:cubicBezTo>
                    <a:pt x="492" y="422"/>
                    <a:pt x="493" y="422"/>
                    <a:pt x="494" y="421"/>
                  </a:cubicBezTo>
                  <a:cubicBezTo>
                    <a:pt x="495" y="420"/>
                    <a:pt x="495" y="418"/>
                    <a:pt x="495" y="417"/>
                  </a:cubicBezTo>
                  <a:cubicBezTo>
                    <a:pt x="495" y="417"/>
                    <a:pt x="494" y="416"/>
                    <a:pt x="494" y="416"/>
                  </a:cubicBezTo>
                  <a:cubicBezTo>
                    <a:pt x="494" y="415"/>
                    <a:pt x="493" y="415"/>
                    <a:pt x="493" y="414"/>
                  </a:cubicBezTo>
                  <a:cubicBezTo>
                    <a:pt x="492" y="412"/>
                    <a:pt x="490" y="412"/>
                    <a:pt x="489" y="411"/>
                  </a:cubicBezTo>
                  <a:cubicBezTo>
                    <a:pt x="487" y="409"/>
                    <a:pt x="486" y="408"/>
                    <a:pt x="483" y="408"/>
                  </a:cubicBezTo>
                  <a:cubicBezTo>
                    <a:pt x="482" y="408"/>
                    <a:pt x="481" y="409"/>
                    <a:pt x="479" y="409"/>
                  </a:cubicBezTo>
                  <a:cubicBezTo>
                    <a:pt x="477" y="410"/>
                    <a:pt x="474" y="410"/>
                    <a:pt x="473" y="409"/>
                  </a:cubicBezTo>
                  <a:cubicBezTo>
                    <a:pt x="471" y="408"/>
                    <a:pt x="470" y="408"/>
                    <a:pt x="467" y="409"/>
                  </a:cubicBezTo>
                  <a:cubicBezTo>
                    <a:pt x="466" y="409"/>
                    <a:pt x="464" y="409"/>
                    <a:pt x="463" y="409"/>
                  </a:cubicBezTo>
                  <a:cubicBezTo>
                    <a:pt x="462" y="409"/>
                    <a:pt x="461" y="410"/>
                    <a:pt x="460" y="410"/>
                  </a:cubicBezTo>
                  <a:cubicBezTo>
                    <a:pt x="459" y="410"/>
                    <a:pt x="458" y="410"/>
                    <a:pt x="458" y="410"/>
                  </a:cubicBezTo>
                  <a:cubicBezTo>
                    <a:pt x="456" y="410"/>
                    <a:pt x="454" y="411"/>
                    <a:pt x="452" y="411"/>
                  </a:cubicBezTo>
                  <a:cubicBezTo>
                    <a:pt x="451" y="411"/>
                    <a:pt x="449" y="411"/>
                    <a:pt x="448" y="411"/>
                  </a:cubicBezTo>
                  <a:cubicBezTo>
                    <a:pt x="444" y="411"/>
                    <a:pt x="439" y="411"/>
                    <a:pt x="436" y="408"/>
                  </a:cubicBezTo>
                  <a:cubicBezTo>
                    <a:pt x="435" y="407"/>
                    <a:pt x="435" y="406"/>
                    <a:pt x="434" y="406"/>
                  </a:cubicBezTo>
                  <a:cubicBezTo>
                    <a:pt x="433" y="405"/>
                    <a:pt x="433" y="405"/>
                    <a:pt x="432" y="405"/>
                  </a:cubicBezTo>
                  <a:cubicBezTo>
                    <a:pt x="431" y="403"/>
                    <a:pt x="430" y="403"/>
                    <a:pt x="428" y="402"/>
                  </a:cubicBezTo>
                  <a:cubicBezTo>
                    <a:pt x="427" y="401"/>
                    <a:pt x="426" y="401"/>
                    <a:pt x="425" y="400"/>
                  </a:cubicBezTo>
                  <a:cubicBezTo>
                    <a:pt x="424" y="399"/>
                    <a:pt x="424" y="398"/>
                    <a:pt x="423" y="398"/>
                  </a:cubicBezTo>
                  <a:cubicBezTo>
                    <a:pt x="422" y="397"/>
                    <a:pt x="420" y="398"/>
                    <a:pt x="419" y="398"/>
                  </a:cubicBezTo>
                  <a:cubicBezTo>
                    <a:pt x="418" y="397"/>
                    <a:pt x="418" y="396"/>
                    <a:pt x="416" y="396"/>
                  </a:cubicBezTo>
                  <a:cubicBezTo>
                    <a:pt x="416" y="395"/>
                    <a:pt x="415" y="393"/>
                    <a:pt x="414" y="391"/>
                  </a:cubicBezTo>
                  <a:cubicBezTo>
                    <a:pt x="414" y="390"/>
                    <a:pt x="414" y="388"/>
                    <a:pt x="413" y="387"/>
                  </a:cubicBezTo>
                  <a:cubicBezTo>
                    <a:pt x="413" y="386"/>
                    <a:pt x="412" y="386"/>
                    <a:pt x="411" y="385"/>
                  </a:cubicBezTo>
                  <a:cubicBezTo>
                    <a:pt x="410" y="385"/>
                    <a:pt x="411" y="385"/>
                    <a:pt x="410" y="384"/>
                  </a:cubicBezTo>
                  <a:cubicBezTo>
                    <a:pt x="408" y="383"/>
                    <a:pt x="407" y="382"/>
                    <a:pt x="405" y="381"/>
                  </a:cubicBezTo>
                  <a:cubicBezTo>
                    <a:pt x="403" y="379"/>
                    <a:pt x="401" y="378"/>
                    <a:pt x="399" y="375"/>
                  </a:cubicBezTo>
                  <a:cubicBezTo>
                    <a:pt x="399" y="375"/>
                    <a:pt x="398" y="374"/>
                    <a:pt x="398" y="374"/>
                  </a:cubicBezTo>
                  <a:cubicBezTo>
                    <a:pt x="397" y="372"/>
                    <a:pt x="397" y="371"/>
                    <a:pt x="395" y="370"/>
                  </a:cubicBezTo>
                  <a:cubicBezTo>
                    <a:pt x="395" y="370"/>
                    <a:pt x="391" y="367"/>
                    <a:pt x="391" y="366"/>
                  </a:cubicBezTo>
                  <a:cubicBezTo>
                    <a:pt x="391" y="366"/>
                    <a:pt x="391" y="366"/>
                    <a:pt x="391" y="366"/>
                  </a:cubicBezTo>
                  <a:cubicBezTo>
                    <a:pt x="391" y="366"/>
                    <a:pt x="390" y="366"/>
                    <a:pt x="390" y="366"/>
                  </a:cubicBezTo>
                  <a:cubicBezTo>
                    <a:pt x="390" y="366"/>
                    <a:pt x="390" y="365"/>
                    <a:pt x="390" y="365"/>
                  </a:cubicBezTo>
                  <a:cubicBezTo>
                    <a:pt x="389" y="365"/>
                    <a:pt x="389" y="364"/>
                    <a:pt x="389" y="364"/>
                  </a:cubicBezTo>
                  <a:cubicBezTo>
                    <a:pt x="388" y="363"/>
                    <a:pt x="388" y="363"/>
                    <a:pt x="387" y="363"/>
                  </a:cubicBezTo>
                  <a:cubicBezTo>
                    <a:pt x="387" y="362"/>
                    <a:pt x="387" y="361"/>
                    <a:pt x="386" y="361"/>
                  </a:cubicBezTo>
                  <a:cubicBezTo>
                    <a:pt x="386" y="360"/>
                    <a:pt x="385" y="359"/>
                    <a:pt x="385" y="358"/>
                  </a:cubicBezTo>
                  <a:cubicBezTo>
                    <a:pt x="384" y="357"/>
                    <a:pt x="383" y="356"/>
                    <a:pt x="383" y="355"/>
                  </a:cubicBezTo>
                  <a:cubicBezTo>
                    <a:pt x="382" y="354"/>
                    <a:pt x="382" y="352"/>
                    <a:pt x="381" y="352"/>
                  </a:cubicBezTo>
                  <a:cubicBezTo>
                    <a:pt x="381" y="348"/>
                    <a:pt x="379" y="345"/>
                    <a:pt x="378" y="341"/>
                  </a:cubicBezTo>
                  <a:cubicBezTo>
                    <a:pt x="377" y="338"/>
                    <a:pt x="376" y="335"/>
                    <a:pt x="376" y="332"/>
                  </a:cubicBezTo>
                  <a:cubicBezTo>
                    <a:pt x="375" y="329"/>
                    <a:pt x="375" y="325"/>
                    <a:pt x="374" y="323"/>
                  </a:cubicBezTo>
                  <a:cubicBezTo>
                    <a:pt x="373" y="321"/>
                    <a:pt x="373" y="320"/>
                    <a:pt x="372" y="319"/>
                  </a:cubicBezTo>
                  <a:cubicBezTo>
                    <a:pt x="372" y="318"/>
                    <a:pt x="372" y="317"/>
                    <a:pt x="372" y="316"/>
                  </a:cubicBezTo>
                  <a:cubicBezTo>
                    <a:pt x="372" y="316"/>
                    <a:pt x="371" y="315"/>
                    <a:pt x="371" y="315"/>
                  </a:cubicBezTo>
                  <a:cubicBezTo>
                    <a:pt x="370" y="311"/>
                    <a:pt x="370" y="307"/>
                    <a:pt x="369" y="303"/>
                  </a:cubicBezTo>
                  <a:cubicBezTo>
                    <a:pt x="368" y="301"/>
                    <a:pt x="366" y="299"/>
                    <a:pt x="365" y="297"/>
                  </a:cubicBezTo>
                  <a:cubicBezTo>
                    <a:pt x="364" y="296"/>
                    <a:pt x="364" y="295"/>
                    <a:pt x="364" y="294"/>
                  </a:cubicBezTo>
                  <a:cubicBezTo>
                    <a:pt x="364" y="293"/>
                    <a:pt x="363" y="291"/>
                    <a:pt x="362" y="290"/>
                  </a:cubicBezTo>
                  <a:cubicBezTo>
                    <a:pt x="361" y="288"/>
                    <a:pt x="360" y="287"/>
                    <a:pt x="360" y="285"/>
                  </a:cubicBezTo>
                  <a:cubicBezTo>
                    <a:pt x="360" y="285"/>
                    <a:pt x="359" y="284"/>
                    <a:pt x="359" y="283"/>
                  </a:cubicBezTo>
                  <a:cubicBezTo>
                    <a:pt x="358" y="282"/>
                    <a:pt x="358" y="282"/>
                    <a:pt x="358" y="280"/>
                  </a:cubicBezTo>
                  <a:cubicBezTo>
                    <a:pt x="358" y="279"/>
                    <a:pt x="358" y="279"/>
                    <a:pt x="357" y="279"/>
                  </a:cubicBezTo>
                  <a:cubicBezTo>
                    <a:pt x="355" y="278"/>
                    <a:pt x="354" y="280"/>
                    <a:pt x="352" y="277"/>
                  </a:cubicBezTo>
                  <a:cubicBezTo>
                    <a:pt x="350" y="275"/>
                    <a:pt x="351" y="271"/>
                    <a:pt x="349" y="269"/>
                  </a:cubicBezTo>
                  <a:cubicBezTo>
                    <a:pt x="347" y="268"/>
                    <a:pt x="346" y="267"/>
                    <a:pt x="345" y="266"/>
                  </a:cubicBezTo>
                  <a:cubicBezTo>
                    <a:pt x="344" y="265"/>
                    <a:pt x="343" y="265"/>
                    <a:pt x="342" y="265"/>
                  </a:cubicBezTo>
                  <a:cubicBezTo>
                    <a:pt x="342" y="264"/>
                    <a:pt x="342" y="264"/>
                    <a:pt x="341" y="264"/>
                  </a:cubicBezTo>
                  <a:cubicBezTo>
                    <a:pt x="341" y="264"/>
                    <a:pt x="340" y="263"/>
                    <a:pt x="340" y="263"/>
                  </a:cubicBezTo>
                  <a:cubicBezTo>
                    <a:pt x="338" y="262"/>
                    <a:pt x="337" y="260"/>
                    <a:pt x="336" y="259"/>
                  </a:cubicBezTo>
                  <a:cubicBezTo>
                    <a:pt x="335" y="257"/>
                    <a:pt x="333" y="256"/>
                    <a:pt x="331" y="254"/>
                  </a:cubicBezTo>
                  <a:cubicBezTo>
                    <a:pt x="330" y="253"/>
                    <a:pt x="328" y="251"/>
                    <a:pt x="327" y="250"/>
                  </a:cubicBezTo>
                  <a:cubicBezTo>
                    <a:pt x="326" y="248"/>
                    <a:pt x="324" y="248"/>
                    <a:pt x="323" y="247"/>
                  </a:cubicBezTo>
                  <a:cubicBezTo>
                    <a:pt x="321" y="246"/>
                    <a:pt x="320" y="244"/>
                    <a:pt x="319" y="243"/>
                  </a:cubicBezTo>
                  <a:cubicBezTo>
                    <a:pt x="318" y="242"/>
                    <a:pt x="317" y="241"/>
                    <a:pt x="316" y="241"/>
                  </a:cubicBezTo>
                  <a:cubicBezTo>
                    <a:pt x="315" y="241"/>
                    <a:pt x="315" y="241"/>
                    <a:pt x="314" y="241"/>
                  </a:cubicBezTo>
                  <a:cubicBezTo>
                    <a:pt x="314" y="240"/>
                    <a:pt x="314" y="240"/>
                    <a:pt x="313" y="240"/>
                  </a:cubicBezTo>
                  <a:cubicBezTo>
                    <a:pt x="313" y="239"/>
                    <a:pt x="312" y="239"/>
                    <a:pt x="311" y="238"/>
                  </a:cubicBezTo>
                  <a:cubicBezTo>
                    <a:pt x="309" y="237"/>
                    <a:pt x="308" y="236"/>
                    <a:pt x="307" y="234"/>
                  </a:cubicBezTo>
                  <a:cubicBezTo>
                    <a:pt x="305" y="231"/>
                    <a:pt x="304" y="228"/>
                    <a:pt x="302" y="225"/>
                  </a:cubicBezTo>
                  <a:cubicBezTo>
                    <a:pt x="302" y="224"/>
                    <a:pt x="302" y="224"/>
                    <a:pt x="302" y="224"/>
                  </a:cubicBezTo>
                  <a:cubicBezTo>
                    <a:pt x="302" y="223"/>
                    <a:pt x="301" y="223"/>
                    <a:pt x="301" y="223"/>
                  </a:cubicBezTo>
                  <a:cubicBezTo>
                    <a:pt x="300" y="221"/>
                    <a:pt x="299" y="219"/>
                    <a:pt x="299" y="218"/>
                  </a:cubicBezTo>
                  <a:cubicBezTo>
                    <a:pt x="299" y="214"/>
                    <a:pt x="300" y="210"/>
                    <a:pt x="299" y="206"/>
                  </a:cubicBezTo>
                  <a:cubicBezTo>
                    <a:pt x="298" y="203"/>
                    <a:pt x="296" y="201"/>
                    <a:pt x="296" y="198"/>
                  </a:cubicBezTo>
                  <a:cubicBezTo>
                    <a:pt x="296" y="198"/>
                    <a:pt x="296" y="197"/>
                    <a:pt x="296" y="196"/>
                  </a:cubicBezTo>
                  <a:cubicBezTo>
                    <a:pt x="296" y="196"/>
                    <a:pt x="297" y="196"/>
                    <a:pt x="297" y="195"/>
                  </a:cubicBezTo>
                  <a:cubicBezTo>
                    <a:pt x="297" y="194"/>
                    <a:pt x="297" y="192"/>
                    <a:pt x="297" y="191"/>
                  </a:cubicBezTo>
                  <a:cubicBezTo>
                    <a:pt x="297" y="190"/>
                    <a:pt x="296" y="190"/>
                    <a:pt x="296" y="189"/>
                  </a:cubicBezTo>
                  <a:cubicBezTo>
                    <a:pt x="296" y="189"/>
                    <a:pt x="296" y="188"/>
                    <a:pt x="296" y="187"/>
                  </a:cubicBezTo>
                  <a:cubicBezTo>
                    <a:pt x="296" y="186"/>
                    <a:pt x="296" y="186"/>
                    <a:pt x="297" y="185"/>
                  </a:cubicBezTo>
                  <a:cubicBezTo>
                    <a:pt x="297" y="184"/>
                    <a:pt x="297" y="183"/>
                    <a:pt x="298" y="182"/>
                  </a:cubicBezTo>
                  <a:cubicBezTo>
                    <a:pt x="298" y="181"/>
                    <a:pt x="298" y="181"/>
                    <a:pt x="299" y="181"/>
                  </a:cubicBezTo>
                  <a:cubicBezTo>
                    <a:pt x="299" y="181"/>
                    <a:pt x="299" y="181"/>
                    <a:pt x="300" y="181"/>
                  </a:cubicBezTo>
                  <a:cubicBezTo>
                    <a:pt x="300" y="180"/>
                    <a:pt x="301" y="180"/>
                    <a:pt x="302" y="180"/>
                  </a:cubicBezTo>
                  <a:cubicBezTo>
                    <a:pt x="305" y="179"/>
                    <a:pt x="305" y="176"/>
                    <a:pt x="306" y="173"/>
                  </a:cubicBezTo>
                  <a:cubicBezTo>
                    <a:pt x="307" y="172"/>
                    <a:pt x="307" y="172"/>
                    <a:pt x="308" y="171"/>
                  </a:cubicBezTo>
                  <a:cubicBezTo>
                    <a:pt x="310" y="171"/>
                    <a:pt x="312" y="171"/>
                    <a:pt x="314" y="171"/>
                  </a:cubicBezTo>
                  <a:cubicBezTo>
                    <a:pt x="316" y="171"/>
                    <a:pt x="318" y="170"/>
                    <a:pt x="321" y="171"/>
                  </a:cubicBezTo>
                  <a:cubicBezTo>
                    <a:pt x="321" y="171"/>
                    <a:pt x="322" y="171"/>
                    <a:pt x="323" y="170"/>
                  </a:cubicBezTo>
                  <a:cubicBezTo>
                    <a:pt x="324" y="170"/>
                    <a:pt x="324" y="169"/>
                    <a:pt x="324" y="168"/>
                  </a:cubicBezTo>
                  <a:cubicBezTo>
                    <a:pt x="324" y="166"/>
                    <a:pt x="322" y="165"/>
                    <a:pt x="320" y="164"/>
                  </a:cubicBezTo>
                  <a:cubicBezTo>
                    <a:pt x="318" y="163"/>
                    <a:pt x="317" y="163"/>
                    <a:pt x="316" y="161"/>
                  </a:cubicBezTo>
                  <a:cubicBezTo>
                    <a:pt x="316" y="159"/>
                    <a:pt x="315" y="158"/>
                    <a:pt x="315" y="156"/>
                  </a:cubicBezTo>
                  <a:cubicBezTo>
                    <a:pt x="315" y="154"/>
                    <a:pt x="315" y="155"/>
                    <a:pt x="317" y="154"/>
                  </a:cubicBezTo>
                  <a:cubicBezTo>
                    <a:pt x="318" y="154"/>
                    <a:pt x="319" y="153"/>
                    <a:pt x="319" y="152"/>
                  </a:cubicBezTo>
                  <a:cubicBezTo>
                    <a:pt x="321" y="151"/>
                    <a:pt x="322" y="149"/>
                    <a:pt x="323" y="148"/>
                  </a:cubicBezTo>
                  <a:cubicBezTo>
                    <a:pt x="324" y="147"/>
                    <a:pt x="326" y="147"/>
                    <a:pt x="327" y="146"/>
                  </a:cubicBezTo>
                  <a:cubicBezTo>
                    <a:pt x="328" y="145"/>
                    <a:pt x="328" y="145"/>
                    <a:pt x="328" y="144"/>
                  </a:cubicBezTo>
                  <a:cubicBezTo>
                    <a:pt x="325" y="143"/>
                    <a:pt x="323" y="144"/>
                    <a:pt x="320" y="143"/>
                  </a:cubicBezTo>
                  <a:cubicBezTo>
                    <a:pt x="317" y="141"/>
                    <a:pt x="312" y="142"/>
                    <a:pt x="308" y="142"/>
                  </a:cubicBezTo>
                  <a:cubicBezTo>
                    <a:pt x="308" y="140"/>
                    <a:pt x="310" y="138"/>
                    <a:pt x="310" y="137"/>
                  </a:cubicBezTo>
                  <a:cubicBezTo>
                    <a:pt x="311" y="136"/>
                    <a:pt x="311" y="136"/>
                    <a:pt x="311" y="135"/>
                  </a:cubicBezTo>
                  <a:cubicBezTo>
                    <a:pt x="312" y="135"/>
                    <a:pt x="312" y="135"/>
                    <a:pt x="313" y="134"/>
                  </a:cubicBezTo>
                  <a:cubicBezTo>
                    <a:pt x="315" y="133"/>
                    <a:pt x="314" y="132"/>
                    <a:pt x="314" y="130"/>
                  </a:cubicBezTo>
                  <a:cubicBezTo>
                    <a:pt x="315" y="128"/>
                    <a:pt x="316" y="128"/>
                    <a:pt x="317" y="130"/>
                  </a:cubicBezTo>
                  <a:cubicBezTo>
                    <a:pt x="318" y="131"/>
                    <a:pt x="316" y="133"/>
                    <a:pt x="318" y="134"/>
                  </a:cubicBezTo>
                  <a:cubicBezTo>
                    <a:pt x="319" y="134"/>
                    <a:pt x="320" y="134"/>
                    <a:pt x="321" y="134"/>
                  </a:cubicBezTo>
                  <a:cubicBezTo>
                    <a:pt x="321" y="134"/>
                    <a:pt x="321" y="134"/>
                    <a:pt x="322" y="134"/>
                  </a:cubicBezTo>
                  <a:cubicBezTo>
                    <a:pt x="322" y="134"/>
                    <a:pt x="322" y="134"/>
                    <a:pt x="322" y="133"/>
                  </a:cubicBezTo>
                  <a:cubicBezTo>
                    <a:pt x="324" y="133"/>
                    <a:pt x="325" y="132"/>
                    <a:pt x="326" y="131"/>
                  </a:cubicBezTo>
                  <a:cubicBezTo>
                    <a:pt x="327" y="130"/>
                    <a:pt x="329" y="130"/>
                    <a:pt x="329" y="129"/>
                  </a:cubicBezTo>
                  <a:cubicBezTo>
                    <a:pt x="330" y="128"/>
                    <a:pt x="330" y="128"/>
                    <a:pt x="331" y="127"/>
                  </a:cubicBezTo>
                  <a:cubicBezTo>
                    <a:pt x="331" y="127"/>
                    <a:pt x="332" y="127"/>
                    <a:pt x="333" y="127"/>
                  </a:cubicBezTo>
                  <a:cubicBezTo>
                    <a:pt x="334" y="126"/>
                    <a:pt x="336" y="127"/>
                    <a:pt x="338" y="126"/>
                  </a:cubicBezTo>
                  <a:cubicBezTo>
                    <a:pt x="339" y="126"/>
                    <a:pt x="340" y="124"/>
                    <a:pt x="341" y="124"/>
                  </a:cubicBezTo>
                  <a:cubicBezTo>
                    <a:pt x="342" y="123"/>
                    <a:pt x="343" y="123"/>
                    <a:pt x="345" y="123"/>
                  </a:cubicBezTo>
                  <a:cubicBezTo>
                    <a:pt x="346" y="122"/>
                    <a:pt x="347" y="121"/>
                    <a:pt x="347" y="120"/>
                  </a:cubicBezTo>
                  <a:cubicBezTo>
                    <a:pt x="348" y="119"/>
                    <a:pt x="348" y="118"/>
                    <a:pt x="349" y="118"/>
                  </a:cubicBezTo>
                  <a:cubicBezTo>
                    <a:pt x="350" y="118"/>
                    <a:pt x="351" y="118"/>
                    <a:pt x="351" y="118"/>
                  </a:cubicBezTo>
                  <a:cubicBezTo>
                    <a:pt x="352" y="118"/>
                    <a:pt x="355" y="118"/>
                    <a:pt x="355" y="117"/>
                  </a:cubicBezTo>
                  <a:cubicBezTo>
                    <a:pt x="357" y="115"/>
                    <a:pt x="354" y="114"/>
                    <a:pt x="354" y="112"/>
                  </a:cubicBezTo>
                  <a:cubicBezTo>
                    <a:pt x="353" y="112"/>
                    <a:pt x="353" y="112"/>
                    <a:pt x="353" y="112"/>
                  </a:cubicBezTo>
                  <a:cubicBezTo>
                    <a:pt x="352" y="110"/>
                    <a:pt x="353" y="111"/>
                    <a:pt x="354" y="109"/>
                  </a:cubicBezTo>
                  <a:cubicBezTo>
                    <a:pt x="354" y="108"/>
                    <a:pt x="354" y="107"/>
                    <a:pt x="355" y="106"/>
                  </a:cubicBezTo>
                  <a:cubicBezTo>
                    <a:pt x="355" y="105"/>
                    <a:pt x="356" y="104"/>
                    <a:pt x="358" y="104"/>
                  </a:cubicBezTo>
                  <a:cubicBezTo>
                    <a:pt x="359" y="105"/>
                    <a:pt x="359" y="106"/>
                    <a:pt x="359" y="107"/>
                  </a:cubicBezTo>
                  <a:cubicBezTo>
                    <a:pt x="360" y="108"/>
                    <a:pt x="361" y="108"/>
                    <a:pt x="362" y="109"/>
                  </a:cubicBezTo>
                  <a:cubicBezTo>
                    <a:pt x="363" y="109"/>
                    <a:pt x="364" y="109"/>
                    <a:pt x="365" y="109"/>
                  </a:cubicBezTo>
                  <a:cubicBezTo>
                    <a:pt x="366" y="108"/>
                    <a:pt x="366" y="108"/>
                    <a:pt x="367" y="108"/>
                  </a:cubicBezTo>
                  <a:cubicBezTo>
                    <a:pt x="368" y="107"/>
                    <a:pt x="370" y="104"/>
                    <a:pt x="371" y="105"/>
                  </a:cubicBezTo>
                  <a:cubicBezTo>
                    <a:pt x="372" y="105"/>
                    <a:pt x="372" y="107"/>
                    <a:pt x="372" y="108"/>
                  </a:cubicBezTo>
                  <a:cubicBezTo>
                    <a:pt x="373" y="108"/>
                    <a:pt x="373" y="110"/>
                    <a:pt x="373" y="110"/>
                  </a:cubicBezTo>
                  <a:cubicBezTo>
                    <a:pt x="375" y="111"/>
                    <a:pt x="378" y="111"/>
                    <a:pt x="377" y="114"/>
                  </a:cubicBezTo>
                  <a:cubicBezTo>
                    <a:pt x="376" y="115"/>
                    <a:pt x="375" y="115"/>
                    <a:pt x="375" y="116"/>
                  </a:cubicBezTo>
                  <a:cubicBezTo>
                    <a:pt x="374" y="117"/>
                    <a:pt x="374" y="119"/>
                    <a:pt x="375" y="120"/>
                  </a:cubicBezTo>
                  <a:cubicBezTo>
                    <a:pt x="375" y="120"/>
                    <a:pt x="380" y="120"/>
                    <a:pt x="381" y="120"/>
                  </a:cubicBezTo>
                  <a:cubicBezTo>
                    <a:pt x="383" y="119"/>
                    <a:pt x="384" y="118"/>
                    <a:pt x="385" y="117"/>
                  </a:cubicBezTo>
                  <a:cubicBezTo>
                    <a:pt x="386" y="116"/>
                    <a:pt x="386" y="116"/>
                    <a:pt x="387" y="115"/>
                  </a:cubicBezTo>
                  <a:cubicBezTo>
                    <a:pt x="387" y="115"/>
                    <a:pt x="387" y="115"/>
                    <a:pt x="388" y="114"/>
                  </a:cubicBezTo>
                  <a:cubicBezTo>
                    <a:pt x="389" y="112"/>
                    <a:pt x="389" y="111"/>
                    <a:pt x="389" y="108"/>
                  </a:cubicBezTo>
                  <a:cubicBezTo>
                    <a:pt x="389" y="107"/>
                    <a:pt x="389" y="107"/>
                    <a:pt x="389" y="105"/>
                  </a:cubicBezTo>
                  <a:cubicBezTo>
                    <a:pt x="388" y="105"/>
                    <a:pt x="389" y="105"/>
                    <a:pt x="388" y="104"/>
                  </a:cubicBezTo>
                  <a:cubicBezTo>
                    <a:pt x="388" y="103"/>
                    <a:pt x="386" y="103"/>
                    <a:pt x="385" y="102"/>
                  </a:cubicBezTo>
                  <a:cubicBezTo>
                    <a:pt x="384" y="101"/>
                    <a:pt x="384" y="100"/>
                    <a:pt x="383" y="100"/>
                  </a:cubicBezTo>
                  <a:cubicBezTo>
                    <a:pt x="382" y="100"/>
                    <a:pt x="381" y="100"/>
                    <a:pt x="380" y="100"/>
                  </a:cubicBezTo>
                  <a:cubicBezTo>
                    <a:pt x="379" y="100"/>
                    <a:pt x="377" y="100"/>
                    <a:pt x="376" y="99"/>
                  </a:cubicBezTo>
                  <a:cubicBezTo>
                    <a:pt x="374" y="98"/>
                    <a:pt x="374" y="97"/>
                    <a:pt x="373" y="95"/>
                  </a:cubicBezTo>
                  <a:cubicBezTo>
                    <a:pt x="372" y="94"/>
                    <a:pt x="371" y="92"/>
                    <a:pt x="370" y="91"/>
                  </a:cubicBezTo>
                  <a:cubicBezTo>
                    <a:pt x="370" y="91"/>
                    <a:pt x="370" y="91"/>
                    <a:pt x="370" y="90"/>
                  </a:cubicBezTo>
                  <a:cubicBezTo>
                    <a:pt x="370" y="89"/>
                    <a:pt x="371" y="89"/>
                    <a:pt x="371" y="89"/>
                  </a:cubicBezTo>
                  <a:cubicBezTo>
                    <a:pt x="372" y="88"/>
                    <a:pt x="372" y="89"/>
                    <a:pt x="372" y="87"/>
                  </a:cubicBezTo>
                  <a:cubicBezTo>
                    <a:pt x="372" y="87"/>
                    <a:pt x="372" y="86"/>
                    <a:pt x="372" y="86"/>
                  </a:cubicBezTo>
                  <a:cubicBezTo>
                    <a:pt x="369" y="85"/>
                    <a:pt x="364" y="86"/>
                    <a:pt x="367" y="82"/>
                  </a:cubicBezTo>
                  <a:cubicBezTo>
                    <a:pt x="368" y="81"/>
                    <a:pt x="368" y="80"/>
                    <a:pt x="370" y="79"/>
                  </a:cubicBezTo>
                  <a:cubicBezTo>
                    <a:pt x="371" y="78"/>
                    <a:pt x="372" y="76"/>
                    <a:pt x="374" y="75"/>
                  </a:cubicBezTo>
                  <a:cubicBezTo>
                    <a:pt x="375" y="75"/>
                    <a:pt x="378" y="75"/>
                    <a:pt x="377" y="73"/>
                  </a:cubicBezTo>
                  <a:cubicBezTo>
                    <a:pt x="376" y="72"/>
                    <a:pt x="373" y="71"/>
                    <a:pt x="372" y="70"/>
                  </a:cubicBezTo>
                  <a:cubicBezTo>
                    <a:pt x="370" y="70"/>
                    <a:pt x="369" y="69"/>
                    <a:pt x="368" y="69"/>
                  </a:cubicBezTo>
                  <a:cubicBezTo>
                    <a:pt x="365" y="69"/>
                    <a:pt x="363" y="68"/>
                    <a:pt x="361" y="68"/>
                  </a:cubicBezTo>
                  <a:cubicBezTo>
                    <a:pt x="361" y="67"/>
                    <a:pt x="361" y="66"/>
                    <a:pt x="362" y="65"/>
                  </a:cubicBezTo>
                  <a:cubicBezTo>
                    <a:pt x="362" y="64"/>
                    <a:pt x="363" y="64"/>
                    <a:pt x="364" y="63"/>
                  </a:cubicBezTo>
                  <a:cubicBezTo>
                    <a:pt x="366" y="62"/>
                    <a:pt x="366" y="62"/>
                    <a:pt x="366" y="61"/>
                  </a:cubicBezTo>
                  <a:cubicBezTo>
                    <a:pt x="366" y="59"/>
                    <a:pt x="366" y="58"/>
                    <a:pt x="367" y="57"/>
                  </a:cubicBezTo>
                  <a:cubicBezTo>
                    <a:pt x="369" y="55"/>
                    <a:pt x="371" y="54"/>
                    <a:pt x="374" y="54"/>
                  </a:cubicBezTo>
                  <a:cubicBezTo>
                    <a:pt x="376" y="54"/>
                    <a:pt x="378" y="54"/>
                    <a:pt x="380" y="53"/>
                  </a:cubicBezTo>
                  <a:cubicBezTo>
                    <a:pt x="382" y="42"/>
                    <a:pt x="382" y="42"/>
                    <a:pt x="382" y="42"/>
                  </a:cubicBezTo>
                  <a:cubicBezTo>
                    <a:pt x="382" y="42"/>
                    <a:pt x="382" y="42"/>
                    <a:pt x="381" y="42"/>
                  </a:cubicBezTo>
                  <a:cubicBezTo>
                    <a:pt x="378" y="42"/>
                    <a:pt x="374" y="42"/>
                    <a:pt x="371" y="42"/>
                  </a:cubicBezTo>
                  <a:cubicBezTo>
                    <a:pt x="368" y="42"/>
                    <a:pt x="366" y="42"/>
                    <a:pt x="363" y="42"/>
                  </a:cubicBezTo>
                  <a:cubicBezTo>
                    <a:pt x="359" y="41"/>
                    <a:pt x="355" y="41"/>
                    <a:pt x="351" y="39"/>
                  </a:cubicBezTo>
                  <a:cubicBezTo>
                    <a:pt x="350" y="39"/>
                    <a:pt x="349" y="38"/>
                    <a:pt x="347" y="37"/>
                  </a:cubicBezTo>
                  <a:cubicBezTo>
                    <a:pt x="346" y="37"/>
                    <a:pt x="344" y="37"/>
                    <a:pt x="343" y="37"/>
                  </a:cubicBezTo>
                  <a:cubicBezTo>
                    <a:pt x="341" y="36"/>
                    <a:pt x="339" y="36"/>
                    <a:pt x="337" y="36"/>
                  </a:cubicBezTo>
                  <a:cubicBezTo>
                    <a:pt x="334" y="35"/>
                    <a:pt x="332" y="35"/>
                    <a:pt x="329" y="35"/>
                  </a:cubicBezTo>
                  <a:cubicBezTo>
                    <a:pt x="328" y="35"/>
                    <a:pt x="327" y="35"/>
                    <a:pt x="326" y="35"/>
                  </a:cubicBezTo>
                  <a:cubicBezTo>
                    <a:pt x="322" y="33"/>
                    <a:pt x="317" y="30"/>
                    <a:pt x="314" y="27"/>
                  </a:cubicBezTo>
                  <a:cubicBezTo>
                    <a:pt x="312" y="26"/>
                    <a:pt x="310" y="24"/>
                    <a:pt x="309" y="22"/>
                  </a:cubicBezTo>
                  <a:cubicBezTo>
                    <a:pt x="308" y="20"/>
                    <a:pt x="308" y="18"/>
                    <a:pt x="306" y="17"/>
                  </a:cubicBezTo>
                  <a:cubicBezTo>
                    <a:pt x="305" y="16"/>
                    <a:pt x="304" y="15"/>
                    <a:pt x="303" y="14"/>
                  </a:cubicBezTo>
                  <a:cubicBezTo>
                    <a:pt x="302" y="13"/>
                    <a:pt x="301" y="12"/>
                    <a:pt x="301" y="12"/>
                  </a:cubicBezTo>
                  <a:cubicBezTo>
                    <a:pt x="299" y="10"/>
                    <a:pt x="300" y="10"/>
                    <a:pt x="300" y="9"/>
                  </a:cubicBezTo>
                  <a:cubicBezTo>
                    <a:pt x="300" y="8"/>
                    <a:pt x="300" y="7"/>
                    <a:pt x="301" y="6"/>
                  </a:cubicBezTo>
                  <a:cubicBezTo>
                    <a:pt x="301" y="6"/>
                    <a:pt x="303" y="6"/>
                    <a:pt x="303" y="6"/>
                  </a:cubicBezTo>
                  <a:cubicBezTo>
                    <a:pt x="304" y="5"/>
                    <a:pt x="306" y="4"/>
                    <a:pt x="306" y="3"/>
                  </a:cubicBezTo>
                  <a:cubicBezTo>
                    <a:pt x="306" y="0"/>
                    <a:pt x="303" y="0"/>
                    <a:pt x="301" y="0"/>
                  </a:cubicBezTo>
                  <a:cubicBezTo>
                    <a:pt x="299" y="0"/>
                    <a:pt x="297" y="1"/>
                    <a:pt x="296" y="2"/>
                  </a:cubicBezTo>
                  <a:cubicBezTo>
                    <a:pt x="293" y="3"/>
                    <a:pt x="290" y="4"/>
                    <a:pt x="288" y="6"/>
                  </a:cubicBezTo>
                  <a:cubicBezTo>
                    <a:pt x="286" y="7"/>
                    <a:pt x="283" y="10"/>
                    <a:pt x="281" y="8"/>
                  </a:cubicBezTo>
                  <a:cubicBezTo>
                    <a:pt x="280" y="7"/>
                    <a:pt x="279" y="6"/>
                    <a:pt x="277" y="7"/>
                  </a:cubicBezTo>
                  <a:cubicBezTo>
                    <a:pt x="276" y="7"/>
                    <a:pt x="275" y="8"/>
                    <a:pt x="274" y="9"/>
                  </a:cubicBezTo>
                  <a:cubicBezTo>
                    <a:pt x="273" y="9"/>
                    <a:pt x="272" y="9"/>
                    <a:pt x="271" y="9"/>
                  </a:cubicBezTo>
                  <a:cubicBezTo>
                    <a:pt x="266" y="9"/>
                    <a:pt x="261" y="8"/>
                    <a:pt x="256" y="8"/>
                  </a:cubicBezTo>
                  <a:cubicBezTo>
                    <a:pt x="255" y="8"/>
                    <a:pt x="254" y="8"/>
                    <a:pt x="253" y="8"/>
                  </a:cubicBezTo>
                  <a:cubicBezTo>
                    <a:pt x="251" y="8"/>
                    <a:pt x="250" y="9"/>
                    <a:pt x="249" y="9"/>
                  </a:cubicBezTo>
                  <a:cubicBezTo>
                    <a:pt x="247" y="10"/>
                    <a:pt x="247" y="10"/>
                    <a:pt x="247" y="11"/>
                  </a:cubicBezTo>
                  <a:cubicBezTo>
                    <a:pt x="246" y="12"/>
                    <a:pt x="246" y="12"/>
                    <a:pt x="246" y="14"/>
                  </a:cubicBezTo>
                  <a:cubicBezTo>
                    <a:pt x="246" y="15"/>
                    <a:pt x="246" y="16"/>
                    <a:pt x="246" y="17"/>
                  </a:cubicBezTo>
                  <a:cubicBezTo>
                    <a:pt x="245" y="19"/>
                    <a:pt x="244" y="20"/>
                    <a:pt x="243" y="21"/>
                  </a:cubicBezTo>
                  <a:cubicBezTo>
                    <a:pt x="243" y="23"/>
                    <a:pt x="243" y="25"/>
                    <a:pt x="241" y="26"/>
                  </a:cubicBezTo>
                  <a:cubicBezTo>
                    <a:pt x="239" y="26"/>
                    <a:pt x="237" y="26"/>
                    <a:pt x="236" y="26"/>
                  </a:cubicBezTo>
                  <a:cubicBezTo>
                    <a:pt x="235" y="26"/>
                    <a:pt x="234" y="26"/>
                    <a:pt x="234" y="25"/>
                  </a:cubicBezTo>
                  <a:cubicBezTo>
                    <a:pt x="233" y="25"/>
                    <a:pt x="233" y="25"/>
                    <a:pt x="232" y="24"/>
                  </a:cubicBezTo>
                  <a:cubicBezTo>
                    <a:pt x="232" y="24"/>
                    <a:pt x="230" y="24"/>
                    <a:pt x="230" y="24"/>
                  </a:cubicBezTo>
                  <a:cubicBezTo>
                    <a:pt x="229" y="24"/>
                    <a:pt x="227" y="24"/>
                    <a:pt x="227" y="23"/>
                  </a:cubicBezTo>
                  <a:cubicBezTo>
                    <a:pt x="226" y="22"/>
                    <a:pt x="227" y="21"/>
                    <a:pt x="226" y="20"/>
                  </a:cubicBezTo>
                  <a:cubicBezTo>
                    <a:pt x="226" y="19"/>
                    <a:pt x="225" y="19"/>
                    <a:pt x="224" y="19"/>
                  </a:cubicBezTo>
                  <a:cubicBezTo>
                    <a:pt x="223" y="19"/>
                    <a:pt x="221" y="18"/>
                    <a:pt x="220" y="18"/>
                  </a:cubicBezTo>
                  <a:cubicBezTo>
                    <a:pt x="219" y="18"/>
                    <a:pt x="218" y="18"/>
                    <a:pt x="217" y="18"/>
                  </a:cubicBezTo>
                  <a:cubicBezTo>
                    <a:pt x="216" y="18"/>
                    <a:pt x="215" y="18"/>
                    <a:pt x="213" y="18"/>
                  </a:cubicBezTo>
                  <a:cubicBezTo>
                    <a:pt x="213" y="19"/>
                    <a:pt x="213" y="20"/>
                    <a:pt x="213" y="22"/>
                  </a:cubicBezTo>
                  <a:cubicBezTo>
                    <a:pt x="212" y="23"/>
                    <a:pt x="212" y="25"/>
                    <a:pt x="211" y="27"/>
                  </a:cubicBezTo>
                  <a:cubicBezTo>
                    <a:pt x="209" y="29"/>
                    <a:pt x="207" y="30"/>
                    <a:pt x="208" y="34"/>
                  </a:cubicBezTo>
                  <a:cubicBezTo>
                    <a:pt x="208" y="35"/>
                    <a:pt x="209" y="35"/>
                    <a:pt x="210" y="36"/>
                  </a:cubicBezTo>
                  <a:cubicBezTo>
                    <a:pt x="210" y="36"/>
                    <a:pt x="210" y="37"/>
                    <a:pt x="211" y="37"/>
                  </a:cubicBezTo>
                  <a:cubicBezTo>
                    <a:pt x="211" y="37"/>
                    <a:pt x="212" y="37"/>
                    <a:pt x="213" y="38"/>
                  </a:cubicBezTo>
                  <a:cubicBezTo>
                    <a:pt x="213" y="38"/>
                    <a:pt x="212" y="41"/>
                    <a:pt x="212" y="42"/>
                  </a:cubicBezTo>
                  <a:cubicBezTo>
                    <a:pt x="211" y="42"/>
                    <a:pt x="209" y="43"/>
                    <a:pt x="208" y="43"/>
                  </a:cubicBezTo>
                  <a:cubicBezTo>
                    <a:pt x="206" y="44"/>
                    <a:pt x="204" y="44"/>
                    <a:pt x="203" y="43"/>
                  </a:cubicBezTo>
                  <a:cubicBezTo>
                    <a:pt x="201" y="42"/>
                    <a:pt x="201" y="39"/>
                    <a:pt x="198" y="39"/>
                  </a:cubicBezTo>
                  <a:cubicBezTo>
                    <a:pt x="197" y="39"/>
                    <a:pt x="197" y="40"/>
                    <a:pt x="196" y="40"/>
                  </a:cubicBezTo>
                  <a:cubicBezTo>
                    <a:pt x="195" y="41"/>
                    <a:pt x="194" y="41"/>
                    <a:pt x="192" y="42"/>
                  </a:cubicBezTo>
                  <a:cubicBezTo>
                    <a:pt x="191" y="42"/>
                    <a:pt x="190" y="43"/>
                    <a:pt x="190" y="44"/>
                  </a:cubicBezTo>
                  <a:cubicBezTo>
                    <a:pt x="189" y="46"/>
                    <a:pt x="189" y="47"/>
                    <a:pt x="189" y="49"/>
                  </a:cubicBezTo>
                  <a:cubicBezTo>
                    <a:pt x="189" y="50"/>
                    <a:pt x="189" y="52"/>
                    <a:pt x="189" y="54"/>
                  </a:cubicBezTo>
                  <a:cubicBezTo>
                    <a:pt x="191" y="54"/>
                    <a:pt x="193" y="53"/>
                    <a:pt x="194" y="54"/>
                  </a:cubicBezTo>
                  <a:cubicBezTo>
                    <a:pt x="196" y="55"/>
                    <a:pt x="194" y="58"/>
                    <a:pt x="194" y="59"/>
                  </a:cubicBezTo>
                  <a:cubicBezTo>
                    <a:pt x="193" y="60"/>
                    <a:pt x="193" y="60"/>
                    <a:pt x="192" y="61"/>
                  </a:cubicBezTo>
                  <a:cubicBezTo>
                    <a:pt x="192" y="62"/>
                    <a:pt x="193" y="62"/>
                    <a:pt x="193" y="63"/>
                  </a:cubicBezTo>
                  <a:cubicBezTo>
                    <a:pt x="194" y="65"/>
                    <a:pt x="195" y="66"/>
                    <a:pt x="195" y="68"/>
                  </a:cubicBezTo>
                  <a:cubicBezTo>
                    <a:pt x="192" y="68"/>
                    <a:pt x="190" y="67"/>
                    <a:pt x="188" y="66"/>
                  </a:cubicBezTo>
                  <a:cubicBezTo>
                    <a:pt x="187" y="65"/>
                    <a:pt x="187" y="64"/>
                    <a:pt x="186" y="63"/>
                  </a:cubicBezTo>
                  <a:cubicBezTo>
                    <a:pt x="186" y="63"/>
                    <a:pt x="186" y="60"/>
                    <a:pt x="185" y="60"/>
                  </a:cubicBezTo>
                  <a:cubicBezTo>
                    <a:pt x="184" y="59"/>
                    <a:pt x="182" y="60"/>
                    <a:pt x="181" y="60"/>
                  </a:cubicBezTo>
                  <a:cubicBezTo>
                    <a:pt x="179" y="60"/>
                    <a:pt x="177" y="60"/>
                    <a:pt x="175" y="60"/>
                  </a:cubicBezTo>
                  <a:cubicBezTo>
                    <a:pt x="174" y="60"/>
                    <a:pt x="173" y="60"/>
                    <a:pt x="172" y="61"/>
                  </a:cubicBezTo>
                  <a:cubicBezTo>
                    <a:pt x="171" y="61"/>
                    <a:pt x="171" y="62"/>
                    <a:pt x="170" y="63"/>
                  </a:cubicBezTo>
                  <a:cubicBezTo>
                    <a:pt x="170" y="63"/>
                    <a:pt x="169" y="63"/>
                    <a:pt x="168" y="63"/>
                  </a:cubicBezTo>
                  <a:cubicBezTo>
                    <a:pt x="167" y="63"/>
                    <a:pt x="167" y="63"/>
                    <a:pt x="166" y="64"/>
                  </a:cubicBezTo>
                  <a:cubicBezTo>
                    <a:pt x="164" y="64"/>
                    <a:pt x="162" y="63"/>
                    <a:pt x="161" y="62"/>
                  </a:cubicBezTo>
                  <a:cubicBezTo>
                    <a:pt x="159" y="62"/>
                    <a:pt x="158" y="62"/>
                    <a:pt x="157" y="60"/>
                  </a:cubicBezTo>
                  <a:cubicBezTo>
                    <a:pt x="157" y="59"/>
                    <a:pt x="157" y="57"/>
                    <a:pt x="157" y="56"/>
                  </a:cubicBezTo>
                  <a:cubicBezTo>
                    <a:pt x="156" y="55"/>
                    <a:pt x="156" y="54"/>
                    <a:pt x="155" y="52"/>
                  </a:cubicBezTo>
                  <a:cubicBezTo>
                    <a:pt x="155" y="52"/>
                    <a:pt x="153" y="50"/>
                    <a:pt x="153" y="50"/>
                  </a:cubicBezTo>
                  <a:cubicBezTo>
                    <a:pt x="152" y="49"/>
                    <a:pt x="148" y="49"/>
                    <a:pt x="147" y="50"/>
                  </a:cubicBezTo>
                  <a:cubicBezTo>
                    <a:pt x="147" y="50"/>
                    <a:pt x="146" y="51"/>
                    <a:pt x="145" y="51"/>
                  </a:cubicBezTo>
                  <a:cubicBezTo>
                    <a:pt x="145" y="52"/>
                    <a:pt x="144" y="53"/>
                    <a:pt x="144" y="53"/>
                  </a:cubicBezTo>
                  <a:cubicBezTo>
                    <a:pt x="143" y="55"/>
                    <a:pt x="144" y="58"/>
                    <a:pt x="145" y="59"/>
                  </a:cubicBezTo>
                  <a:cubicBezTo>
                    <a:pt x="146" y="60"/>
                    <a:pt x="146" y="61"/>
                    <a:pt x="147" y="62"/>
                  </a:cubicBezTo>
                  <a:cubicBezTo>
                    <a:pt x="147" y="63"/>
                    <a:pt x="147" y="65"/>
                    <a:pt x="146" y="66"/>
                  </a:cubicBezTo>
                  <a:cubicBezTo>
                    <a:pt x="146" y="67"/>
                    <a:pt x="145" y="68"/>
                    <a:pt x="144" y="69"/>
                  </a:cubicBezTo>
                  <a:cubicBezTo>
                    <a:pt x="143" y="70"/>
                    <a:pt x="143" y="70"/>
                    <a:pt x="143" y="71"/>
                  </a:cubicBezTo>
                  <a:cubicBezTo>
                    <a:pt x="141" y="72"/>
                    <a:pt x="140" y="73"/>
                    <a:pt x="138" y="74"/>
                  </a:cubicBezTo>
                  <a:cubicBezTo>
                    <a:pt x="136" y="75"/>
                    <a:pt x="136" y="77"/>
                    <a:pt x="135" y="79"/>
                  </a:cubicBezTo>
                  <a:cubicBezTo>
                    <a:pt x="135" y="81"/>
                    <a:pt x="133" y="82"/>
                    <a:pt x="132" y="84"/>
                  </a:cubicBezTo>
                  <a:cubicBezTo>
                    <a:pt x="132" y="85"/>
                    <a:pt x="132" y="85"/>
                    <a:pt x="131" y="86"/>
                  </a:cubicBezTo>
                  <a:cubicBezTo>
                    <a:pt x="131" y="87"/>
                    <a:pt x="130" y="88"/>
                    <a:pt x="129" y="88"/>
                  </a:cubicBezTo>
                  <a:cubicBezTo>
                    <a:pt x="129" y="89"/>
                    <a:pt x="129" y="92"/>
                    <a:pt x="129" y="92"/>
                  </a:cubicBezTo>
                  <a:cubicBezTo>
                    <a:pt x="130" y="93"/>
                    <a:pt x="132" y="93"/>
                    <a:pt x="132" y="93"/>
                  </a:cubicBezTo>
                  <a:cubicBezTo>
                    <a:pt x="133" y="94"/>
                    <a:pt x="134" y="94"/>
                    <a:pt x="134" y="95"/>
                  </a:cubicBezTo>
                  <a:cubicBezTo>
                    <a:pt x="136" y="96"/>
                    <a:pt x="135" y="97"/>
                    <a:pt x="135" y="98"/>
                  </a:cubicBezTo>
                  <a:cubicBezTo>
                    <a:pt x="134" y="101"/>
                    <a:pt x="133" y="102"/>
                    <a:pt x="130" y="101"/>
                  </a:cubicBezTo>
                  <a:cubicBezTo>
                    <a:pt x="129" y="101"/>
                    <a:pt x="126" y="101"/>
                    <a:pt x="125" y="99"/>
                  </a:cubicBezTo>
                  <a:cubicBezTo>
                    <a:pt x="124" y="97"/>
                    <a:pt x="125" y="94"/>
                    <a:pt x="124" y="92"/>
                  </a:cubicBezTo>
                  <a:cubicBezTo>
                    <a:pt x="123" y="90"/>
                    <a:pt x="121" y="90"/>
                    <a:pt x="119" y="90"/>
                  </a:cubicBezTo>
                  <a:cubicBezTo>
                    <a:pt x="119" y="89"/>
                    <a:pt x="119" y="88"/>
                    <a:pt x="119" y="88"/>
                  </a:cubicBezTo>
                  <a:cubicBezTo>
                    <a:pt x="119" y="88"/>
                    <a:pt x="120" y="87"/>
                    <a:pt x="120" y="87"/>
                  </a:cubicBezTo>
                  <a:cubicBezTo>
                    <a:pt x="120" y="87"/>
                    <a:pt x="120" y="86"/>
                    <a:pt x="120" y="86"/>
                  </a:cubicBezTo>
                  <a:cubicBezTo>
                    <a:pt x="120" y="85"/>
                    <a:pt x="122" y="84"/>
                    <a:pt x="122" y="83"/>
                  </a:cubicBezTo>
                  <a:cubicBezTo>
                    <a:pt x="121" y="82"/>
                    <a:pt x="121" y="82"/>
                    <a:pt x="120" y="82"/>
                  </a:cubicBezTo>
                  <a:cubicBezTo>
                    <a:pt x="119" y="81"/>
                    <a:pt x="118" y="80"/>
                    <a:pt x="116" y="80"/>
                  </a:cubicBezTo>
                  <a:cubicBezTo>
                    <a:pt x="116" y="80"/>
                    <a:pt x="115" y="80"/>
                    <a:pt x="114" y="80"/>
                  </a:cubicBezTo>
                  <a:cubicBezTo>
                    <a:pt x="114" y="80"/>
                    <a:pt x="114" y="79"/>
                    <a:pt x="113" y="79"/>
                  </a:cubicBezTo>
                  <a:cubicBezTo>
                    <a:pt x="112" y="79"/>
                    <a:pt x="111" y="79"/>
                    <a:pt x="110" y="78"/>
                  </a:cubicBezTo>
                  <a:cubicBezTo>
                    <a:pt x="108" y="78"/>
                    <a:pt x="107" y="77"/>
                    <a:pt x="106" y="75"/>
                  </a:cubicBezTo>
                  <a:cubicBezTo>
                    <a:pt x="105" y="73"/>
                    <a:pt x="104" y="71"/>
                    <a:pt x="103" y="70"/>
                  </a:cubicBezTo>
                  <a:cubicBezTo>
                    <a:pt x="102" y="69"/>
                    <a:pt x="101" y="68"/>
                    <a:pt x="100" y="67"/>
                  </a:cubicBezTo>
                  <a:cubicBezTo>
                    <a:pt x="100" y="66"/>
                    <a:pt x="99" y="66"/>
                    <a:pt x="99" y="65"/>
                  </a:cubicBezTo>
                  <a:cubicBezTo>
                    <a:pt x="99" y="65"/>
                    <a:pt x="99" y="63"/>
                    <a:pt x="99" y="63"/>
                  </a:cubicBezTo>
                  <a:cubicBezTo>
                    <a:pt x="99" y="62"/>
                    <a:pt x="99" y="61"/>
                    <a:pt x="99" y="60"/>
                  </a:cubicBezTo>
                  <a:cubicBezTo>
                    <a:pt x="99" y="58"/>
                    <a:pt x="97" y="56"/>
                    <a:pt x="95" y="55"/>
                  </a:cubicBezTo>
                  <a:cubicBezTo>
                    <a:pt x="92" y="54"/>
                    <a:pt x="92" y="57"/>
                    <a:pt x="91" y="59"/>
                  </a:cubicBezTo>
                  <a:cubicBezTo>
                    <a:pt x="91" y="61"/>
                    <a:pt x="90" y="63"/>
                    <a:pt x="89" y="64"/>
                  </a:cubicBezTo>
                  <a:cubicBezTo>
                    <a:pt x="87" y="65"/>
                    <a:pt x="85" y="65"/>
                    <a:pt x="83" y="67"/>
                  </a:cubicBezTo>
                  <a:cubicBezTo>
                    <a:pt x="81" y="68"/>
                    <a:pt x="81" y="70"/>
                    <a:pt x="82" y="72"/>
                  </a:cubicBezTo>
                  <a:cubicBezTo>
                    <a:pt x="83" y="73"/>
                    <a:pt x="84" y="72"/>
                    <a:pt x="85" y="74"/>
                  </a:cubicBezTo>
                  <a:cubicBezTo>
                    <a:pt x="85" y="75"/>
                    <a:pt x="85" y="76"/>
                    <a:pt x="85" y="77"/>
                  </a:cubicBezTo>
                  <a:cubicBezTo>
                    <a:pt x="85" y="78"/>
                    <a:pt x="85" y="78"/>
                    <a:pt x="83" y="79"/>
                  </a:cubicBezTo>
                  <a:cubicBezTo>
                    <a:pt x="83" y="79"/>
                    <a:pt x="82" y="80"/>
                    <a:pt x="82" y="80"/>
                  </a:cubicBezTo>
                  <a:cubicBezTo>
                    <a:pt x="82" y="80"/>
                    <a:pt x="81" y="80"/>
                    <a:pt x="80" y="80"/>
                  </a:cubicBezTo>
                  <a:cubicBezTo>
                    <a:pt x="78" y="81"/>
                    <a:pt x="78" y="84"/>
                    <a:pt x="77" y="85"/>
                  </a:cubicBezTo>
                  <a:cubicBezTo>
                    <a:pt x="77" y="87"/>
                    <a:pt x="75" y="88"/>
                    <a:pt x="74" y="89"/>
                  </a:cubicBezTo>
                  <a:cubicBezTo>
                    <a:pt x="72" y="90"/>
                    <a:pt x="72" y="91"/>
                    <a:pt x="71" y="92"/>
                  </a:cubicBezTo>
                  <a:cubicBezTo>
                    <a:pt x="67" y="94"/>
                    <a:pt x="63" y="91"/>
                    <a:pt x="60" y="90"/>
                  </a:cubicBezTo>
                  <a:cubicBezTo>
                    <a:pt x="58" y="89"/>
                    <a:pt x="57" y="88"/>
                    <a:pt x="56" y="88"/>
                  </a:cubicBezTo>
                  <a:cubicBezTo>
                    <a:pt x="54" y="89"/>
                    <a:pt x="54" y="90"/>
                    <a:pt x="53" y="92"/>
                  </a:cubicBezTo>
                  <a:cubicBezTo>
                    <a:pt x="52" y="93"/>
                    <a:pt x="51" y="94"/>
                    <a:pt x="49" y="94"/>
                  </a:cubicBezTo>
                  <a:cubicBezTo>
                    <a:pt x="46" y="95"/>
                    <a:pt x="43" y="95"/>
                    <a:pt x="40" y="96"/>
                  </a:cubicBezTo>
                  <a:cubicBezTo>
                    <a:pt x="39" y="96"/>
                    <a:pt x="39" y="97"/>
                    <a:pt x="38" y="98"/>
                  </a:cubicBezTo>
                  <a:cubicBezTo>
                    <a:pt x="37" y="98"/>
                    <a:pt x="35" y="98"/>
                    <a:pt x="35" y="98"/>
                  </a:cubicBezTo>
                  <a:cubicBezTo>
                    <a:pt x="34" y="99"/>
                    <a:pt x="33" y="99"/>
                    <a:pt x="32" y="99"/>
                  </a:cubicBezTo>
                  <a:cubicBezTo>
                    <a:pt x="31" y="99"/>
                    <a:pt x="30" y="98"/>
                    <a:pt x="29" y="98"/>
                  </a:cubicBezTo>
                  <a:cubicBezTo>
                    <a:pt x="27" y="98"/>
                    <a:pt x="25" y="99"/>
                    <a:pt x="23" y="98"/>
                  </a:cubicBezTo>
                  <a:cubicBezTo>
                    <a:pt x="23" y="98"/>
                    <a:pt x="23" y="98"/>
                    <a:pt x="23" y="98"/>
                  </a:cubicBezTo>
                  <a:cubicBezTo>
                    <a:pt x="22" y="98"/>
                    <a:pt x="21" y="99"/>
                    <a:pt x="19" y="100"/>
                  </a:cubicBezTo>
                  <a:cubicBezTo>
                    <a:pt x="17" y="105"/>
                    <a:pt x="14" y="106"/>
                    <a:pt x="15" y="108"/>
                  </a:cubicBezTo>
                  <a:cubicBezTo>
                    <a:pt x="17" y="112"/>
                    <a:pt x="13" y="112"/>
                    <a:pt x="16" y="115"/>
                  </a:cubicBezTo>
                  <a:cubicBezTo>
                    <a:pt x="17" y="116"/>
                    <a:pt x="20" y="117"/>
                    <a:pt x="21" y="119"/>
                  </a:cubicBezTo>
                  <a:cubicBezTo>
                    <a:pt x="21" y="121"/>
                    <a:pt x="21" y="123"/>
                    <a:pt x="22" y="125"/>
                  </a:cubicBezTo>
                  <a:cubicBezTo>
                    <a:pt x="22" y="127"/>
                    <a:pt x="23" y="130"/>
                    <a:pt x="25" y="132"/>
                  </a:cubicBezTo>
                  <a:cubicBezTo>
                    <a:pt x="26" y="133"/>
                    <a:pt x="28" y="133"/>
                    <a:pt x="29" y="135"/>
                  </a:cubicBezTo>
                  <a:cubicBezTo>
                    <a:pt x="31" y="138"/>
                    <a:pt x="28" y="139"/>
                    <a:pt x="27" y="142"/>
                  </a:cubicBezTo>
                  <a:cubicBezTo>
                    <a:pt x="26" y="144"/>
                    <a:pt x="28" y="148"/>
                    <a:pt x="26" y="150"/>
                  </a:cubicBezTo>
                  <a:cubicBezTo>
                    <a:pt x="25" y="151"/>
                    <a:pt x="23" y="151"/>
                    <a:pt x="22" y="152"/>
                  </a:cubicBezTo>
                  <a:cubicBezTo>
                    <a:pt x="21" y="152"/>
                    <a:pt x="20" y="153"/>
                    <a:pt x="20" y="153"/>
                  </a:cubicBezTo>
                  <a:cubicBezTo>
                    <a:pt x="17" y="156"/>
                    <a:pt x="14" y="157"/>
                    <a:pt x="11" y="159"/>
                  </a:cubicBezTo>
                  <a:cubicBezTo>
                    <a:pt x="9" y="161"/>
                    <a:pt x="11" y="160"/>
                    <a:pt x="9" y="161"/>
                  </a:cubicBezTo>
                  <a:cubicBezTo>
                    <a:pt x="7" y="162"/>
                    <a:pt x="5" y="161"/>
                    <a:pt x="4" y="161"/>
                  </a:cubicBezTo>
                  <a:cubicBezTo>
                    <a:pt x="2" y="162"/>
                    <a:pt x="0" y="161"/>
                    <a:pt x="1" y="164"/>
                  </a:cubicBezTo>
                  <a:cubicBezTo>
                    <a:pt x="8" y="166"/>
                    <a:pt x="7" y="173"/>
                    <a:pt x="12" y="177"/>
                  </a:cubicBezTo>
                  <a:cubicBezTo>
                    <a:pt x="12" y="177"/>
                    <a:pt x="14" y="177"/>
                    <a:pt x="15" y="178"/>
                  </a:cubicBezTo>
                  <a:cubicBezTo>
                    <a:pt x="15" y="178"/>
                    <a:pt x="18" y="179"/>
                    <a:pt x="18" y="179"/>
                  </a:cubicBezTo>
                  <a:cubicBezTo>
                    <a:pt x="19" y="181"/>
                    <a:pt x="19" y="184"/>
                    <a:pt x="22" y="184"/>
                  </a:cubicBezTo>
                  <a:cubicBezTo>
                    <a:pt x="23" y="189"/>
                    <a:pt x="23" y="194"/>
                    <a:pt x="18" y="196"/>
                  </a:cubicBezTo>
                  <a:cubicBezTo>
                    <a:pt x="13" y="198"/>
                    <a:pt x="9" y="200"/>
                    <a:pt x="12" y="205"/>
                  </a:cubicBezTo>
                  <a:cubicBezTo>
                    <a:pt x="13" y="207"/>
                    <a:pt x="17" y="210"/>
                    <a:pt x="16" y="212"/>
                  </a:cubicBezTo>
                  <a:cubicBezTo>
                    <a:pt x="15" y="215"/>
                    <a:pt x="13" y="212"/>
                    <a:pt x="12" y="214"/>
                  </a:cubicBezTo>
                  <a:cubicBezTo>
                    <a:pt x="11" y="216"/>
                    <a:pt x="18" y="223"/>
                    <a:pt x="20" y="224"/>
                  </a:cubicBezTo>
                  <a:cubicBezTo>
                    <a:pt x="23" y="226"/>
                    <a:pt x="28" y="225"/>
                    <a:pt x="31" y="228"/>
                  </a:cubicBezTo>
                  <a:cubicBezTo>
                    <a:pt x="33" y="229"/>
                    <a:pt x="33" y="232"/>
                    <a:pt x="35" y="233"/>
                  </a:cubicBezTo>
                  <a:cubicBezTo>
                    <a:pt x="39" y="235"/>
                    <a:pt x="45" y="232"/>
                    <a:pt x="48" y="231"/>
                  </a:cubicBezTo>
                  <a:cubicBezTo>
                    <a:pt x="50" y="230"/>
                    <a:pt x="55" y="228"/>
                    <a:pt x="57" y="229"/>
                  </a:cubicBezTo>
                  <a:cubicBezTo>
                    <a:pt x="59" y="230"/>
                    <a:pt x="59" y="239"/>
                    <a:pt x="58" y="240"/>
                  </a:cubicBezTo>
                  <a:cubicBezTo>
                    <a:pt x="57" y="243"/>
                    <a:pt x="54" y="244"/>
                    <a:pt x="53" y="245"/>
                  </a:cubicBezTo>
                  <a:cubicBezTo>
                    <a:pt x="51" y="247"/>
                    <a:pt x="50" y="251"/>
                    <a:pt x="48" y="251"/>
                  </a:cubicBezTo>
                  <a:cubicBezTo>
                    <a:pt x="47" y="254"/>
                    <a:pt x="47" y="257"/>
                    <a:pt x="47" y="259"/>
                  </a:cubicBezTo>
                  <a:cubicBezTo>
                    <a:pt x="47" y="260"/>
                    <a:pt x="47" y="262"/>
                    <a:pt x="47" y="263"/>
                  </a:cubicBezTo>
                  <a:cubicBezTo>
                    <a:pt x="47" y="263"/>
                    <a:pt x="47" y="263"/>
                    <a:pt x="46" y="263"/>
                  </a:cubicBezTo>
                  <a:cubicBezTo>
                    <a:pt x="48" y="263"/>
                    <a:pt x="50" y="263"/>
                    <a:pt x="52" y="263"/>
                  </a:cubicBezTo>
                  <a:cubicBezTo>
                    <a:pt x="54" y="263"/>
                    <a:pt x="54" y="262"/>
                    <a:pt x="55" y="262"/>
                  </a:cubicBezTo>
                  <a:cubicBezTo>
                    <a:pt x="56" y="261"/>
                    <a:pt x="56" y="261"/>
                    <a:pt x="57" y="260"/>
                  </a:cubicBezTo>
                  <a:cubicBezTo>
                    <a:pt x="58" y="259"/>
                    <a:pt x="57" y="259"/>
                    <a:pt x="59" y="259"/>
                  </a:cubicBezTo>
                  <a:cubicBezTo>
                    <a:pt x="62" y="258"/>
                    <a:pt x="65" y="259"/>
                    <a:pt x="68" y="259"/>
                  </a:cubicBezTo>
                  <a:cubicBezTo>
                    <a:pt x="69" y="258"/>
                    <a:pt x="71" y="258"/>
                    <a:pt x="72" y="257"/>
                  </a:cubicBezTo>
                  <a:cubicBezTo>
                    <a:pt x="74" y="257"/>
                    <a:pt x="74" y="256"/>
                    <a:pt x="75" y="255"/>
                  </a:cubicBezTo>
                  <a:cubicBezTo>
                    <a:pt x="76" y="254"/>
                    <a:pt x="78" y="254"/>
                    <a:pt x="79" y="253"/>
                  </a:cubicBezTo>
                  <a:cubicBezTo>
                    <a:pt x="79" y="253"/>
                    <a:pt x="79" y="252"/>
                    <a:pt x="80" y="252"/>
                  </a:cubicBezTo>
                  <a:cubicBezTo>
                    <a:pt x="80" y="251"/>
                    <a:pt x="81" y="251"/>
                    <a:pt x="81" y="251"/>
                  </a:cubicBezTo>
                  <a:cubicBezTo>
                    <a:pt x="82" y="250"/>
                    <a:pt x="83" y="248"/>
                    <a:pt x="84" y="246"/>
                  </a:cubicBezTo>
                  <a:cubicBezTo>
                    <a:pt x="84" y="245"/>
                    <a:pt x="84" y="244"/>
                    <a:pt x="84" y="243"/>
                  </a:cubicBezTo>
                  <a:cubicBezTo>
                    <a:pt x="84" y="243"/>
                    <a:pt x="85" y="242"/>
                    <a:pt x="85" y="242"/>
                  </a:cubicBezTo>
                  <a:cubicBezTo>
                    <a:pt x="85" y="240"/>
                    <a:pt x="85" y="239"/>
                    <a:pt x="85" y="238"/>
                  </a:cubicBezTo>
                  <a:cubicBezTo>
                    <a:pt x="86" y="237"/>
                    <a:pt x="86" y="237"/>
                    <a:pt x="87" y="236"/>
                  </a:cubicBezTo>
                  <a:cubicBezTo>
                    <a:pt x="88" y="235"/>
                    <a:pt x="89" y="233"/>
                    <a:pt x="91" y="232"/>
                  </a:cubicBezTo>
                  <a:cubicBezTo>
                    <a:pt x="92" y="231"/>
                    <a:pt x="94" y="231"/>
                    <a:pt x="95" y="230"/>
                  </a:cubicBezTo>
                  <a:cubicBezTo>
                    <a:pt x="97" y="229"/>
                    <a:pt x="97" y="226"/>
                    <a:pt x="97" y="225"/>
                  </a:cubicBezTo>
                  <a:cubicBezTo>
                    <a:pt x="98" y="223"/>
                    <a:pt x="97" y="222"/>
                    <a:pt x="99" y="221"/>
                  </a:cubicBezTo>
                  <a:cubicBezTo>
                    <a:pt x="100" y="219"/>
                    <a:pt x="103" y="218"/>
                    <a:pt x="105" y="217"/>
                  </a:cubicBezTo>
                  <a:cubicBezTo>
                    <a:pt x="106" y="216"/>
                    <a:pt x="108" y="214"/>
                    <a:pt x="109" y="213"/>
                  </a:cubicBezTo>
                  <a:cubicBezTo>
                    <a:pt x="110" y="212"/>
                    <a:pt x="111" y="212"/>
                    <a:pt x="112" y="212"/>
                  </a:cubicBezTo>
                  <a:cubicBezTo>
                    <a:pt x="113" y="212"/>
                    <a:pt x="113" y="212"/>
                    <a:pt x="114" y="211"/>
                  </a:cubicBezTo>
                  <a:cubicBezTo>
                    <a:pt x="116" y="210"/>
                    <a:pt x="117" y="210"/>
                    <a:pt x="119" y="209"/>
                  </a:cubicBezTo>
                  <a:cubicBezTo>
                    <a:pt x="119" y="206"/>
                    <a:pt x="126" y="209"/>
                    <a:pt x="128" y="210"/>
                  </a:cubicBezTo>
                  <a:cubicBezTo>
                    <a:pt x="132" y="213"/>
                    <a:pt x="136" y="215"/>
                    <a:pt x="140" y="218"/>
                  </a:cubicBezTo>
                  <a:cubicBezTo>
                    <a:pt x="141" y="218"/>
                    <a:pt x="143" y="218"/>
                    <a:pt x="142" y="220"/>
                  </a:cubicBezTo>
                  <a:cubicBezTo>
                    <a:pt x="143" y="220"/>
                    <a:pt x="143" y="221"/>
                    <a:pt x="143" y="221"/>
                  </a:cubicBezTo>
                  <a:cubicBezTo>
                    <a:pt x="145" y="221"/>
                    <a:pt x="146" y="221"/>
                    <a:pt x="148" y="222"/>
                  </a:cubicBezTo>
                  <a:cubicBezTo>
                    <a:pt x="148" y="222"/>
                    <a:pt x="149" y="222"/>
                    <a:pt x="149" y="223"/>
                  </a:cubicBezTo>
                  <a:cubicBezTo>
                    <a:pt x="150" y="223"/>
                    <a:pt x="151" y="222"/>
                    <a:pt x="152" y="223"/>
                  </a:cubicBezTo>
                  <a:cubicBezTo>
                    <a:pt x="152" y="223"/>
                    <a:pt x="153" y="224"/>
                    <a:pt x="154" y="224"/>
                  </a:cubicBezTo>
                  <a:cubicBezTo>
                    <a:pt x="154" y="225"/>
                    <a:pt x="154" y="225"/>
                    <a:pt x="156" y="225"/>
                  </a:cubicBezTo>
                  <a:cubicBezTo>
                    <a:pt x="157" y="226"/>
                    <a:pt x="158" y="226"/>
                    <a:pt x="159" y="227"/>
                  </a:cubicBezTo>
                  <a:cubicBezTo>
                    <a:pt x="160" y="228"/>
                    <a:pt x="160" y="228"/>
                    <a:pt x="161" y="229"/>
                  </a:cubicBezTo>
                  <a:cubicBezTo>
                    <a:pt x="161" y="229"/>
                    <a:pt x="161" y="229"/>
                    <a:pt x="162" y="229"/>
                  </a:cubicBezTo>
                  <a:cubicBezTo>
                    <a:pt x="162" y="229"/>
                    <a:pt x="163" y="230"/>
                    <a:pt x="163" y="230"/>
                  </a:cubicBezTo>
                  <a:cubicBezTo>
                    <a:pt x="165" y="231"/>
                    <a:pt x="166" y="234"/>
                    <a:pt x="168" y="236"/>
                  </a:cubicBezTo>
                  <a:cubicBezTo>
                    <a:pt x="168" y="236"/>
                    <a:pt x="168" y="236"/>
                    <a:pt x="168" y="236"/>
                  </a:cubicBezTo>
                  <a:cubicBezTo>
                    <a:pt x="169" y="237"/>
                    <a:pt x="169" y="237"/>
                    <a:pt x="169" y="237"/>
                  </a:cubicBezTo>
                  <a:cubicBezTo>
                    <a:pt x="170" y="238"/>
                    <a:pt x="171" y="238"/>
                    <a:pt x="171" y="238"/>
                  </a:cubicBezTo>
                  <a:cubicBezTo>
                    <a:pt x="172" y="239"/>
                    <a:pt x="172" y="239"/>
                    <a:pt x="173" y="240"/>
                  </a:cubicBezTo>
                  <a:cubicBezTo>
                    <a:pt x="174" y="240"/>
                    <a:pt x="175" y="240"/>
                    <a:pt x="176" y="240"/>
                  </a:cubicBezTo>
                  <a:cubicBezTo>
                    <a:pt x="177" y="240"/>
                    <a:pt x="178" y="240"/>
                    <a:pt x="179" y="240"/>
                  </a:cubicBezTo>
                  <a:cubicBezTo>
                    <a:pt x="180" y="240"/>
                    <a:pt x="181" y="240"/>
                    <a:pt x="181" y="240"/>
                  </a:cubicBezTo>
                  <a:cubicBezTo>
                    <a:pt x="183" y="241"/>
                    <a:pt x="184" y="242"/>
                    <a:pt x="185" y="243"/>
                  </a:cubicBezTo>
                  <a:cubicBezTo>
                    <a:pt x="186" y="243"/>
                    <a:pt x="187" y="244"/>
                    <a:pt x="188" y="245"/>
                  </a:cubicBezTo>
                  <a:cubicBezTo>
                    <a:pt x="188" y="245"/>
                    <a:pt x="188" y="247"/>
                    <a:pt x="188" y="248"/>
                  </a:cubicBezTo>
                  <a:cubicBezTo>
                    <a:pt x="188" y="250"/>
                    <a:pt x="188" y="251"/>
                    <a:pt x="189" y="253"/>
                  </a:cubicBezTo>
                  <a:cubicBezTo>
                    <a:pt x="189" y="254"/>
                    <a:pt x="189" y="256"/>
                    <a:pt x="190" y="257"/>
                  </a:cubicBezTo>
                  <a:cubicBezTo>
                    <a:pt x="190" y="258"/>
                    <a:pt x="191" y="258"/>
                    <a:pt x="191" y="259"/>
                  </a:cubicBezTo>
                  <a:cubicBezTo>
                    <a:pt x="191" y="260"/>
                    <a:pt x="191" y="262"/>
                    <a:pt x="191" y="263"/>
                  </a:cubicBezTo>
                  <a:cubicBezTo>
                    <a:pt x="191" y="263"/>
                    <a:pt x="191" y="264"/>
                    <a:pt x="191" y="265"/>
                  </a:cubicBezTo>
                  <a:cubicBezTo>
                    <a:pt x="191" y="265"/>
                    <a:pt x="190" y="266"/>
                    <a:pt x="190" y="266"/>
                  </a:cubicBezTo>
                  <a:cubicBezTo>
                    <a:pt x="190" y="268"/>
                    <a:pt x="190" y="270"/>
                    <a:pt x="190" y="272"/>
                  </a:cubicBezTo>
                  <a:cubicBezTo>
                    <a:pt x="190" y="274"/>
                    <a:pt x="190" y="277"/>
                    <a:pt x="191" y="278"/>
                  </a:cubicBezTo>
                  <a:cubicBezTo>
                    <a:pt x="192" y="280"/>
                    <a:pt x="193" y="281"/>
                    <a:pt x="193" y="282"/>
                  </a:cubicBezTo>
                  <a:cubicBezTo>
                    <a:pt x="194" y="283"/>
                    <a:pt x="194" y="284"/>
                    <a:pt x="194" y="285"/>
                  </a:cubicBezTo>
                  <a:cubicBezTo>
                    <a:pt x="195" y="287"/>
                    <a:pt x="195" y="289"/>
                    <a:pt x="197" y="290"/>
                  </a:cubicBezTo>
                  <a:cubicBezTo>
                    <a:pt x="197" y="292"/>
                    <a:pt x="199" y="293"/>
                    <a:pt x="199" y="294"/>
                  </a:cubicBezTo>
                  <a:cubicBezTo>
                    <a:pt x="200" y="295"/>
                    <a:pt x="200" y="296"/>
                    <a:pt x="200" y="298"/>
                  </a:cubicBezTo>
                  <a:cubicBezTo>
                    <a:pt x="200" y="299"/>
                    <a:pt x="199" y="301"/>
                    <a:pt x="199" y="303"/>
                  </a:cubicBezTo>
                  <a:cubicBezTo>
                    <a:pt x="199" y="304"/>
                    <a:pt x="199" y="304"/>
                    <a:pt x="199" y="305"/>
                  </a:cubicBezTo>
                  <a:cubicBezTo>
                    <a:pt x="199" y="308"/>
                    <a:pt x="199" y="312"/>
                    <a:pt x="199" y="314"/>
                  </a:cubicBezTo>
                  <a:cubicBezTo>
                    <a:pt x="198" y="315"/>
                    <a:pt x="198" y="316"/>
                    <a:pt x="197" y="316"/>
                  </a:cubicBezTo>
                  <a:cubicBezTo>
                    <a:pt x="196" y="317"/>
                    <a:pt x="196" y="317"/>
                    <a:pt x="196" y="319"/>
                  </a:cubicBezTo>
                  <a:cubicBezTo>
                    <a:pt x="196" y="320"/>
                    <a:pt x="197" y="322"/>
                    <a:pt x="197" y="323"/>
                  </a:cubicBezTo>
                  <a:cubicBezTo>
                    <a:pt x="198" y="326"/>
                    <a:pt x="199" y="324"/>
                    <a:pt x="200" y="323"/>
                  </a:cubicBezTo>
                  <a:cubicBezTo>
                    <a:pt x="201" y="322"/>
                    <a:pt x="203" y="322"/>
                    <a:pt x="205" y="323"/>
                  </a:cubicBezTo>
                  <a:cubicBezTo>
                    <a:pt x="207" y="323"/>
                    <a:pt x="209" y="322"/>
                    <a:pt x="209" y="324"/>
                  </a:cubicBezTo>
                  <a:cubicBezTo>
                    <a:pt x="210" y="325"/>
                    <a:pt x="209" y="325"/>
                    <a:pt x="210" y="326"/>
                  </a:cubicBezTo>
                  <a:cubicBezTo>
                    <a:pt x="210" y="327"/>
                    <a:pt x="211" y="327"/>
                    <a:pt x="211" y="327"/>
                  </a:cubicBezTo>
                  <a:cubicBezTo>
                    <a:pt x="212" y="328"/>
                    <a:pt x="211" y="330"/>
                    <a:pt x="211" y="331"/>
                  </a:cubicBezTo>
                  <a:cubicBezTo>
                    <a:pt x="211" y="333"/>
                    <a:pt x="211" y="335"/>
                    <a:pt x="213" y="336"/>
                  </a:cubicBezTo>
                  <a:cubicBezTo>
                    <a:pt x="215" y="337"/>
                    <a:pt x="220" y="336"/>
                    <a:pt x="221" y="338"/>
                  </a:cubicBezTo>
                  <a:cubicBezTo>
                    <a:pt x="221" y="338"/>
                    <a:pt x="222" y="340"/>
                    <a:pt x="222" y="341"/>
                  </a:cubicBezTo>
                  <a:cubicBezTo>
                    <a:pt x="222" y="342"/>
                    <a:pt x="221" y="343"/>
                    <a:pt x="221" y="344"/>
                  </a:cubicBezTo>
                  <a:cubicBezTo>
                    <a:pt x="222" y="346"/>
                    <a:pt x="223" y="345"/>
                    <a:pt x="224" y="346"/>
                  </a:cubicBezTo>
                  <a:cubicBezTo>
                    <a:pt x="226" y="346"/>
                    <a:pt x="227" y="346"/>
                    <a:pt x="228" y="347"/>
                  </a:cubicBezTo>
                  <a:cubicBezTo>
                    <a:pt x="228" y="348"/>
                    <a:pt x="229" y="349"/>
                    <a:pt x="229" y="350"/>
                  </a:cubicBezTo>
                  <a:cubicBezTo>
                    <a:pt x="230" y="351"/>
                    <a:pt x="229" y="353"/>
                    <a:pt x="230" y="354"/>
                  </a:cubicBezTo>
                  <a:cubicBezTo>
                    <a:pt x="230" y="354"/>
                    <a:pt x="231" y="354"/>
                    <a:pt x="231" y="355"/>
                  </a:cubicBezTo>
                  <a:cubicBezTo>
                    <a:pt x="231" y="355"/>
                    <a:pt x="231" y="356"/>
                    <a:pt x="232" y="356"/>
                  </a:cubicBezTo>
                  <a:cubicBezTo>
                    <a:pt x="232" y="357"/>
                    <a:pt x="233" y="357"/>
                    <a:pt x="233" y="358"/>
                  </a:cubicBezTo>
                  <a:cubicBezTo>
                    <a:pt x="233" y="360"/>
                    <a:pt x="233" y="360"/>
                    <a:pt x="234" y="361"/>
                  </a:cubicBezTo>
                  <a:cubicBezTo>
                    <a:pt x="235" y="362"/>
                    <a:pt x="236" y="363"/>
                    <a:pt x="237" y="363"/>
                  </a:cubicBezTo>
                  <a:cubicBezTo>
                    <a:pt x="239" y="364"/>
                    <a:pt x="240" y="367"/>
                    <a:pt x="243" y="367"/>
                  </a:cubicBezTo>
                  <a:cubicBezTo>
                    <a:pt x="244" y="367"/>
                    <a:pt x="246" y="367"/>
                    <a:pt x="247" y="368"/>
                  </a:cubicBezTo>
                  <a:cubicBezTo>
                    <a:pt x="247" y="369"/>
                    <a:pt x="247" y="370"/>
                    <a:pt x="248" y="371"/>
                  </a:cubicBezTo>
                  <a:cubicBezTo>
                    <a:pt x="249" y="371"/>
                    <a:pt x="250" y="372"/>
                    <a:pt x="251" y="372"/>
                  </a:cubicBezTo>
                  <a:cubicBezTo>
                    <a:pt x="251" y="373"/>
                    <a:pt x="251" y="373"/>
                    <a:pt x="252" y="373"/>
                  </a:cubicBezTo>
                  <a:cubicBezTo>
                    <a:pt x="252" y="373"/>
                    <a:pt x="252" y="373"/>
                    <a:pt x="252" y="373"/>
                  </a:cubicBezTo>
                  <a:cubicBezTo>
                    <a:pt x="252" y="374"/>
                    <a:pt x="252" y="374"/>
                    <a:pt x="253" y="375"/>
                  </a:cubicBezTo>
                  <a:cubicBezTo>
                    <a:pt x="253" y="375"/>
                    <a:pt x="253" y="375"/>
                    <a:pt x="253" y="376"/>
                  </a:cubicBezTo>
                  <a:cubicBezTo>
                    <a:pt x="254" y="378"/>
                    <a:pt x="255" y="381"/>
                    <a:pt x="255" y="384"/>
                  </a:cubicBezTo>
                  <a:cubicBezTo>
                    <a:pt x="255" y="386"/>
                    <a:pt x="256" y="386"/>
                    <a:pt x="257" y="387"/>
                  </a:cubicBezTo>
                  <a:cubicBezTo>
                    <a:pt x="258" y="389"/>
                    <a:pt x="260" y="392"/>
                    <a:pt x="260" y="394"/>
                  </a:cubicBezTo>
                  <a:cubicBezTo>
                    <a:pt x="262" y="395"/>
                    <a:pt x="263" y="397"/>
                    <a:pt x="264" y="398"/>
                  </a:cubicBezTo>
                  <a:cubicBezTo>
                    <a:pt x="265" y="398"/>
                    <a:pt x="267" y="398"/>
                    <a:pt x="268" y="399"/>
                  </a:cubicBezTo>
                  <a:cubicBezTo>
                    <a:pt x="269" y="400"/>
                    <a:pt x="270" y="401"/>
                    <a:pt x="271" y="402"/>
                  </a:cubicBezTo>
                  <a:cubicBezTo>
                    <a:pt x="272" y="403"/>
                    <a:pt x="274" y="404"/>
                    <a:pt x="276" y="405"/>
                  </a:cubicBezTo>
                  <a:cubicBezTo>
                    <a:pt x="276" y="406"/>
                    <a:pt x="277" y="407"/>
                    <a:pt x="277" y="408"/>
                  </a:cubicBezTo>
                  <a:cubicBezTo>
                    <a:pt x="278" y="408"/>
                    <a:pt x="279" y="409"/>
                    <a:pt x="280" y="410"/>
                  </a:cubicBezTo>
                  <a:cubicBezTo>
                    <a:pt x="281" y="413"/>
                    <a:pt x="280" y="416"/>
                    <a:pt x="281" y="419"/>
                  </a:cubicBezTo>
                  <a:cubicBezTo>
                    <a:pt x="282" y="419"/>
                    <a:pt x="282" y="419"/>
                    <a:pt x="283" y="420"/>
                  </a:cubicBezTo>
                  <a:cubicBezTo>
                    <a:pt x="283" y="420"/>
                    <a:pt x="284" y="420"/>
                    <a:pt x="284" y="420"/>
                  </a:cubicBezTo>
                  <a:cubicBezTo>
                    <a:pt x="285" y="421"/>
                    <a:pt x="286" y="422"/>
                    <a:pt x="287" y="423"/>
                  </a:cubicBezTo>
                  <a:cubicBezTo>
                    <a:pt x="287" y="424"/>
                    <a:pt x="287" y="424"/>
                    <a:pt x="288" y="424"/>
                  </a:cubicBezTo>
                  <a:cubicBezTo>
                    <a:pt x="288" y="425"/>
                    <a:pt x="289" y="426"/>
                    <a:pt x="289" y="426"/>
                  </a:cubicBezTo>
                  <a:cubicBezTo>
                    <a:pt x="290" y="427"/>
                    <a:pt x="291" y="427"/>
                    <a:pt x="292" y="428"/>
                  </a:cubicBezTo>
                  <a:cubicBezTo>
                    <a:pt x="293" y="430"/>
                    <a:pt x="294" y="432"/>
                    <a:pt x="295" y="433"/>
                  </a:cubicBezTo>
                  <a:cubicBezTo>
                    <a:pt x="296" y="434"/>
                    <a:pt x="297" y="434"/>
                    <a:pt x="297" y="435"/>
                  </a:cubicBezTo>
                  <a:cubicBezTo>
                    <a:pt x="297" y="436"/>
                    <a:pt x="297" y="437"/>
                    <a:pt x="297" y="438"/>
                  </a:cubicBezTo>
                  <a:cubicBezTo>
                    <a:pt x="298" y="440"/>
                    <a:pt x="298" y="439"/>
                    <a:pt x="301" y="440"/>
                  </a:cubicBezTo>
                  <a:cubicBezTo>
                    <a:pt x="302" y="440"/>
                    <a:pt x="303" y="441"/>
                    <a:pt x="304" y="442"/>
                  </a:cubicBezTo>
                  <a:cubicBezTo>
                    <a:pt x="304" y="442"/>
                    <a:pt x="305" y="445"/>
                    <a:pt x="306" y="443"/>
                  </a:cubicBezTo>
                  <a:cubicBezTo>
                    <a:pt x="306" y="443"/>
                    <a:pt x="306" y="444"/>
                    <a:pt x="306" y="444"/>
                  </a:cubicBezTo>
                  <a:cubicBezTo>
                    <a:pt x="308" y="444"/>
                    <a:pt x="310" y="444"/>
                    <a:pt x="311" y="444"/>
                  </a:cubicBezTo>
                  <a:cubicBezTo>
                    <a:pt x="313" y="445"/>
                    <a:pt x="312" y="447"/>
                    <a:pt x="313" y="448"/>
                  </a:cubicBezTo>
                  <a:cubicBezTo>
                    <a:pt x="313" y="449"/>
                    <a:pt x="314" y="450"/>
                    <a:pt x="315" y="450"/>
                  </a:cubicBezTo>
                  <a:cubicBezTo>
                    <a:pt x="316" y="451"/>
                    <a:pt x="317" y="451"/>
                    <a:pt x="318" y="452"/>
                  </a:cubicBezTo>
                  <a:cubicBezTo>
                    <a:pt x="319" y="454"/>
                    <a:pt x="317" y="460"/>
                    <a:pt x="319" y="461"/>
                  </a:cubicBezTo>
                  <a:cubicBezTo>
                    <a:pt x="322" y="457"/>
                    <a:pt x="327" y="457"/>
                    <a:pt x="332" y="457"/>
                  </a:cubicBezTo>
                  <a:cubicBezTo>
                    <a:pt x="333" y="457"/>
                    <a:pt x="334" y="456"/>
                    <a:pt x="336" y="456"/>
                  </a:cubicBezTo>
                  <a:cubicBezTo>
                    <a:pt x="337" y="456"/>
                    <a:pt x="338" y="456"/>
                    <a:pt x="339" y="456"/>
                  </a:cubicBezTo>
                  <a:cubicBezTo>
                    <a:pt x="341" y="456"/>
                    <a:pt x="343" y="458"/>
                    <a:pt x="345" y="460"/>
                  </a:cubicBezTo>
                  <a:cubicBezTo>
                    <a:pt x="347" y="462"/>
                    <a:pt x="348" y="463"/>
                    <a:pt x="350" y="462"/>
                  </a:cubicBezTo>
                  <a:cubicBezTo>
                    <a:pt x="351" y="462"/>
                    <a:pt x="352" y="462"/>
                    <a:pt x="353" y="462"/>
                  </a:cubicBezTo>
                  <a:cubicBezTo>
                    <a:pt x="353" y="461"/>
                    <a:pt x="354" y="460"/>
                    <a:pt x="354" y="460"/>
                  </a:cubicBezTo>
                  <a:cubicBezTo>
                    <a:pt x="355" y="460"/>
                    <a:pt x="357" y="460"/>
                    <a:pt x="358" y="460"/>
                  </a:cubicBezTo>
                  <a:cubicBezTo>
                    <a:pt x="359" y="461"/>
                    <a:pt x="359" y="463"/>
                    <a:pt x="360" y="464"/>
                  </a:cubicBezTo>
                  <a:cubicBezTo>
                    <a:pt x="360" y="465"/>
                    <a:pt x="361" y="466"/>
                    <a:pt x="361" y="467"/>
                  </a:cubicBezTo>
                  <a:cubicBezTo>
                    <a:pt x="362" y="469"/>
                    <a:pt x="363" y="470"/>
                    <a:pt x="363" y="473"/>
                  </a:cubicBezTo>
                  <a:cubicBezTo>
                    <a:pt x="364" y="474"/>
                    <a:pt x="364" y="475"/>
                    <a:pt x="365" y="477"/>
                  </a:cubicBezTo>
                  <a:cubicBezTo>
                    <a:pt x="365" y="477"/>
                    <a:pt x="366" y="478"/>
                    <a:pt x="366" y="479"/>
                  </a:cubicBezTo>
                  <a:cubicBezTo>
                    <a:pt x="366" y="480"/>
                    <a:pt x="365" y="481"/>
                    <a:pt x="365" y="482"/>
                  </a:cubicBezTo>
                  <a:cubicBezTo>
                    <a:pt x="365" y="483"/>
                    <a:pt x="365" y="484"/>
                    <a:pt x="365" y="484"/>
                  </a:cubicBezTo>
                  <a:cubicBezTo>
                    <a:pt x="367" y="485"/>
                    <a:pt x="368" y="485"/>
                    <a:pt x="370" y="486"/>
                  </a:cubicBezTo>
                  <a:cubicBezTo>
                    <a:pt x="370" y="486"/>
                    <a:pt x="371" y="486"/>
                    <a:pt x="371" y="487"/>
                  </a:cubicBezTo>
                  <a:cubicBezTo>
                    <a:pt x="373" y="489"/>
                    <a:pt x="372" y="491"/>
                    <a:pt x="373" y="493"/>
                  </a:cubicBezTo>
                  <a:cubicBezTo>
                    <a:pt x="374" y="494"/>
                    <a:pt x="375" y="495"/>
                    <a:pt x="377" y="494"/>
                  </a:cubicBezTo>
                  <a:cubicBezTo>
                    <a:pt x="378" y="494"/>
                    <a:pt x="378" y="493"/>
                    <a:pt x="379" y="492"/>
                  </a:cubicBezTo>
                  <a:cubicBezTo>
                    <a:pt x="380" y="491"/>
                    <a:pt x="382" y="492"/>
                    <a:pt x="384" y="492"/>
                  </a:cubicBezTo>
                  <a:cubicBezTo>
                    <a:pt x="385" y="493"/>
                    <a:pt x="386" y="492"/>
                    <a:pt x="387" y="492"/>
                  </a:cubicBezTo>
                  <a:cubicBezTo>
                    <a:pt x="393" y="490"/>
                    <a:pt x="394" y="495"/>
                    <a:pt x="394" y="499"/>
                  </a:cubicBezTo>
                  <a:cubicBezTo>
                    <a:pt x="394" y="502"/>
                    <a:pt x="394" y="504"/>
                    <a:pt x="391" y="505"/>
                  </a:cubicBezTo>
                  <a:cubicBezTo>
                    <a:pt x="391" y="505"/>
                    <a:pt x="391" y="505"/>
                    <a:pt x="390" y="505"/>
                  </a:cubicBezTo>
                  <a:cubicBezTo>
                    <a:pt x="389" y="505"/>
                    <a:pt x="389" y="506"/>
                    <a:pt x="388" y="507"/>
                  </a:cubicBezTo>
                  <a:cubicBezTo>
                    <a:pt x="388" y="507"/>
                    <a:pt x="386" y="508"/>
                    <a:pt x="386" y="509"/>
                  </a:cubicBezTo>
                  <a:cubicBezTo>
                    <a:pt x="386" y="509"/>
                    <a:pt x="387" y="509"/>
                    <a:pt x="388" y="509"/>
                  </a:cubicBezTo>
                  <a:cubicBezTo>
                    <a:pt x="388" y="510"/>
                    <a:pt x="388" y="510"/>
                    <a:pt x="388" y="510"/>
                  </a:cubicBezTo>
                  <a:cubicBezTo>
                    <a:pt x="389" y="510"/>
                    <a:pt x="389" y="512"/>
                    <a:pt x="389" y="512"/>
                  </a:cubicBezTo>
                  <a:cubicBezTo>
                    <a:pt x="390" y="513"/>
                    <a:pt x="392" y="513"/>
                    <a:pt x="393" y="514"/>
                  </a:cubicBezTo>
                  <a:cubicBezTo>
                    <a:pt x="394" y="514"/>
                    <a:pt x="396" y="515"/>
                    <a:pt x="398" y="515"/>
                  </a:cubicBezTo>
                  <a:cubicBezTo>
                    <a:pt x="399" y="515"/>
                    <a:pt x="400" y="512"/>
                    <a:pt x="401" y="512"/>
                  </a:cubicBezTo>
                  <a:cubicBezTo>
                    <a:pt x="402" y="511"/>
                    <a:pt x="402" y="511"/>
                    <a:pt x="403" y="511"/>
                  </a:cubicBezTo>
                  <a:cubicBezTo>
                    <a:pt x="404" y="511"/>
                    <a:pt x="406" y="511"/>
                    <a:pt x="407" y="512"/>
                  </a:cubicBezTo>
                  <a:cubicBezTo>
                    <a:pt x="408" y="512"/>
                    <a:pt x="408" y="512"/>
                    <a:pt x="408" y="513"/>
                  </a:cubicBezTo>
                  <a:cubicBezTo>
                    <a:pt x="409" y="513"/>
                    <a:pt x="409" y="513"/>
                    <a:pt x="409" y="513"/>
                  </a:cubicBezTo>
                  <a:cubicBezTo>
                    <a:pt x="410" y="513"/>
                    <a:pt x="411" y="514"/>
                    <a:pt x="412" y="514"/>
                  </a:cubicBezTo>
                  <a:cubicBezTo>
                    <a:pt x="414" y="514"/>
                    <a:pt x="415" y="514"/>
                    <a:pt x="417" y="516"/>
                  </a:cubicBezTo>
                  <a:cubicBezTo>
                    <a:pt x="418" y="517"/>
                    <a:pt x="418" y="518"/>
                    <a:pt x="418" y="520"/>
                  </a:cubicBezTo>
                  <a:cubicBezTo>
                    <a:pt x="418" y="521"/>
                    <a:pt x="418" y="522"/>
                    <a:pt x="419" y="522"/>
                  </a:cubicBezTo>
                  <a:cubicBezTo>
                    <a:pt x="419" y="523"/>
                    <a:pt x="419" y="524"/>
                    <a:pt x="420" y="525"/>
                  </a:cubicBezTo>
                  <a:cubicBezTo>
                    <a:pt x="420" y="525"/>
                    <a:pt x="421" y="525"/>
                    <a:pt x="422" y="526"/>
                  </a:cubicBezTo>
                  <a:cubicBezTo>
                    <a:pt x="423" y="526"/>
                    <a:pt x="422" y="528"/>
                    <a:pt x="422" y="529"/>
                  </a:cubicBezTo>
                  <a:cubicBezTo>
                    <a:pt x="422" y="531"/>
                    <a:pt x="422" y="532"/>
                    <a:pt x="422" y="534"/>
                  </a:cubicBezTo>
                  <a:cubicBezTo>
                    <a:pt x="421" y="537"/>
                    <a:pt x="419" y="538"/>
                    <a:pt x="416" y="538"/>
                  </a:cubicBezTo>
                  <a:cubicBezTo>
                    <a:pt x="416" y="540"/>
                    <a:pt x="418" y="541"/>
                    <a:pt x="419" y="542"/>
                  </a:cubicBezTo>
                  <a:cubicBezTo>
                    <a:pt x="422" y="543"/>
                    <a:pt x="425" y="545"/>
                    <a:pt x="427" y="547"/>
                  </a:cubicBezTo>
                  <a:cubicBezTo>
                    <a:pt x="428" y="547"/>
                    <a:pt x="429" y="547"/>
                    <a:pt x="430" y="548"/>
                  </a:cubicBezTo>
                  <a:cubicBezTo>
                    <a:pt x="431" y="548"/>
                    <a:pt x="432" y="549"/>
                    <a:pt x="432" y="550"/>
                  </a:cubicBezTo>
                  <a:cubicBezTo>
                    <a:pt x="433" y="550"/>
                    <a:pt x="434" y="551"/>
                    <a:pt x="435" y="551"/>
                  </a:cubicBezTo>
                  <a:cubicBezTo>
                    <a:pt x="436" y="552"/>
                    <a:pt x="436" y="554"/>
                    <a:pt x="437" y="555"/>
                  </a:cubicBezTo>
                  <a:cubicBezTo>
                    <a:pt x="438" y="556"/>
                    <a:pt x="439" y="557"/>
                    <a:pt x="441" y="557"/>
                  </a:cubicBezTo>
                  <a:cubicBezTo>
                    <a:pt x="441" y="557"/>
                    <a:pt x="444" y="557"/>
                    <a:pt x="444" y="556"/>
                  </a:cubicBezTo>
                  <a:cubicBezTo>
                    <a:pt x="445" y="556"/>
                    <a:pt x="445" y="556"/>
                    <a:pt x="445" y="555"/>
                  </a:cubicBezTo>
                  <a:cubicBezTo>
                    <a:pt x="446" y="555"/>
                    <a:pt x="446" y="554"/>
                    <a:pt x="447" y="553"/>
                  </a:cubicBezTo>
                  <a:cubicBezTo>
                    <a:pt x="447" y="553"/>
                    <a:pt x="447" y="552"/>
                    <a:pt x="447" y="551"/>
                  </a:cubicBezTo>
                  <a:cubicBezTo>
                    <a:pt x="447" y="550"/>
                    <a:pt x="448" y="548"/>
                    <a:pt x="449" y="548"/>
                  </a:cubicBezTo>
                  <a:cubicBezTo>
                    <a:pt x="453" y="553"/>
                    <a:pt x="457" y="558"/>
                    <a:pt x="460" y="564"/>
                  </a:cubicBezTo>
                  <a:cubicBezTo>
                    <a:pt x="461" y="566"/>
                    <a:pt x="462" y="568"/>
                    <a:pt x="462" y="570"/>
                  </a:cubicBezTo>
                  <a:cubicBezTo>
                    <a:pt x="462" y="573"/>
                    <a:pt x="463" y="577"/>
                    <a:pt x="464" y="580"/>
                  </a:cubicBezTo>
                  <a:cubicBezTo>
                    <a:pt x="464" y="583"/>
                    <a:pt x="464" y="587"/>
                    <a:pt x="466" y="589"/>
                  </a:cubicBezTo>
                  <a:cubicBezTo>
                    <a:pt x="467" y="590"/>
                    <a:pt x="468" y="591"/>
                    <a:pt x="469" y="593"/>
                  </a:cubicBezTo>
                  <a:cubicBezTo>
                    <a:pt x="469" y="594"/>
                    <a:pt x="469" y="595"/>
                    <a:pt x="469" y="596"/>
                  </a:cubicBezTo>
                  <a:cubicBezTo>
                    <a:pt x="470" y="597"/>
                    <a:pt x="470" y="599"/>
                    <a:pt x="471" y="600"/>
                  </a:cubicBezTo>
                  <a:cubicBezTo>
                    <a:pt x="471" y="602"/>
                    <a:pt x="471" y="603"/>
                    <a:pt x="472" y="605"/>
                  </a:cubicBezTo>
                  <a:cubicBezTo>
                    <a:pt x="472" y="606"/>
                    <a:pt x="473" y="607"/>
                    <a:pt x="473" y="608"/>
                  </a:cubicBezTo>
                  <a:cubicBezTo>
                    <a:pt x="473" y="611"/>
                    <a:pt x="473" y="614"/>
                    <a:pt x="474" y="616"/>
                  </a:cubicBezTo>
                  <a:cubicBezTo>
                    <a:pt x="474" y="617"/>
                    <a:pt x="474" y="617"/>
                    <a:pt x="474" y="617"/>
                  </a:cubicBezTo>
                  <a:cubicBezTo>
                    <a:pt x="474" y="618"/>
                    <a:pt x="474" y="619"/>
                    <a:pt x="474" y="619"/>
                  </a:cubicBezTo>
                  <a:cubicBezTo>
                    <a:pt x="474" y="620"/>
                    <a:pt x="474" y="621"/>
                    <a:pt x="474" y="622"/>
                  </a:cubicBezTo>
                  <a:cubicBezTo>
                    <a:pt x="475" y="624"/>
                    <a:pt x="475" y="625"/>
                    <a:pt x="475" y="628"/>
                  </a:cubicBezTo>
                  <a:cubicBezTo>
                    <a:pt x="475" y="630"/>
                    <a:pt x="475" y="634"/>
                    <a:pt x="475" y="637"/>
                  </a:cubicBezTo>
                  <a:cubicBezTo>
                    <a:pt x="476" y="641"/>
                    <a:pt x="481" y="643"/>
                    <a:pt x="482" y="647"/>
                  </a:cubicBezTo>
                  <a:cubicBezTo>
                    <a:pt x="482" y="648"/>
                    <a:pt x="482" y="650"/>
                    <a:pt x="481" y="652"/>
                  </a:cubicBezTo>
                  <a:cubicBezTo>
                    <a:pt x="481" y="653"/>
                    <a:pt x="481" y="655"/>
                    <a:pt x="480" y="657"/>
                  </a:cubicBezTo>
                  <a:cubicBezTo>
                    <a:pt x="479" y="658"/>
                    <a:pt x="479" y="659"/>
                    <a:pt x="477" y="659"/>
                  </a:cubicBezTo>
                  <a:cubicBezTo>
                    <a:pt x="474" y="659"/>
                    <a:pt x="472" y="659"/>
                    <a:pt x="470" y="660"/>
                  </a:cubicBezTo>
                  <a:cubicBezTo>
                    <a:pt x="468" y="660"/>
                    <a:pt x="466" y="661"/>
                    <a:pt x="464" y="662"/>
                  </a:cubicBezTo>
                  <a:cubicBezTo>
                    <a:pt x="462" y="662"/>
                    <a:pt x="461" y="663"/>
                    <a:pt x="460" y="663"/>
                  </a:cubicBezTo>
                  <a:cubicBezTo>
                    <a:pt x="459" y="668"/>
                    <a:pt x="464" y="670"/>
                    <a:pt x="464" y="675"/>
                  </a:cubicBezTo>
                  <a:cubicBezTo>
                    <a:pt x="465" y="677"/>
                    <a:pt x="463" y="678"/>
                    <a:pt x="463" y="680"/>
                  </a:cubicBezTo>
                  <a:cubicBezTo>
                    <a:pt x="461" y="682"/>
                    <a:pt x="461" y="685"/>
                    <a:pt x="460" y="688"/>
                  </a:cubicBezTo>
                  <a:cubicBezTo>
                    <a:pt x="459" y="689"/>
                    <a:pt x="459" y="690"/>
                    <a:pt x="458" y="691"/>
                  </a:cubicBezTo>
                  <a:cubicBezTo>
                    <a:pt x="456" y="692"/>
                    <a:pt x="455" y="692"/>
                    <a:pt x="454" y="693"/>
                  </a:cubicBezTo>
                  <a:cubicBezTo>
                    <a:pt x="454" y="693"/>
                    <a:pt x="453" y="693"/>
                    <a:pt x="453" y="694"/>
                  </a:cubicBezTo>
                  <a:cubicBezTo>
                    <a:pt x="452" y="694"/>
                    <a:pt x="452" y="694"/>
                    <a:pt x="452" y="694"/>
                  </a:cubicBezTo>
                  <a:cubicBezTo>
                    <a:pt x="451" y="694"/>
                    <a:pt x="451" y="695"/>
                    <a:pt x="451" y="695"/>
                  </a:cubicBezTo>
                  <a:cubicBezTo>
                    <a:pt x="450" y="696"/>
                    <a:pt x="449" y="697"/>
                    <a:pt x="447" y="698"/>
                  </a:cubicBezTo>
                  <a:cubicBezTo>
                    <a:pt x="446" y="699"/>
                    <a:pt x="446" y="699"/>
                    <a:pt x="445" y="700"/>
                  </a:cubicBezTo>
                  <a:cubicBezTo>
                    <a:pt x="445" y="701"/>
                    <a:pt x="445" y="702"/>
                    <a:pt x="445" y="703"/>
                  </a:cubicBezTo>
                  <a:cubicBezTo>
                    <a:pt x="445" y="704"/>
                    <a:pt x="446" y="707"/>
                    <a:pt x="445" y="708"/>
                  </a:cubicBezTo>
                  <a:cubicBezTo>
                    <a:pt x="444" y="709"/>
                    <a:pt x="443" y="709"/>
                    <a:pt x="443" y="710"/>
                  </a:cubicBezTo>
                  <a:cubicBezTo>
                    <a:pt x="442" y="711"/>
                    <a:pt x="441" y="713"/>
                    <a:pt x="441" y="714"/>
                  </a:cubicBezTo>
                  <a:cubicBezTo>
                    <a:pt x="442" y="716"/>
                    <a:pt x="443" y="717"/>
                    <a:pt x="444" y="718"/>
                  </a:cubicBezTo>
                  <a:cubicBezTo>
                    <a:pt x="445" y="718"/>
                    <a:pt x="444" y="718"/>
                    <a:pt x="445" y="719"/>
                  </a:cubicBezTo>
                  <a:cubicBezTo>
                    <a:pt x="446" y="719"/>
                    <a:pt x="447" y="720"/>
                    <a:pt x="447" y="720"/>
                  </a:cubicBezTo>
                  <a:cubicBezTo>
                    <a:pt x="448" y="720"/>
                    <a:pt x="448" y="721"/>
                    <a:pt x="449" y="721"/>
                  </a:cubicBezTo>
                  <a:cubicBezTo>
                    <a:pt x="451" y="721"/>
                    <a:pt x="453" y="721"/>
                    <a:pt x="455" y="721"/>
                  </a:cubicBezTo>
                  <a:cubicBezTo>
                    <a:pt x="458" y="721"/>
                    <a:pt x="460" y="720"/>
                    <a:pt x="463" y="720"/>
                  </a:cubicBezTo>
                  <a:cubicBezTo>
                    <a:pt x="464" y="720"/>
                    <a:pt x="465" y="720"/>
                    <a:pt x="466" y="720"/>
                  </a:cubicBezTo>
                  <a:cubicBezTo>
                    <a:pt x="468" y="720"/>
                    <a:pt x="469" y="719"/>
                    <a:pt x="470" y="719"/>
                  </a:cubicBezTo>
                  <a:cubicBezTo>
                    <a:pt x="471" y="719"/>
                    <a:pt x="471" y="719"/>
                    <a:pt x="472" y="719"/>
                  </a:cubicBezTo>
                  <a:cubicBezTo>
                    <a:pt x="473" y="718"/>
                    <a:pt x="474" y="717"/>
                    <a:pt x="474" y="717"/>
                  </a:cubicBezTo>
                  <a:cubicBezTo>
                    <a:pt x="475" y="716"/>
                    <a:pt x="475" y="715"/>
                    <a:pt x="475" y="714"/>
                  </a:cubicBezTo>
                  <a:cubicBezTo>
                    <a:pt x="476" y="714"/>
                    <a:pt x="476" y="713"/>
                    <a:pt x="477" y="712"/>
                  </a:cubicBezTo>
                  <a:cubicBezTo>
                    <a:pt x="477" y="712"/>
                    <a:pt x="477" y="711"/>
                    <a:pt x="477" y="710"/>
                  </a:cubicBezTo>
                  <a:cubicBezTo>
                    <a:pt x="478" y="709"/>
                    <a:pt x="478" y="709"/>
                    <a:pt x="478" y="708"/>
                  </a:cubicBezTo>
                  <a:cubicBezTo>
                    <a:pt x="479" y="705"/>
                    <a:pt x="478" y="704"/>
                    <a:pt x="480" y="702"/>
                  </a:cubicBezTo>
                  <a:cubicBezTo>
                    <a:pt x="481" y="700"/>
                    <a:pt x="483" y="698"/>
                    <a:pt x="485" y="697"/>
                  </a:cubicBezTo>
                  <a:cubicBezTo>
                    <a:pt x="485" y="695"/>
                    <a:pt x="489" y="692"/>
                    <a:pt x="491" y="691"/>
                  </a:cubicBezTo>
                  <a:cubicBezTo>
                    <a:pt x="493" y="690"/>
                    <a:pt x="495" y="688"/>
                    <a:pt x="498" y="686"/>
                  </a:cubicBezTo>
                  <a:cubicBezTo>
                    <a:pt x="502" y="683"/>
                    <a:pt x="500" y="678"/>
                    <a:pt x="500" y="674"/>
                  </a:cubicBezTo>
                  <a:cubicBezTo>
                    <a:pt x="501" y="671"/>
                    <a:pt x="500" y="668"/>
                    <a:pt x="500" y="665"/>
                  </a:cubicBezTo>
                  <a:cubicBezTo>
                    <a:pt x="500" y="663"/>
                    <a:pt x="500" y="661"/>
                    <a:pt x="500" y="660"/>
                  </a:cubicBezTo>
                  <a:cubicBezTo>
                    <a:pt x="500" y="659"/>
                    <a:pt x="500" y="657"/>
                    <a:pt x="501" y="656"/>
                  </a:cubicBezTo>
                  <a:cubicBezTo>
                    <a:pt x="501" y="656"/>
                    <a:pt x="502" y="655"/>
                    <a:pt x="503" y="655"/>
                  </a:cubicBezTo>
                  <a:cubicBezTo>
                    <a:pt x="503" y="654"/>
                    <a:pt x="504" y="653"/>
                    <a:pt x="505" y="652"/>
                  </a:cubicBezTo>
                  <a:cubicBezTo>
                    <a:pt x="505" y="651"/>
                    <a:pt x="505" y="651"/>
                    <a:pt x="506" y="651"/>
                  </a:cubicBezTo>
                  <a:cubicBezTo>
                    <a:pt x="507" y="650"/>
                    <a:pt x="508" y="649"/>
                    <a:pt x="510" y="649"/>
                  </a:cubicBezTo>
                  <a:cubicBezTo>
                    <a:pt x="512" y="648"/>
                    <a:pt x="515" y="648"/>
                    <a:pt x="517" y="647"/>
                  </a:cubicBezTo>
                  <a:cubicBezTo>
                    <a:pt x="517" y="647"/>
                    <a:pt x="517" y="646"/>
                    <a:pt x="517" y="646"/>
                  </a:cubicBezTo>
                  <a:cubicBezTo>
                    <a:pt x="517" y="646"/>
                    <a:pt x="519" y="646"/>
                    <a:pt x="518" y="646"/>
                  </a:cubicBezTo>
                  <a:cubicBezTo>
                    <a:pt x="520" y="646"/>
                    <a:pt x="520" y="646"/>
                    <a:pt x="521" y="646"/>
                  </a:cubicBezTo>
                  <a:cubicBezTo>
                    <a:pt x="523" y="646"/>
                    <a:pt x="525" y="646"/>
                    <a:pt x="526" y="645"/>
                  </a:cubicBezTo>
                  <a:cubicBezTo>
                    <a:pt x="527" y="645"/>
                    <a:pt x="528" y="644"/>
                    <a:pt x="529" y="644"/>
                  </a:cubicBezTo>
                  <a:cubicBezTo>
                    <a:pt x="530" y="644"/>
                    <a:pt x="530" y="644"/>
                    <a:pt x="531" y="643"/>
                  </a:cubicBezTo>
                  <a:cubicBezTo>
                    <a:pt x="531" y="643"/>
                    <a:pt x="532" y="643"/>
                    <a:pt x="532" y="642"/>
                  </a:cubicBezTo>
                  <a:cubicBezTo>
                    <a:pt x="532" y="641"/>
                    <a:pt x="532" y="640"/>
                    <a:pt x="532" y="639"/>
                  </a:cubicBezTo>
                  <a:cubicBezTo>
                    <a:pt x="532" y="638"/>
                    <a:pt x="531" y="636"/>
                    <a:pt x="531" y="635"/>
                  </a:cubicBezTo>
                  <a:cubicBezTo>
                    <a:pt x="531" y="634"/>
                    <a:pt x="531" y="633"/>
                    <a:pt x="532" y="632"/>
                  </a:cubicBezTo>
                  <a:cubicBezTo>
                    <a:pt x="532" y="632"/>
                    <a:pt x="533" y="631"/>
                    <a:pt x="533" y="631"/>
                  </a:cubicBezTo>
                  <a:cubicBezTo>
                    <a:pt x="534" y="629"/>
                    <a:pt x="534" y="626"/>
                    <a:pt x="534" y="624"/>
                  </a:cubicBezTo>
                  <a:cubicBezTo>
                    <a:pt x="534" y="622"/>
                    <a:pt x="534" y="620"/>
                    <a:pt x="534" y="617"/>
                  </a:cubicBezTo>
                  <a:cubicBezTo>
                    <a:pt x="534" y="616"/>
                    <a:pt x="534" y="614"/>
                    <a:pt x="534" y="613"/>
                  </a:cubicBezTo>
                  <a:cubicBezTo>
                    <a:pt x="534" y="611"/>
                    <a:pt x="533" y="609"/>
                    <a:pt x="533" y="607"/>
                  </a:cubicBezTo>
                  <a:cubicBezTo>
                    <a:pt x="532" y="605"/>
                    <a:pt x="531" y="604"/>
                    <a:pt x="529" y="604"/>
                  </a:cubicBezTo>
                  <a:cubicBezTo>
                    <a:pt x="529" y="603"/>
                    <a:pt x="528" y="601"/>
                    <a:pt x="527" y="600"/>
                  </a:cubicBezTo>
                  <a:cubicBezTo>
                    <a:pt x="526" y="598"/>
                    <a:pt x="526" y="597"/>
                    <a:pt x="524" y="597"/>
                  </a:cubicBezTo>
                  <a:cubicBezTo>
                    <a:pt x="523" y="597"/>
                    <a:pt x="522" y="597"/>
                    <a:pt x="521" y="597"/>
                  </a:cubicBezTo>
                  <a:cubicBezTo>
                    <a:pt x="520" y="596"/>
                    <a:pt x="520" y="596"/>
                    <a:pt x="520" y="595"/>
                  </a:cubicBezTo>
                  <a:cubicBezTo>
                    <a:pt x="519" y="594"/>
                    <a:pt x="518" y="594"/>
                    <a:pt x="517" y="593"/>
                  </a:cubicBezTo>
                  <a:cubicBezTo>
                    <a:pt x="516" y="592"/>
                    <a:pt x="516" y="591"/>
                    <a:pt x="515" y="590"/>
                  </a:cubicBezTo>
                  <a:cubicBezTo>
                    <a:pt x="514" y="590"/>
                    <a:pt x="512" y="591"/>
                    <a:pt x="511" y="590"/>
                  </a:cubicBezTo>
                  <a:cubicBezTo>
                    <a:pt x="510" y="590"/>
                    <a:pt x="509" y="590"/>
                    <a:pt x="508" y="590"/>
                  </a:cubicBezTo>
                  <a:cubicBezTo>
                    <a:pt x="506" y="590"/>
                    <a:pt x="506" y="589"/>
                    <a:pt x="504" y="589"/>
                  </a:cubicBezTo>
                  <a:cubicBezTo>
                    <a:pt x="503" y="585"/>
                    <a:pt x="503" y="581"/>
                    <a:pt x="503" y="577"/>
                  </a:cubicBezTo>
                  <a:cubicBezTo>
                    <a:pt x="503" y="575"/>
                    <a:pt x="503" y="574"/>
                    <a:pt x="503" y="572"/>
                  </a:cubicBezTo>
                  <a:cubicBezTo>
                    <a:pt x="504" y="571"/>
                    <a:pt x="504" y="568"/>
                    <a:pt x="505" y="567"/>
                  </a:cubicBezTo>
                  <a:cubicBezTo>
                    <a:pt x="506" y="566"/>
                    <a:pt x="507" y="566"/>
                    <a:pt x="508" y="565"/>
                  </a:cubicBezTo>
                  <a:cubicBezTo>
                    <a:pt x="509" y="564"/>
                    <a:pt x="509" y="562"/>
                    <a:pt x="509" y="561"/>
                  </a:cubicBezTo>
                  <a:cubicBezTo>
                    <a:pt x="509" y="558"/>
                    <a:pt x="510" y="555"/>
                    <a:pt x="511" y="553"/>
                  </a:cubicBezTo>
                  <a:cubicBezTo>
                    <a:pt x="512" y="552"/>
                    <a:pt x="513" y="551"/>
                    <a:pt x="514" y="550"/>
                  </a:cubicBezTo>
                  <a:cubicBezTo>
                    <a:pt x="515" y="550"/>
                    <a:pt x="515" y="550"/>
                    <a:pt x="515" y="549"/>
                  </a:cubicBezTo>
                  <a:cubicBezTo>
                    <a:pt x="516" y="549"/>
                    <a:pt x="516" y="548"/>
                    <a:pt x="516" y="548"/>
                  </a:cubicBezTo>
                  <a:cubicBezTo>
                    <a:pt x="517" y="546"/>
                    <a:pt x="518" y="544"/>
                    <a:pt x="518" y="543"/>
                  </a:cubicBezTo>
                  <a:cubicBezTo>
                    <a:pt x="519" y="541"/>
                    <a:pt x="519" y="540"/>
                    <a:pt x="520" y="538"/>
                  </a:cubicBezTo>
                  <a:cubicBezTo>
                    <a:pt x="521" y="537"/>
                    <a:pt x="521" y="536"/>
                    <a:pt x="522" y="535"/>
                  </a:cubicBezTo>
                  <a:cubicBezTo>
                    <a:pt x="523" y="534"/>
                    <a:pt x="523" y="534"/>
                    <a:pt x="523" y="533"/>
                  </a:cubicBezTo>
                  <a:cubicBezTo>
                    <a:pt x="524" y="532"/>
                    <a:pt x="524" y="532"/>
                    <a:pt x="525" y="531"/>
                  </a:cubicBezTo>
                  <a:cubicBezTo>
                    <a:pt x="526" y="530"/>
                    <a:pt x="526" y="529"/>
                    <a:pt x="527" y="528"/>
                  </a:cubicBezTo>
                  <a:cubicBezTo>
                    <a:pt x="528" y="527"/>
                    <a:pt x="530" y="526"/>
                    <a:pt x="531" y="525"/>
                  </a:cubicBezTo>
                  <a:cubicBezTo>
                    <a:pt x="533" y="524"/>
                    <a:pt x="535" y="521"/>
                    <a:pt x="537" y="522"/>
                  </a:cubicBezTo>
                  <a:cubicBezTo>
                    <a:pt x="538" y="523"/>
                    <a:pt x="539" y="524"/>
                    <a:pt x="539" y="525"/>
                  </a:cubicBezTo>
                  <a:cubicBezTo>
                    <a:pt x="540" y="525"/>
                    <a:pt x="540" y="526"/>
                    <a:pt x="541" y="527"/>
                  </a:cubicBezTo>
                  <a:cubicBezTo>
                    <a:pt x="542" y="528"/>
                    <a:pt x="542" y="528"/>
                    <a:pt x="543" y="530"/>
                  </a:cubicBezTo>
                  <a:cubicBezTo>
                    <a:pt x="543" y="531"/>
                    <a:pt x="545" y="533"/>
                    <a:pt x="546" y="534"/>
                  </a:cubicBezTo>
                  <a:cubicBezTo>
                    <a:pt x="547" y="534"/>
                    <a:pt x="547" y="534"/>
                    <a:pt x="548" y="534"/>
                  </a:cubicBezTo>
                  <a:cubicBezTo>
                    <a:pt x="548" y="535"/>
                    <a:pt x="548" y="536"/>
                    <a:pt x="549" y="536"/>
                  </a:cubicBezTo>
                  <a:cubicBezTo>
                    <a:pt x="551" y="537"/>
                    <a:pt x="552" y="538"/>
                    <a:pt x="554" y="539"/>
                  </a:cubicBezTo>
                  <a:cubicBezTo>
                    <a:pt x="555" y="540"/>
                    <a:pt x="557" y="540"/>
                    <a:pt x="558" y="540"/>
                  </a:cubicBezTo>
                  <a:cubicBezTo>
                    <a:pt x="559" y="541"/>
                    <a:pt x="559" y="541"/>
                    <a:pt x="561" y="542"/>
                  </a:cubicBezTo>
                  <a:cubicBezTo>
                    <a:pt x="561" y="542"/>
                    <a:pt x="562" y="542"/>
                    <a:pt x="562" y="542"/>
                  </a:cubicBezTo>
                  <a:cubicBezTo>
                    <a:pt x="563" y="543"/>
                    <a:pt x="564" y="542"/>
                    <a:pt x="565" y="542"/>
                  </a:cubicBezTo>
                  <a:cubicBezTo>
                    <a:pt x="567" y="542"/>
                    <a:pt x="568" y="542"/>
                    <a:pt x="570" y="542"/>
                  </a:cubicBezTo>
                  <a:cubicBezTo>
                    <a:pt x="571" y="542"/>
                    <a:pt x="571" y="542"/>
                    <a:pt x="572" y="542"/>
                  </a:cubicBezTo>
                  <a:cubicBezTo>
                    <a:pt x="572" y="542"/>
                    <a:pt x="572" y="541"/>
                    <a:pt x="573" y="541"/>
                  </a:cubicBezTo>
                  <a:cubicBezTo>
                    <a:pt x="574" y="541"/>
                    <a:pt x="575" y="543"/>
                    <a:pt x="575" y="544"/>
                  </a:cubicBezTo>
                  <a:cubicBezTo>
                    <a:pt x="576" y="545"/>
                    <a:pt x="576" y="546"/>
                    <a:pt x="578" y="547"/>
                  </a:cubicBezTo>
                  <a:cubicBezTo>
                    <a:pt x="579" y="547"/>
                    <a:pt x="580" y="548"/>
                    <a:pt x="581" y="549"/>
                  </a:cubicBezTo>
                  <a:cubicBezTo>
                    <a:pt x="581" y="551"/>
                    <a:pt x="582" y="553"/>
                    <a:pt x="582" y="555"/>
                  </a:cubicBezTo>
                  <a:cubicBezTo>
                    <a:pt x="582" y="559"/>
                    <a:pt x="583" y="562"/>
                    <a:pt x="583" y="566"/>
                  </a:cubicBezTo>
                  <a:cubicBezTo>
                    <a:pt x="583" y="568"/>
                    <a:pt x="582" y="572"/>
                    <a:pt x="584" y="574"/>
                  </a:cubicBezTo>
                  <a:cubicBezTo>
                    <a:pt x="585" y="575"/>
                    <a:pt x="588" y="576"/>
                    <a:pt x="589" y="577"/>
                  </a:cubicBezTo>
                  <a:cubicBezTo>
                    <a:pt x="591" y="578"/>
                    <a:pt x="593" y="579"/>
                    <a:pt x="595" y="580"/>
                  </a:cubicBezTo>
                  <a:cubicBezTo>
                    <a:pt x="597" y="580"/>
                    <a:pt x="598" y="581"/>
                    <a:pt x="600" y="582"/>
                  </a:cubicBezTo>
                  <a:cubicBezTo>
                    <a:pt x="601" y="582"/>
                    <a:pt x="604" y="582"/>
                    <a:pt x="605" y="582"/>
                  </a:cubicBezTo>
                  <a:cubicBezTo>
                    <a:pt x="606" y="581"/>
                    <a:pt x="605" y="579"/>
                    <a:pt x="605" y="578"/>
                  </a:cubicBezTo>
                  <a:cubicBezTo>
                    <a:pt x="605" y="577"/>
                    <a:pt x="606" y="576"/>
                    <a:pt x="606" y="574"/>
                  </a:cubicBezTo>
                  <a:cubicBezTo>
                    <a:pt x="606" y="572"/>
                    <a:pt x="606" y="570"/>
                    <a:pt x="606" y="568"/>
                  </a:cubicBezTo>
                  <a:cubicBezTo>
                    <a:pt x="607" y="565"/>
                    <a:pt x="608" y="562"/>
                    <a:pt x="610" y="560"/>
                  </a:cubicBezTo>
                  <a:cubicBezTo>
                    <a:pt x="611" y="559"/>
                    <a:pt x="612" y="559"/>
                    <a:pt x="612" y="557"/>
                  </a:cubicBezTo>
                  <a:cubicBezTo>
                    <a:pt x="612" y="556"/>
                    <a:pt x="612" y="555"/>
                    <a:pt x="612" y="555"/>
                  </a:cubicBezTo>
                  <a:cubicBezTo>
                    <a:pt x="612" y="554"/>
                    <a:pt x="612" y="552"/>
                    <a:pt x="612" y="551"/>
                  </a:cubicBezTo>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solidFill>
                  <a:schemeClr val="accent1">
                    <a:lumMod val="40000"/>
                    <a:lumOff val="60000"/>
                  </a:schemeClr>
                </a:solidFill>
              </a:endParaRPr>
            </a:p>
          </p:txBody>
        </p:sp>
        <p:sp>
          <p:nvSpPr>
            <p:cNvPr id="27" name="Freeform 25">
              <a:extLst>
                <a:ext uri="{FF2B5EF4-FFF2-40B4-BE49-F238E27FC236}">
                  <a16:creationId xmlns:a16="http://schemas.microsoft.com/office/drawing/2014/main" id="{9C4D22D2-8CFA-0DC1-AE74-0100912D8AF1}"/>
                </a:ext>
              </a:extLst>
            </p:cNvPr>
            <p:cNvSpPr>
              <a:spLocks/>
            </p:cNvSpPr>
            <p:nvPr/>
          </p:nvSpPr>
          <p:spPr bwMode="auto">
            <a:xfrm>
              <a:off x="2452963" y="5542758"/>
              <a:ext cx="168672" cy="126087"/>
            </a:xfrm>
            <a:custGeom>
              <a:avLst/>
              <a:gdLst/>
              <a:ahLst/>
              <a:cxnLst>
                <a:cxn ang="0">
                  <a:pos x="135" y="7"/>
                </a:cxn>
                <a:cxn ang="0">
                  <a:pos x="121" y="12"/>
                </a:cxn>
                <a:cxn ang="0">
                  <a:pos x="110" y="16"/>
                </a:cxn>
                <a:cxn ang="0">
                  <a:pos x="103" y="19"/>
                </a:cxn>
                <a:cxn ang="0">
                  <a:pos x="86" y="19"/>
                </a:cxn>
                <a:cxn ang="0">
                  <a:pos x="77" y="17"/>
                </a:cxn>
                <a:cxn ang="0">
                  <a:pos x="67" y="19"/>
                </a:cxn>
                <a:cxn ang="0">
                  <a:pos x="58" y="14"/>
                </a:cxn>
                <a:cxn ang="0">
                  <a:pos x="53" y="6"/>
                </a:cxn>
                <a:cxn ang="0">
                  <a:pos x="37" y="1"/>
                </a:cxn>
                <a:cxn ang="0">
                  <a:pos x="32" y="14"/>
                </a:cxn>
                <a:cxn ang="0">
                  <a:pos x="22" y="9"/>
                </a:cxn>
                <a:cxn ang="0">
                  <a:pos x="15" y="3"/>
                </a:cxn>
                <a:cxn ang="0">
                  <a:pos x="6" y="14"/>
                </a:cxn>
                <a:cxn ang="0">
                  <a:pos x="7" y="28"/>
                </a:cxn>
                <a:cxn ang="0">
                  <a:pos x="1" y="34"/>
                </a:cxn>
                <a:cxn ang="0">
                  <a:pos x="6" y="47"/>
                </a:cxn>
                <a:cxn ang="0">
                  <a:pos x="13" y="51"/>
                </a:cxn>
                <a:cxn ang="0">
                  <a:pos x="35" y="57"/>
                </a:cxn>
                <a:cxn ang="0">
                  <a:pos x="52" y="69"/>
                </a:cxn>
                <a:cxn ang="0">
                  <a:pos x="69" y="88"/>
                </a:cxn>
                <a:cxn ang="0">
                  <a:pos x="77" y="88"/>
                </a:cxn>
                <a:cxn ang="0">
                  <a:pos x="83" y="90"/>
                </a:cxn>
                <a:cxn ang="0">
                  <a:pos x="92" y="94"/>
                </a:cxn>
                <a:cxn ang="0">
                  <a:pos x="103" y="109"/>
                </a:cxn>
                <a:cxn ang="0">
                  <a:pos x="109" y="125"/>
                </a:cxn>
                <a:cxn ang="0">
                  <a:pos x="122" y="126"/>
                </a:cxn>
                <a:cxn ang="0">
                  <a:pos x="144" y="121"/>
                </a:cxn>
                <a:cxn ang="0">
                  <a:pos x="142" y="106"/>
                </a:cxn>
                <a:cxn ang="0">
                  <a:pos x="150" y="98"/>
                </a:cxn>
                <a:cxn ang="0">
                  <a:pos x="147" y="87"/>
                </a:cxn>
                <a:cxn ang="0">
                  <a:pos x="148" y="79"/>
                </a:cxn>
                <a:cxn ang="0">
                  <a:pos x="141" y="61"/>
                </a:cxn>
                <a:cxn ang="0">
                  <a:pos x="156" y="52"/>
                </a:cxn>
                <a:cxn ang="0">
                  <a:pos x="163" y="45"/>
                </a:cxn>
                <a:cxn ang="0">
                  <a:pos x="154" y="42"/>
                </a:cxn>
                <a:cxn ang="0">
                  <a:pos x="159" y="31"/>
                </a:cxn>
                <a:cxn ang="0">
                  <a:pos x="164" y="19"/>
                </a:cxn>
                <a:cxn ang="0">
                  <a:pos x="167" y="10"/>
                </a:cxn>
                <a:cxn ang="0">
                  <a:pos x="168" y="1"/>
                </a:cxn>
                <a:cxn ang="0">
                  <a:pos x="144" y="12"/>
                </a:cxn>
              </a:cxnLst>
              <a:rect l="0" t="0" r="r" b="b"/>
              <a:pathLst>
                <a:path w="171" h="128">
                  <a:moveTo>
                    <a:pt x="144" y="12"/>
                  </a:moveTo>
                  <a:cubicBezTo>
                    <a:pt x="141" y="11"/>
                    <a:pt x="138" y="8"/>
                    <a:pt x="135" y="7"/>
                  </a:cubicBezTo>
                  <a:cubicBezTo>
                    <a:pt x="133" y="7"/>
                    <a:pt x="132" y="8"/>
                    <a:pt x="130" y="8"/>
                  </a:cubicBezTo>
                  <a:cubicBezTo>
                    <a:pt x="126" y="8"/>
                    <a:pt x="123" y="10"/>
                    <a:pt x="121" y="12"/>
                  </a:cubicBezTo>
                  <a:cubicBezTo>
                    <a:pt x="120" y="13"/>
                    <a:pt x="118" y="14"/>
                    <a:pt x="117" y="15"/>
                  </a:cubicBezTo>
                  <a:cubicBezTo>
                    <a:pt x="115" y="16"/>
                    <a:pt x="113" y="15"/>
                    <a:pt x="110" y="16"/>
                  </a:cubicBezTo>
                  <a:cubicBezTo>
                    <a:pt x="109" y="17"/>
                    <a:pt x="108" y="17"/>
                    <a:pt x="106" y="17"/>
                  </a:cubicBezTo>
                  <a:cubicBezTo>
                    <a:pt x="105" y="18"/>
                    <a:pt x="105" y="19"/>
                    <a:pt x="103" y="19"/>
                  </a:cubicBezTo>
                  <a:cubicBezTo>
                    <a:pt x="100" y="21"/>
                    <a:pt x="95" y="19"/>
                    <a:pt x="91" y="19"/>
                  </a:cubicBezTo>
                  <a:cubicBezTo>
                    <a:pt x="90" y="19"/>
                    <a:pt x="87" y="20"/>
                    <a:pt x="86" y="19"/>
                  </a:cubicBezTo>
                  <a:cubicBezTo>
                    <a:pt x="85" y="19"/>
                    <a:pt x="86" y="18"/>
                    <a:pt x="85" y="18"/>
                  </a:cubicBezTo>
                  <a:cubicBezTo>
                    <a:pt x="82" y="17"/>
                    <a:pt x="80" y="17"/>
                    <a:pt x="77" y="17"/>
                  </a:cubicBezTo>
                  <a:cubicBezTo>
                    <a:pt x="74" y="17"/>
                    <a:pt x="71" y="17"/>
                    <a:pt x="68" y="18"/>
                  </a:cubicBezTo>
                  <a:cubicBezTo>
                    <a:pt x="67" y="19"/>
                    <a:pt x="68" y="19"/>
                    <a:pt x="67" y="19"/>
                  </a:cubicBezTo>
                  <a:cubicBezTo>
                    <a:pt x="65" y="20"/>
                    <a:pt x="64" y="19"/>
                    <a:pt x="63" y="18"/>
                  </a:cubicBezTo>
                  <a:cubicBezTo>
                    <a:pt x="61" y="17"/>
                    <a:pt x="59" y="15"/>
                    <a:pt x="58" y="14"/>
                  </a:cubicBezTo>
                  <a:cubicBezTo>
                    <a:pt x="57" y="13"/>
                    <a:pt x="57" y="11"/>
                    <a:pt x="56" y="10"/>
                  </a:cubicBezTo>
                  <a:cubicBezTo>
                    <a:pt x="55" y="9"/>
                    <a:pt x="54" y="8"/>
                    <a:pt x="53" y="6"/>
                  </a:cubicBezTo>
                  <a:cubicBezTo>
                    <a:pt x="51" y="3"/>
                    <a:pt x="49" y="1"/>
                    <a:pt x="44" y="0"/>
                  </a:cubicBezTo>
                  <a:cubicBezTo>
                    <a:pt x="42" y="0"/>
                    <a:pt x="39" y="0"/>
                    <a:pt x="37" y="1"/>
                  </a:cubicBezTo>
                  <a:cubicBezTo>
                    <a:pt x="36" y="2"/>
                    <a:pt x="37" y="6"/>
                    <a:pt x="36" y="7"/>
                  </a:cubicBezTo>
                  <a:cubicBezTo>
                    <a:pt x="36" y="11"/>
                    <a:pt x="34" y="12"/>
                    <a:pt x="32" y="14"/>
                  </a:cubicBezTo>
                  <a:cubicBezTo>
                    <a:pt x="31" y="14"/>
                    <a:pt x="28" y="16"/>
                    <a:pt x="27" y="16"/>
                  </a:cubicBezTo>
                  <a:cubicBezTo>
                    <a:pt x="26" y="16"/>
                    <a:pt x="23" y="10"/>
                    <a:pt x="22" y="9"/>
                  </a:cubicBezTo>
                  <a:cubicBezTo>
                    <a:pt x="21" y="7"/>
                    <a:pt x="20" y="3"/>
                    <a:pt x="19" y="2"/>
                  </a:cubicBezTo>
                  <a:cubicBezTo>
                    <a:pt x="18" y="1"/>
                    <a:pt x="16" y="2"/>
                    <a:pt x="15" y="3"/>
                  </a:cubicBezTo>
                  <a:cubicBezTo>
                    <a:pt x="14" y="5"/>
                    <a:pt x="15" y="6"/>
                    <a:pt x="13" y="8"/>
                  </a:cubicBezTo>
                  <a:cubicBezTo>
                    <a:pt x="10" y="10"/>
                    <a:pt x="7" y="11"/>
                    <a:pt x="6" y="14"/>
                  </a:cubicBezTo>
                  <a:cubicBezTo>
                    <a:pt x="5" y="15"/>
                    <a:pt x="4" y="17"/>
                    <a:pt x="4" y="18"/>
                  </a:cubicBezTo>
                  <a:cubicBezTo>
                    <a:pt x="4" y="21"/>
                    <a:pt x="8" y="25"/>
                    <a:pt x="7" y="28"/>
                  </a:cubicBezTo>
                  <a:cubicBezTo>
                    <a:pt x="7" y="30"/>
                    <a:pt x="5" y="30"/>
                    <a:pt x="4" y="31"/>
                  </a:cubicBezTo>
                  <a:cubicBezTo>
                    <a:pt x="3" y="31"/>
                    <a:pt x="2" y="33"/>
                    <a:pt x="1" y="34"/>
                  </a:cubicBezTo>
                  <a:cubicBezTo>
                    <a:pt x="0" y="37"/>
                    <a:pt x="2" y="41"/>
                    <a:pt x="3" y="43"/>
                  </a:cubicBezTo>
                  <a:cubicBezTo>
                    <a:pt x="4" y="46"/>
                    <a:pt x="4" y="46"/>
                    <a:pt x="6" y="47"/>
                  </a:cubicBezTo>
                  <a:cubicBezTo>
                    <a:pt x="8" y="47"/>
                    <a:pt x="9" y="47"/>
                    <a:pt x="11" y="48"/>
                  </a:cubicBezTo>
                  <a:cubicBezTo>
                    <a:pt x="11" y="49"/>
                    <a:pt x="12" y="50"/>
                    <a:pt x="13" y="51"/>
                  </a:cubicBezTo>
                  <a:cubicBezTo>
                    <a:pt x="16" y="54"/>
                    <a:pt x="19" y="52"/>
                    <a:pt x="23" y="52"/>
                  </a:cubicBezTo>
                  <a:cubicBezTo>
                    <a:pt x="28" y="52"/>
                    <a:pt x="32" y="52"/>
                    <a:pt x="35" y="57"/>
                  </a:cubicBezTo>
                  <a:cubicBezTo>
                    <a:pt x="37" y="60"/>
                    <a:pt x="40" y="60"/>
                    <a:pt x="43" y="62"/>
                  </a:cubicBezTo>
                  <a:cubicBezTo>
                    <a:pt x="46" y="63"/>
                    <a:pt x="50" y="66"/>
                    <a:pt x="52" y="69"/>
                  </a:cubicBezTo>
                  <a:cubicBezTo>
                    <a:pt x="54" y="74"/>
                    <a:pt x="58" y="81"/>
                    <a:pt x="62" y="84"/>
                  </a:cubicBezTo>
                  <a:cubicBezTo>
                    <a:pt x="64" y="85"/>
                    <a:pt x="67" y="86"/>
                    <a:pt x="69" y="88"/>
                  </a:cubicBezTo>
                  <a:cubicBezTo>
                    <a:pt x="71" y="88"/>
                    <a:pt x="72" y="89"/>
                    <a:pt x="74" y="89"/>
                  </a:cubicBezTo>
                  <a:cubicBezTo>
                    <a:pt x="75" y="89"/>
                    <a:pt x="75" y="88"/>
                    <a:pt x="77" y="88"/>
                  </a:cubicBezTo>
                  <a:cubicBezTo>
                    <a:pt x="78" y="88"/>
                    <a:pt x="79" y="89"/>
                    <a:pt x="80" y="90"/>
                  </a:cubicBezTo>
                  <a:cubicBezTo>
                    <a:pt x="81" y="90"/>
                    <a:pt x="82" y="90"/>
                    <a:pt x="83" y="90"/>
                  </a:cubicBezTo>
                  <a:cubicBezTo>
                    <a:pt x="85" y="90"/>
                    <a:pt x="86" y="90"/>
                    <a:pt x="88" y="90"/>
                  </a:cubicBezTo>
                  <a:cubicBezTo>
                    <a:pt x="91" y="90"/>
                    <a:pt x="91" y="92"/>
                    <a:pt x="92" y="94"/>
                  </a:cubicBezTo>
                  <a:cubicBezTo>
                    <a:pt x="94" y="97"/>
                    <a:pt x="97" y="98"/>
                    <a:pt x="100" y="101"/>
                  </a:cubicBezTo>
                  <a:cubicBezTo>
                    <a:pt x="103" y="103"/>
                    <a:pt x="103" y="106"/>
                    <a:pt x="103" y="109"/>
                  </a:cubicBezTo>
                  <a:cubicBezTo>
                    <a:pt x="103" y="113"/>
                    <a:pt x="103" y="117"/>
                    <a:pt x="105" y="121"/>
                  </a:cubicBezTo>
                  <a:cubicBezTo>
                    <a:pt x="106" y="124"/>
                    <a:pt x="106" y="125"/>
                    <a:pt x="109" y="125"/>
                  </a:cubicBezTo>
                  <a:cubicBezTo>
                    <a:pt x="111" y="125"/>
                    <a:pt x="114" y="124"/>
                    <a:pt x="116" y="124"/>
                  </a:cubicBezTo>
                  <a:cubicBezTo>
                    <a:pt x="118" y="124"/>
                    <a:pt x="120" y="125"/>
                    <a:pt x="122" y="126"/>
                  </a:cubicBezTo>
                  <a:cubicBezTo>
                    <a:pt x="127" y="128"/>
                    <a:pt x="132" y="127"/>
                    <a:pt x="136" y="128"/>
                  </a:cubicBezTo>
                  <a:cubicBezTo>
                    <a:pt x="140" y="128"/>
                    <a:pt x="146" y="125"/>
                    <a:pt x="144" y="121"/>
                  </a:cubicBezTo>
                  <a:cubicBezTo>
                    <a:pt x="143" y="117"/>
                    <a:pt x="138" y="114"/>
                    <a:pt x="140" y="110"/>
                  </a:cubicBezTo>
                  <a:cubicBezTo>
                    <a:pt x="140" y="108"/>
                    <a:pt x="141" y="107"/>
                    <a:pt x="142" y="106"/>
                  </a:cubicBezTo>
                  <a:cubicBezTo>
                    <a:pt x="144" y="103"/>
                    <a:pt x="146" y="103"/>
                    <a:pt x="148" y="101"/>
                  </a:cubicBezTo>
                  <a:cubicBezTo>
                    <a:pt x="149" y="100"/>
                    <a:pt x="149" y="99"/>
                    <a:pt x="150" y="98"/>
                  </a:cubicBezTo>
                  <a:cubicBezTo>
                    <a:pt x="152" y="97"/>
                    <a:pt x="153" y="97"/>
                    <a:pt x="153" y="94"/>
                  </a:cubicBezTo>
                  <a:cubicBezTo>
                    <a:pt x="153" y="89"/>
                    <a:pt x="149" y="91"/>
                    <a:pt x="147" y="87"/>
                  </a:cubicBezTo>
                  <a:cubicBezTo>
                    <a:pt x="146" y="86"/>
                    <a:pt x="146" y="84"/>
                    <a:pt x="146" y="83"/>
                  </a:cubicBezTo>
                  <a:cubicBezTo>
                    <a:pt x="146" y="81"/>
                    <a:pt x="147" y="81"/>
                    <a:pt x="148" y="79"/>
                  </a:cubicBezTo>
                  <a:cubicBezTo>
                    <a:pt x="149" y="76"/>
                    <a:pt x="143" y="72"/>
                    <a:pt x="142" y="70"/>
                  </a:cubicBezTo>
                  <a:cubicBezTo>
                    <a:pt x="139" y="66"/>
                    <a:pt x="140" y="65"/>
                    <a:pt x="141" y="61"/>
                  </a:cubicBezTo>
                  <a:cubicBezTo>
                    <a:pt x="142" y="57"/>
                    <a:pt x="147" y="52"/>
                    <a:pt x="151" y="52"/>
                  </a:cubicBezTo>
                  <a:cubicBezTo>
                    <a:pt x="153" y="52"/>
                    <a:pt x="154" y="52"/>
                    <a:pt x="156" y="52"/>
                  </a:cubicBezTo>
                  <a:cubicBezTo>
                    <a:pt x="157" y="53"/>
                    <a:pt x="158" y="55"/>
                    <a:pt x="160" y="54"/>
                  </a:cubicBezTo>
                  <a:cubicBezTo>
                    <a:pt x="165" y="53"/>
                    <a:pt x="167" y="48"/>
                    <a:pt x="163" y="45"/>
                  </a:cubicBezTo>
                  <a:cubicBezTo>
                    <a:pt x="162" y="44"/>
                    <a:pt x="160" y="43"/>
                    <a:pt x="158" y="43"/>
                  </a:cubicBezTo>
                  <a:cubicBezTo>
                    <a:pt x="157" y="42"/>
                    <a:pt x="155" y="43"/>
                    <a:pt x="154" y="42"/>
                  </a:cubicBezTo>
                  <a:cubicBezTo>
                    <a:pt x="152" y="41"/>
                    <a:pt x="152" y="37"/>
                    <a:pt x="152" y="35"/>
                  </a:cubicBezTo>
                  <a:cubicBezTo>
                    <a:pt x="153" y="31"/>
                    <a:pt x="156" y="31"/>
                    <a:pt x="159" y="31"/>
                  </a:cubicBezTo>
                  <a:cubicBezTo>
                    <a:pt x="165" y="29"/>
                    <a:pt x="162" y="27"/>
                    <a:pt x="163" y="22"/>
                  </a:cubicBezTo>
                  <a:cubicBezTo>
                    <a:pt x="163" y="21"/>
                    <a:pt x="164" y="20"/>
                    <a:pt x="164" y="19"/>
                  </a:cubicBezTo>
                  <a:cubicBezTo>
                    <a:pt x="164" y="17"/>
                    <a:pt x="163" y="15"/>
                    <a:pt x="164" y="14"/>
                  </a:cubicBezTo>
                  <a:cubicBezTo>
                    <a:pt x="164" y="12"/>
                    <a:pt x="166" y="11"/>
                    <a:pt x="167" y="10"/>
                  </a:cubicBezTo>
                  <a:cubicBezTo>
                    <a:pt x="169" y="9"/>
                    <a:pt x="170" y="6"/>
                    <a:pt x="171" y="5"/>
                  </a:cubicBezTo>
                  <a:cubicBezTo>
                    <a:pt x="171" y="3"/>
                    <a:pt x="170" y="1"/>
                    <a:pt x="168" y="1"/>
                  </a:cubicBezTo>
                  <a:cubicBezTo>
                    <a:pt x="166" y="1"/>
                    <a:pt x="165" y="4"/>
                    <a:pt x="164" y="5"/>
                  </a:cubicBezTo>
                  <a:lnTo>
                    <a:pt x="144" y="12"/>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solidFill>
                  <a:schemeClr val="accent1">
                    <a:lumMod val="40000"/>
                    <a:lumOff val="60000"/>
                  </a:schemeClr>
                </a:solidFill>
              </a:endParaRPr>
            </a:p>
          </p:txBody>
        </p:sp>
        <p:sp>
          <p:nvSpPr>
            <p:cNvPr id="28" name="Freeform 26">
              <a:extLst>
                <a:ext uri="{FF2B5EF4-FFF2-40B4-BE49-F238E27FC236}">
                  <a16:creationId xmlns:a16="http://schemas.microsoft.com/office/drawing/2014/main" id="{F0EBA7B7-CF03-7B14-716B-102012E5F701}"/>
                </a:ext>
              </a:extLst>
            </p:cNvPr>
            <p:cNvSpPr>
              <a:spLocks/>
            </p:cNvSpPr>
            <p:nvPr/>
          </p:nvSpPr>
          <p:spPr bwMode="auto">
            <a:xfrm>
              <a:off x="2244210" y="5308955"/>
              <a:ext cx="85171" cy="176188"/>
            </a:xfrm>
            <a:custGeom>
              <a:avLst/>
              <a:gdLst/>
              <a:ahLst/>
              <a:cxnLst>
                <a:cxn ang="0">
                  <a:pos x="69" y="8"/>
                </a:cxn>
                <a:cxn ang="0">
                  <a:pos x="74" y="14"/>
                </a:cxn>
                <a:cxn ang="0">
                  <a:pos x="77" y="21"/>
                </a:cxn>
                <a:cxn ang="0">
                  <a:pos x="77" y="28"/>
                </a:cxn>
                <a:cxn ang="0">
                  <a:pos x="85" y="34"/>
                </a:cxn>
                <a:cxn ang="0">
                  <a:pos x="87" y="46"/>
                </a:cxn>
                <a:cxn ang="0">
                  <a:pos x="86" y="56"/>
                </a:cxn>
                <a:cxn ang="0">
                  <a:pos x="85" y="65"/>
                </a:cxn>
                <a:cxn ang="0">
                  <a:pos x="83" y="72"/>
                </a:cxn>
                <a:cxn ang="0">
                  <a:pos x="77" y="76"/>
                </a:cxn>
                <a:cxn ang="0">
                  <a:pos x="75" y="80"/>
                </a:cxn>
                <a:cxn ang="0">
                  <a:pos x="79" y="90"/>
                </a:cxn>
                <a:cxn ang="0">
                  <a:pos x="76" y="114"/>
                </a:cxn>
                <a:cxn ang="0">
                  <a:pos x="75" y="126"/>
                </a:cxn>
                <a:cxn ang="0">
                  <a:pos x="74" y="132"/>
                </a:cxn>
                <a:cxn ang="0">
                  <a:pos x="73" y="138"/>
                </a:cxn>
                <a:cxn ang="0">
                  <a:pos x="72" y="145"/>
                </a:cxn>
                <a:cxn ang="0">
                  <a:pos x="70" y="152"/>
                </a:cxn>
                <a:cxn ang="0">
                  <a:pos x="69" y="153"/>
                </a:cxn>
                <a:cxn ang="0">
                  <a:pos x="68" y="162"/>
                </a:cxn>
                <a:cxn ang="0">
                  <a:pos x="64" y="162"/>
                </a:cxn>
                <a:cxn ang="0">
                  <a:pos x="57" y="156"/>
                </a:cxn>
                <a:cxn ang="0">
                  <a:pos x="53" y="155"/>
                </a:cxn>
                <a:cxn ang="0">
                  <a:pos x="40" y="150"/>
                </a:cxn>
                <a:cxn ang="0">
                  <a:pos x="41" y="157"/>
                </a:cxn>
                <a:cxn ang="0">
                  <a:pos x="34" y="175"/>
                </a:cxn>
                <a:cxn ang="0">
                  <a:pos x="21" y="178"/>
                </a:cxn>
                <a:cxn ang="0">
                  <a:pos x="17" y="179"/>
                </a:cxn>
                <a:cxn ang="0">
                  <a:pos x="14" y="165"/>
                </a:cxn>
                <a:cxn ang="0">
                  <a:pos x="8" y="155"/>
                </a:cxn>
                <a:cxn ang="0">
                  <a:pos x="6" y="151"/>
                </a:cxn>
                <a:cxn ang="0">
                  <a:pos x="9" y="138"/>
                </a:cxn>
                <a:cxn ang="0">
                  <a:pos x="14" y="131"/>
                </a:cxn>
                <a:cxn ang="0">
                  <a:pos x="12" y="120"/>
                </a:cxn>
                <a:cxn ang="0">
                  <a:pos x="17" y="116"/>
                </a:cxn>
                <a:cxn ang="0">
                  <a:pos x="19" y="110"/>
                </a:cxn>
                <a:cxn ang="0">
                  <a:pos x="18" y="104"/>
                </a:cxn>
                <a:cxn ang="0">
                  <a:pos x="13" y="102"/>
                </a:cxn>
                <a:cxn ang="0">
                  <a:pos x="10" y="105"/>
                </a:cxn>
                <a:cxn ang="0">
                  <a:pos x="11" y="98"/>
                </a:cxn>
                <a:cxn ang="0">
                  <a:pos x="13" y="88"/>
                </a:cxn>
                <a:cxn ang="0">
                  <a:pos x="17" y="85"/>
                </a:cxn>
                <a:cxn ang="0">
                  <a:pos x="17" y="68"/>
                </a:cxn>
                <a:cxn ang="0">
                  <a:pos x="12" y="58"/>
                </a:cxn>
                <a:cxn ang="0">
                  <a:pos x="11" y="52"/>
                </a:cxn>
                <a:cxn ang="0">
                  <a:pos x="8" y="48"/>
                </a:cxn>
                <a:cxn ang="0">
                  <a:pos x="3" y="43"/>
                </a:cxn>
                <a:cxn ang="0">
                  <a:pos x="6" y="32"/>
                </a:cxn>
                <a:cxn ang="0">
                  <a:pos x="7" y="24"/>
                </a:cxn>
                <a:cxn ang="0">
                  <a:pos x="9" y="16"/>
                </a:cxn>
                <a:cxn ang="0">
                  <a:pos x="13" y="12"/>
                </a:cxn>
                <a:cxn ang="0">
                  <a:pos x="10" y="19"/>
                </a:cxn>
                <a:cxn ang="0">
                  <a:pos x="17" y="22"/>
                </a:cxn>
                <a:cxn ang="0">
                  <a:pos x="27" y="23"/>
                </a:cxn>
                <a:cxn ang="0">
                  <a:pos x="32" y="25"/>
                </a:cxn>
                <a:cxn ang="0">
                  <a:pos x="38" y="22"/>
                </a:cxn>
                <a:cxn ang="0">
                  <a:pos x="47" y="14"/>
                </a:cxn>
                <a:cxn ang="0">
                  <a:pos x="52" y="10"/>
                </a:cxn>
                <a:cxn ang="0">
                  <a:pos x="56" y="2"/>
                </a:cxn>
              </a:cxnLst>
              <a:rect l="0" t="0" r="r" b="b"/>
              <a:pathLst>
                <a:path w="87" h="179">
                  <a:moveTo>
                    <a:pt x="67" y="5"/>
                  </a:moveTo>
                  <a:cubicBezTo>
                    <a:pt x="67" y="6"/>
                    <a:pt x="68" y="8"/>
                    <a:pt x="69" y="8"/>
                  </a:cubicBezTo>
                  <a:cubicBezTo>
                    <a:pt x="71" y="9"/>
                    <a:pt x="73" y="9"/>
                    <a:pt x="73" y="11"/>
                  </a:cubicBezTo>
                  <a:cubicBezTo>
                    <a:pt x="74" y="12"/>
                    <a:pt x="73" y="13"/>
                    <a:pt x="74" y="14"/>
                  </a:cubicBezTo>
                  <a:cubicBezTo>
                    <a:pt x="74" y="15"/>
                    <a:pt x="75" y="14"/>
                    <a:pt x="76" y="15"/>
                  </a:cubicBezTo>
                  <a:cubicBezTo>
                    <a:pt x="77" y="16"/>
                    <a:pt x="77" y="19"/>
                    <a:pt x="77" y="21"/>
                  </a:cubicBezTo>
                  <a:cubicBezTo>
                    <a:pt x="77" y="22"/>
                    <a:pt x="77" y="23"/>
                    <a:pt x="76" y="25"/>
                  </a:cubicBezTo>
                  <a:cubicBezTo>
                    <a:pt x="76" y="26"/>
                    <a:pt x="76" y="27"/>
                    <a:pt x="77" y="28"/>
                  </a:cubicBezTo>
                  <a:cubicBezTo>
                    <a:pt x="79" y="30"/>
                    <a:pt x="81" y="29"/>
                    <a:pt x="83" y="30"/>
                  </a:cubicBezTo>
                  <a:cubicBezTo>
                    <a:pt x="85" y="31"/>
                    <a:pt x="85" y="32"/>
                    <a:pt x="85" y="34"/>
                  </a:cubicBezTo>
                  <a:cubicBezTo>
                    <a:pt x="85" y="37"/>
                    <a:pt x="87" y="40"/>
                    <a:pt x="87" y="43"/>
                  </a:cubicBezTo>
                  <a:cubicBezTo>
                    <a:pt x="87" y="44"/>
                    <a:pt x="87" y="45"/>
                    <a:pt x="87" y="46"/>
                  </a:cubicBezTo>
                  <a:cubicBezTo>
                    <a:pt x="87" y="48"/>
                    <a:pt x="86" y="49"/>
                    <a:pt x="86" y="50"/>
                  </a:cubicBezTo>
                  <a:cubicBezTo>
                    <a:pt x="86" y="52"/>
                    <a:pt x="86" y="54"/>
                    <a:pt x="86" y="56"/>
                  </a:cubicBezTo>
                  <a:cubicBezTo>
                    <a:pt x="86" y="58"/>
                    <a:pt x="86" y="60"/>
                    <a:pt x="86" y="62"/>
                  </a:cubicBezTo>
                  <a:cubicBezTo>
                    <a:pt x="85" y="63"/>
                    <a:pt x="85" y="64"/>
                    <a:pt x="85" y="65"/>
                  </a:cubicBezTo>
                  <a:cubicBezTo>
                    <a:pt x="85" y="66"/>
                    <a:pt x="85" y="67"/>
                    <a:pt x="85" y="68"/>
                  </a:cubicBezTo>
                  <a:cubicBezTo>
                    <a:pt x="84" y="69"/>
                    <a:pt x="83" y="71"/>
                    <a:pt x="83" y="72"/>
                  </a:cubicBezTo>
                  <a:cubicBezTo>
                    <a:pt x="82" y="73"/>
                    <a:pt x="81" y="74"/>
                    <a:pt x="81" y="74"/>
                  </a:cubicBezTo>
                  <a:cubicBezTo>
                    <a:pt x="79" y="75"/>
                    <a:pt x="77" y="74"/>
                    <a:pt x="77" y="76"/>
                  </a:cubicBezTo>
                  <a:cubicBezTo>
                    <a:pt x="76" y="76"/>
                    <a:pt x="77" y="77"/>
                    <a:pt x="76" y="78"/>
                  </a:cubicBezTo>
                  <a:cubicBezTo>
                    <a:pt x="76" y="79"/>
                    <a:pt x="76" y="79"/>
                    <a:pt x="75" y="80"/>
                  </a:cubicBezTo>
                  <a:cubicBezTo>
                    <a:pt x="75" y="81"/>
                    <a:pt x="75" y="84"/>
                    <a:pt x="76" y="86"/>
                  </a:cubicBezTo>
                  <a:cubicBezTo>
                    <a:pt x="77" y="87"/>
                    <a:pt x="78" y="88"/>
                    <a:pt x="79" y="90"/>
                  </a:cubicBezTo>
                  <a:cubicBezTo>
                    <a:pt x="79" y="91"/>
                    <a:pt x="80" y="92"/>
                    <a:pt x="80" y="94"/>
                  </a:cubicBezTo>
                  <a:cubicBezTo>
                    <a:pt x="79" y="101"/>
                    <a:pt x="77" y="107"/>
                    <a:pt x="76" y="114"/>
                  </a:cubicBezTo>
                  <a:cubicBezTo>
                    <a:pt x="76" y="117"/>
                    <a:pt x="76" y="119"/>
                    <a:pt x="76" y="122"/>
                  </a:cubicBezTo>
                  <a:cubicBezTo>
                    <a:pt x="76" y="123"/>
                    <a:pt x="76" y="125"/>
                    <a:pt x="75" y="126"/>
                  </a:cubicBezTo>
                  <a:cubicBezTo>
                    <a:pt x="75" y="128"/>
                    <a:pt x="75" y="129"/>
                    <a:pt x="75" y="130"/>
                  </a:cubicBezTo>
                  <a:cubicBezTo>
                    <a:pt x="75" y="131"/>
                    <a:pt x="74" y="131"/>
                    <a:pt x="74" y="132"/>
                  </a:cubicBezTo>
                  <a:cubicBezTo>
                    <a:pt x="74" y="133"/>
                    <a:pt x="74" y="134"/>
                    <a:pt x="73" y="135"/>
                  </a:cubicBezTo>
                  <a:cubicBezTo>
                    <a:pt x="73" y="136"/>
                    <a:pt x="73" y="137"/>
                    <a:pt x="73" y="138"/>
                  </a:cubicBezTo>
                  <a:cubicBezTo>
                    <a:pt x="72" y="140"/>
                    <a:pt x="73" y="142"/>
                    <a:pt x="72" y="143"/>
                  </a:cubicBezTo>
                  <a:cubicBezTo>
                    <a:pt x="72" y="144"/>
                    <a:pt x="72" y="145"/>
                    <a:pt x="72" y="145"/>
                  </a:cubicBezTo>
                  <a:cubicBezTo>
                    <a:pt x="71" y="147"/>
                    <a:pt x="71" y="148"/>
                    <a:pt x="71" y="150"/>
                  </a:cubicBezTo>
                  <a:cubicBezTo>
                    <a:pt x="71" y="151"/>
                    <a:pt x="70" y="151"/>
                    <a:pt x="70" y="152"/>
                  </a:cubicBezTo>
                  <a:cubicBezTo>
                    <a:pt x="70" y="152"/>
                    <a:pt x="69" y="152"/>
                    <a:pt x="69" y="153"/>
                  </a:cubicBezTo>
                  <a:cubicBezTo>
                    <a:pt x="69" y="153"/>
                    <a:pt x="69" y="153"/>
                    <a:pt x="69" y="153"/>
                  </a:cubicBezTo>
                  <a:cubicBezTo>
                    <a:pt x="68" y="155"/>
                    <a:pt x="68" y="156"/>
                    <a:pt x="68" y="158"/>
                  </a:cubicBezTo>
                  <a:cubicBezTo>
                    <a:pt x="68" y="158"/>
                    <a:pt x="68" y="161"/>
                    <a:pt x="68" y="162"/>
                  </a:cubicBezTo>
                  <a:cubicBezTo>
                    <a:pt x="67" y="162"/>
                    <a:pt x="67" y="161"/>
                    <a:pt x="66" y="161"/>
                  </a:cubicBezTo>
                  <a:cubicBezTo>
                    <a:pt x="65" y="161"/>
                    <a:pt x="65" y="162"/>
                    <a:pt x="64" y="162"/>
                  </a:cubicBezTo>
                  <a:cubicBezTo>
                    <a:pt x="63" y="163"/>
                    <a:pt x="61" y="163"/>
                    <a:pt x="60" y="161"/>
                  </a:cubicBezTo>
                  <a:cubicBezTo>
                    <a:pt x="59" y="159"/>
                    <a:pt x="59" y="158"/>
                    <a:pt x="57" y="156"/>
                  </a:cubicBezTo>
                  <a:cubicBezTo>
                    <a:pt x="57" y="155"/>
                    <a:pt x="57" y="155"/>
                    <a:pt x="55" y="155"/>
                  </a:cubicBezTo>
                  <a:cubicBezTo>
                    <a:pt x="55" y="154"/>
                    <a:pt x="54" y="155"/>
                    <a:pt x="53" y="155"/>
                  </a:cubicBezTo>
                  <a:cubicBezTo>
                    <a:pt x="49" y="154"/>
                    <a:pt x="47" y="152"/>
                    <a:pt x="44" y="150"/>
                  </a:cubicBezTo>
                  <a:cubicBezTo>
                    <a:pt x="44" y="150"/>
                    <a:pt x="41" y="149"/>
                    <a:pt x="40" y="150"/>
                  </a:cubicBezTo>
                  <a:cubicBezTo>
                    <a:pt x="39" y="152"/>
                    <a:pt x="42" y="153"/>
                    <a:pt x="42" y="154"/>
                  </a:cubicBezTo>
                  <a:cubicBezTo>
                    <a:pt x="43" y="155"/>
                    <a:pt x="42" y="156"/>
                    <a:pt x="41" y="157"/>
                  </a:cubicBezTo>
                  <a:cubicBezTo>
                    <a:pt x="39" y="160"/>
                    <a:pt x="41" y="162"/>
                    <a:pt x="41" y="166"/>
                  </a:cubicBezTo>
                  <a:cubicBezTo>
                    <a:pt x="41" y="170"/>
                    <a:pt x="38" y="173"/>
                    <a:pt x="34" y="175"/>
                  </a:cubicBezTo>
                  <a:cubicBezTo>
                    <a:pt x="31" y="176"/>
                    <a:pt x="28" y="176"/>
                    <a:pt x="25" y="177"/>
                  </a:cubicBezTo>
                  <a:cubicBezTo>
                    <a:pt x="24" y="177"/>
                    <a:pt x="23" y="178"/>
                    <a:pt x="21" y="178"/>
                  </a:cubicBezTo>
                  <a:cubicBezTo>
                    <a:pt x="21" y="178"/>
                    <a:pt x="20" y="177"/>
                    <a:pt x="19" y="178"/>
                  </a:cubicBezTo>
                  <a:cubicBezTo>
                    <a:pt x="18" y="178"/>
                    <a:pt x="18" y="179"/>
                    <a:pt x="17" y="179"/>
                  </a:cubicBezTo>
                  <a:cubicBezTo>
                    <a:pt x="16" y="176"/>
                    <a:pt x="16" y="173"/>
                    <a:pt x="15" y="170"/>
                  </a:cubicBezTo>
                  <a:cubicBezTo>
                    <a:pt x="15" y="168"/>
                    <a:pt x="15" y="167"/>
                    <a:pt x="14" y="165"/>
                  </a:cubicBezTo>
                  <a:cubicBezTo>
                    <a:pt x="13" y="163"/>
                    <a:pt x="11" y="161"/>
                    <a:pt x="10" y="158"/>
                  </a:cubicBezTo>
                  <a:cubicBezTo>
                    <a:pt x="10" y="157"/>
                    <a:pt x="9" y="157"/>
                    <a:pt x="8" y="155"/>
                  </a:cubicBezTo>
                  <a:cubicBezTo>
                    <a:pt x="7" y="154"/>
                    <a:pt x="6" y="154"/>
                    <a:pt x="5" y="153"/>
                  </a:cubicBezTo>
                  <a:cubicBezTo>
                    <a:pt x="4" y="152"/>
                    <a:pt x="5" y="152"/>
                    <a:pt x="6" y="151"/>
                  </a:cubicBezTo>
                  <a:cubicBezTo>
                    <a:pt x="8" y="149"/>
                    <a:pt x="9" y="144"/>
                    <a:pt x="9" y="141"/>
                  </a:cubicBezTo>
                  <a:cubicBezTo>
                    <a:pt x="9" y="140"/>
                    <a:pt x="8" y="139"/>
                    <a:pt x="9" y="138"/>
                  </a:cubicBezTo>
                  <a:cubicBezTo>
                    <a:pt x="9" y="137"/>
                    <a:pt x="9" y="137"/>
                    <a:pt x="10" y="137"/>
                  </a:cubicBezTo>
                  <a:cubicBezTo>
                    <a:pt x="12" y="135"/>
                    <a:pt x="13" y="133"/>
                    <a:pt x="14" y="131"/>
                  </a:cubicBezTo>
                  <a:cubicBezTo>
                    <a:pt x="14" y="129"/>
                    <a:pt x="15" y="126"/>
                    <a:pt x="14" y="124"/>
                  </a:cubicBezTo>
                  <a:cubicBezTo>
                    <a:pt x="14" y="123"/>
                    <a:pt x="13" y="122"/>
                    <a:pt x="12" y="120"/>
                  </a:cubicBezTo>
                  <a:cubicBezTo>
                    <a:pt x="12" y="117"/>
                    <a:pt x="15" y="116"/>
                    <a:pt x="15" y="113"/>
                  </a:cubicBezTo>
                  <a:cubicBezTo>
                    <a:pt x="15" y="114"/>
                    <a:pt x="16" y="116"/>
                    <a:pt x="17" y="116"/>
                  </a:cubicBezTo>
                  <a:cubicBezTo>
                    <a:pt x="17" y="115"/>
                    <a:pt x="17" y="115"/>
                    <a:pt x="18" y="114"/>
                  </a:cubicBezTo>
                  <a:cubicBezTo>
                    <a:pt x="19" y="112"/>
                    <a:pt x="19" y="111"/>
                    <a:pt x="19" y="110"/>
                  </a:cubicBezTo>
                  <a:cubicBezTo>
                    <a:pt x="20" y="108"/>
                    <a:pt x="24" y="106"/>
                    <a:pt x="22" y="104"/>
                  </a:cubicBezTo>
                  <a:cubicBezTo>
                    <a:pt x="21" y="104"/>
                    <a:pt x="19" y="104"/>
                    <a:pt x="18" y="104"/>
                  </a:cubicBezTo>
                  <a:cubicBezTo>
                    <a:pt x="16" y="104"/>
                    <a:pt x="17" y="103"/>
                    <a:pt x="16" y="102"/>
                  </a:cubicBezTo>
                  <a:cubicBezTo>
                    <a:pt x="15" y="100"/>
                    <a:pt x="15" y="101"/>
                    <a:pt x="13" y="102"/>
                  </a:cubicBezTo>
                  <a:cubicBezTo>
                    <a:pt x="13" y="102"/>
                    <a:pt x="12" y="102"/>
                    <a:pt x="12" y="103"/>
                  </a:cubicBezTo>
                  <a:cubicBezTo>
                    <a:pt x="11" y="103"/>
                    <a:pt x="11" y="104"/>
                    <a:pt x="10" y="105"/>
                  </a:cubicBezTo>
                  <a:cubicBezTo>
                    <a:pt x="9" y="105"/>
                    <a:pt x="9" y="104"/>
                    <a:pt x="9" y="103"/>
                  </a:cubicBezTo>
                  <a:cubicBezTo>
                    <a:pt x="10" y="101"/>
                    <a:pt x="11" y="100"/>
                    <a:pt x="11" y="98"/>
                  </a:cubicBezTo>
                  <a:cubicBezTo>
                    <a:pt x="11" y="97"/>
                    <a:pt x="11" y="94"/>
                    <a:pt x="12" y="93"/>
                  </a:cubicBezTo>
                  <a:cubicBezTo>
                    <a:pt x="13" y="91"/>
                    <a:pt x="13" y="90"/>
                    <a:pt x="13" y="88"/>
                  </a:cubicBezTo>
                  <a:cubicBezTo>
                    <a:pt x="15" y="87"/>
                    <a:pt x="20" y="89"/>
                    <a:pt x="21" y="87"/>
                  </a:cubicBezTo>
                  <a:cubicBezTo>
                    <a:pt x="22" y="85"/>
                    <a:pt x="18" y="85"/>
                    <a:pt x="17" y="85"/>
                  </a:cubicBezTo>
                  <a:cubicBezTo>
                    <a:pt x="16" y="82"/>
                    <a:pt x="17" y="78"/>
                    <a:pt x="17" y="74"/>
                  </a:cubicBezTo>
                  <a:cubicBezTo>
                    <a:pt x="17" y="73"/>
                    <a:pt x="17" y="69"/>
                    <a:pt x="17" y="68"/>
                  </a:cubicBezTo>
                  <a:cubicBezTo>
                    <a:pt x="16" y="67"/>
                    <a:pt x="14" y="66"/>
                    <a:pt x="13" y="66"/>
                  </a:cubicBezTo>
                  <a:cubicBezTo>
                    <a:pt x="12" y="63"/>
                    <a:pt x="13" y="61"/>
                    <a:pt x="12" y="58"/>
                  </a:cubicBezTo>
                  <a:cubicBezTo>
                    <a:pt x="12" y="56"/>
                    <a:pt x="12" y="55"/>
                    <a:pt x="11" y="53"/>
                  </a:cubicBezTo>
                  <a:cubicBezTo>
                    <a:pt x="11" y="52"/>
                    <a:pt x="11" y="52"/>
                    <a:pt x="11" y="52"/>
                  </a:cubicBezTo>
                  <a:cubicBezTo>
                    <a:pt x="10" y="51"/>
                    <a:pt x="9" y="51"/>
                    <a:pt x="9" y="50"/>
                  </a:cubicBezTo>
                  <a:cubicBezTo>
                    <a:pt x="8" y="49"/>
                    <a:pt x="8" y="48"/>
                    <a:pt x="8" y="48"/>
                  </a:cubicBezTo>
                  <a:cubicBezTo>
                    <a:pt x="7" y="46"/>
                    <a:pt x="7" y="47"/>
                    <a:pt x="5" y="47"/>
                  </a:cubicBezTo>
                  <a:cubicBezTo>
                    <a:pt x="3" y="46"/>
                    <a:pt x="0" y="45"/>
                    <a:pt x="3" y="43"/>
                  </a:cubicBezTo>
                  <a:cubicBezTo>
                    <a:pt x="4" y="41"/>
                    <a:pt x="5" y="41"/>
                    <a:pt x="5" y="39"/>
                  </a:cubicBezTo>
                  <a:cubicBezTo>
                    <a:pt x="5" y="36"/>
                    <a:pt x="5" y="34"/>
                    <a:pt x="6" y="32"/>
                  </a:cubicBezTo>
                  <a:cubicBezTo>
                    <a:pt x="6" y="30"/>
                    <a:pt x="5" y="28"/>
                    <a:pt x="6" y="27"/>
                  </a:cubicBezTo>
                  <a:cubicBezTo>
                    <a:pt x="6" y="26"/>
                    <a:pt x="7" y="25"/>
                    <a:pt x="7" y="24"/>
                  </a:cubicBezTo>
                  <a:cubicBezTo>
                    <a:pt x="8" y="23"/>
                    <a:pt x="8" y="21"/>
                    <a:pt x="8" y="20"/>
                  </a:cubicBezTo>
                  <a:cubicBezTo>
                    <a:pt x="9" y="19"/>
                    <a:pt x="9" y="17"/>
                    <a:pt x="9" y="16"/>
                  </a:cubicBezTo>
                  <a:cubicBezTo>
                    <a:pt x="9" y="14"/>
                    <a:pt x="9" y="13"/>
                    <a:pt x="11" y="12"/>
                  </a:cubicBezTo>
                  <a:cubicBezTo>
                    <a:pt x="11" y="12"/>
                    <a:pt x="12" y="11"/>
                    <a:pt x="13" y="12"/>
                  </a:cubicBezTo>
                  <a:cubicBezTo>
                    <a:pt x="13" y="13"/>
                    <a:pt x="11" y="15"/>
                    <a:pt x="11" y="15"/>
                  </a:cubicBezTo>
                  <a:cubicBezTo>
                    <a:pt x="9" y="17"/>
                    <a:pt x="10" y="17"/>
                    <a:pt x="10" y="19"/>
                  </a:cubicBezTo>
                  <a:cubicBezTo>
                    <a:pt x="10" y="21"/>
                    <a:pt x="10" y="20"/>
                    <a:pt x="11" y="21"/>
                  </a:cubicBezTo>
                  <a:cubicBezTo>
                    <a:pt x="13" y="22"/>
                    <a:pt x="15" y="22"/>
                    <a:pt x="17" y="22"/>
                  </a:cubicBezTo>
                  <a:cubicBezTo>
                    <a:pt x="19" y="22"/>
                    <a:pt x="21" y="21"/>
                    <a:pt x="24" y="21"/>
                  </a:cubicBezTo>
                  <a:cubicBezTo>
                    <a:pt x="25" y="22"/>
                    <a:pt x="26" y="23"/>
                    <a:pt x="27" y="23"/>
                  </a:cubicBezTo>
                  <a:cubicBezTo>
                    <a:pt x="27" y="23"/>
                    <a:pt x="28" y="23"/>
                    <a:pt x="29" y="23"/>
                  </a:cubicBezTo>
                  <a:cubicBezTo>
                    <a:pt x="29" y="24"/>
                    <a:pt x="31" y="25"/>
                    <a:pt x="32" y="25"/>
                  </a:cubicBezTo>
                  <a:cubicBezTo>
                    <a:pt x="32" y="25"/>
                    <a:pt x="33" y="24"/>
                    <a:pt x="34" y="23"/>
                  </a:cubicBezTo>
                  <a:cubicBezTo>
                    <a:pt x="35" y="22"/>
                    <a:pt x="36" y="22"/>
                    <a:pt x="38" y="22"/>
                  </a:cubicBezTo>
                  <a:cubicBezTo>
                    <a:pt x="41" y="21"/>
                    <a:pt x="40" y="18"/>
                    <a:pt x="42" y="16"/>
                  </a:cubicBezTo>
                  <a:cubicBezTo>
                    <a:pt x="44" y="14"/>
                    <a:pt x="45" y="14"/>
                    <a:pt x="47" y="14"/>
                  </a:cubicBezTo>
                  <a:cubicBezTo>
                    <a:pt x="48" y="13"/>
                    <a:pt x="49" y="12"/>
                    <a:pt x="50" y="11"/>
                  </a:cubicBezTo>
                  <a:cubicBezTo>
                    <a:pt x="51" y="11"/>
                    <a:pt x="52" y="10"/>
                    <a:pt x="52" y="10"/>
                  </a:cubicBezTo>
                  <a:cubicBezTo>
                    <a:pt x="53" y="9"/>
                    <a:pt x="53" y="8"/>
                    <a:pt x="53" y="7"/>
                  </a:cubicBezTo>
                  <a:cubicBezTo>
                    <a:pt x="53" y="4"/>
                    <a:pt x="54" y="3"/>
                    <a:pt x="56" y="2"/>
                  </a:cubicBezTo>
                  <a:cubicBezTo>
                    <a:pt x="59" y="0"/>
                    <a:pt x="65" y="1"/>
                    <a:pt x="67" y="5"/>
                  </a:cubicBezTo>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solidFill>
                  <a:schemeClr val="accent1">
                    <a:lumMod val="40000"/>
                    <a:lumOff val="60000"/>
                  </a:schemeClr>
                </a:solidFill>
              </a:endParaRPr>
            </a:p>
          </p:txBody>
        </p:sp>
      </p:grpSp>
      <p:sp>
        <p:nvSpPr>
          <p:cNvPr id="29" name="Freeform 28">
            <a:extLst>
              <a:ext uri="{FF2B5EF4-FFF2-40B4-BE49-F238E27FC236}">
                <a16:creationId xmlns:a16="http://schemas.microsoft.com/office/drawing/2014/main" id="{5778E110-8B3E-7A63-D3E4-D248341339E1}"/>
              </a:ext>
            </a:extLst>
          </p:cNvPr>
          <p:cNvSpPr>
            <a:spLocks noEditPoints="1"/>
          </p:cNvSpPr>
          <p:nvPr/>
        </p:nvSpPr>
        <p:spPr bwMode="auto">
          <a:xfrm>
            <a:off x="3206768" y="3935049"/>
            <a:ext cx="685491" cy="383937"/>
          </a:xfrm>
          <a:custGeom>
            <a:avLst/>
            <a:gdLst/>
            <a:ahLst/>
            <a:cxnLst>
              <a:cxn ang="0">
                <a:pos x="261" y="202"/>
              </a:cxn>
              <a:cxn ang="0">
                <a:pos x="275" y="194"/>
              </a:cxn>
              <a:cxn ang="0">
                <a:pos x="288" y="192"/>
              </a:cxn>
              <a:cxn ang="0">
                <a:pos x="306" y="190"/>
              </a:cxn>
              <a:cxn ang="0">
                <a:pos x="322" y="178"/>
              </a:cxn>
              <a:cxn ang="0">
                <a:pos x="334" y="162"/>
              </a:cxn>
              <a:cxn ang="0">
                <a:pos x="344" y="152"/>
              </a:cxn>
              <a:cxn ang="0">
                <a:pos x="354" y="140"/>
              </a:cxn>
              <a:cxn ang="0">
                <a:pos x="368" y="137"/>
              </a:cxn>
              <a:cxn ang="0">
                <a:pos x="373" y="135"/>
              </a:cxn>
              <a:cxn ang="0">
                <a:pos x="354" y="101"/>
              </a:cxn>
              <a:cxn ang="0">
                <a:pos x="332" y="94"/>
              </a:cxn>
              <a:cxn ang="0">
                <a:pos x="317" y="87"/>
              </a:cxn>
              <a:cxn ang="0">
                <a:pos x="306" y="72"/>
              </a:cxn>
              <a:cxn ang="0">
                <a:pos x="289" y="65"/>
              </a:cxn>
              <a:cxn ang="0">
                <a:pos x="272" y="63"/>
              </a:cxn>
              <a:cxn ang="0">
                <a:pos x="268" y="76"/>
              </a:cxn>
              <a:cxn ang="0">
                <a:pos x="252" y="82"/>
              </a:cxn>
              <a:cxn ang="0">
                <a:pos x="242" y="66"/>
              </a:cxn>
              <a:cxn ang="0">
                <a:pos x="241" y="48"/>
              </a:cxn>
              <a:cxn ang="0">
                <a:pos x="232" y="40"/>
              </a:cxn>
              <a:cxn ang="0">
                <a:pos x="218" y="35"/>
              </a:cxn>
              <a:cxn ang="0">
                <a:pos x="193" y="26"/>
              </a:cxn>
              <a:cxn ang="0">
                <a:pos x="181" y="10"/>
              </a:cxn>
              <a:cxn ang="0">
                <a:pos x="157" y="13"/>
              </a:cxn>
              <a:cxn ang="0">
                <a:pos x="145" y="19"/>
              </a:cxn>
              <a:cxn ang="0">
                <a:pos x="137" y="4"/>
              </a:cxn>
              <a:cxn ang="0">
                <a:pos x="126" y="9"/>
              </a:cxn>
              <a:cxn ang="0">
                <a:pos x="115" y="20"/>
              </a:cxn>
              <a:cxn ang="0">
                <a:pos x="102" y="26"/>
              </a:cxn>
              <a:cxn ang="0">
                <a:pos x="86" y="30"/>
              </a:cxn>
              <a:cxn ang="0">
                <a:pos x="78" y="41"/>
              </a:cxn>
              <a:cxn ang="0">
                <a:pos x="71" y="41"/>
              </a:cxn>
              <a:cxn ang="0">
                <a:pos x="61" y="48"/>
              </a:cxn>
              <a:cxn ang="0">
                <a:pos x="51" y="56"/>
              </a:cxn>
              <a:cxn ang="0">
                <a:pos x="39" y="55"/>
              </a:cxn>
              <a:cxn ang="0">
                <a:pos x="28" y="59"/>
              </a:cxn>
              <a:cxn ang="0">
                <a:pos x="15" y="73"/>
              </a:cxn>
              <a:cxn ang="0">
                <a:pos x="11" y="75"/>
              </a:cxn>
              <a:cxn ang="0">
                <a:pos x="2" y="68"/>
              </a:cxn>
              <a:cxn ang="0">
                <a:pos x="11" y="88"/>
              </a:cxn>
              <a:cxn ang="0">
                <a:pos x="23" y="102"/>
              </a:cxn>
              <a:cxn ang="0">
                <a:pos x="18" y="117"/>
              </a:cxn>
              <a:cxn ang="0">
                <a:pos x="29" y="137"/>
              </a:cxn>
              <a:cxn ang="0">
                <a:pos x="40" y="148"/>
              </a:cxn>
              <a:cxn ang="0">
                <a:pos x="54" y="164"/>
              </a:cxn>
              <a:cxn ang="0">
                <a:pos x="66" y="171"/>
              </a:cxn>
              <a:cxn ang="0">
                <a:pos x="83" y="186"/>
              </a:cxn>
              <a:cxn ang="0">
                <a:pos x="91" y="194"/>
              </a:cxn>
              <a:cxn ang="0">
                <a:pos x="102" y="207"/>
              </a:cxn>
              <a:cxn ang="0">
                <a:pos x="114" y="210"/>
              </a:cxn>
              <a:cxn ang="0">
                <a:pos x="127" y="208"/>
              </a:cxn>
              <a:cxn ang="0">
                <a:pos x="136" y="207"/>
              </a:cxn>
              <a:cxn ang="0">
                <a:pos x="151" y="192"/>
              </a:cxn>
              <a:cxn ang="0">
                <a:pos x="157" y="175"/>
              </a:cxn>
              <a:cxn ang="0">
                <a:pos x="172" y="178"/>
              </a:cxn>
              <a:cxn ang="0">
                <a:pos x="194" y="187"/>
              </a:cxn>
              <a:cxn ang="0">
                <a:pos x="215" y="196"/>
              </a:cxn>
              <a:cxn ang="0">
                <a:pos x="238" y="193"/>
              </a:cxn>
              <a:cxn ang="0">
                <a:pos x="254" y="200"/>
              </a:cxn>
              <a:cxn ang="0">
                <a:pos x="261" y="202"/>
              </a:cxn>
            </a:cxnLst>
            <a:rect l="0" t="0" r="r" b="b"/>
            <a:pathLst>
              <a:path w="375" h="210">
                <a:moveTo>
                  <a:pt x="159" y="8"/>
                </a:moveTo>
                <a:cubicBezTo>
                  <a:pt x="159" y="8"/>
                  <a:pt x="159" y="8"/>
                  <a:pt x="159" y="8"/>
                </a:cubicBezTo>
                <a:cubicBezTo>
                  <a:pt x="159" y="8"/>
                  <a:pt x="159" y="7"/>
                  <a:pt x="159" y="7"/>
                </a:cubicBezTo>
                <a:cubicBezTo>
                  <a:pt x="159" y="7"/>
                  <a:pt x="159" y="8"/>
                  <a:pt x="159" y="8"/>
                </a:cubicBezTo>
                <a:moveTo>
                  <a:pt x="261" y="202"/>
                </a:moveTo>
                <a:cubicBezTo>
                  <a:pt x="262" y="202"/>
                  <a:pt x="263" y="203"/>
                  <a:pt x="264" y="202"/>
                </a:cubicBezTo>
                <a:cubicBezTo>
                  <a:pt x="267" y="202"/>
                  <a:pt x="268" y="201"/>
                  <a:pt x="270" y="200"/>
                </a:cubicBezTo>
                <a:cubicBezTo>
                  <a:pt x="271" y="199"/>
                  <a:pt x="271" y="198"/>
                  <a:pt x="272" y="197"/>
                </a:cubicBezTo>
                <a:cubicBezTo>
                  <a:pt x="272" y="196"/>
                  <a:pt x="273" y="196"/>
                  <a:pt x="273" y="196"/>
                </a:cubicBezTo>
                <a:cubicBezTo>
                  <a:pt x="274" y="195"/>
                  <a:pt x="274" y="194"/>
                  <a:pt x="275" y="194"/>
                </a:cubicBezTo>
                <a:cubicBezTo>
                  <a:pt x="276" y="193"/>
                  <a:pt x="277" y="192"/>
                  <a:pt x="278" y="191"/>
                </a:cubicBezTo>
                <a:cubicBezTo>
                  <a:pt x="279" y="191"/>
                  <a:pt x="279" y="189"/>
                  <a:pt x="280" y="188"/>
                </a:cubicBezTo>
                <a:cubicBezTo>
                  <a:pt x="282" y="188"/>
                  <a:pt x="282" y="189"/>
                  <a:pt x="282" y="190"/>
                </a:cubicBezTo>
                <a:cubicBezTo>
                  <a:pt x="283" y="190"/>
                  <a:pt x="284" y="190"/>
                  <a:pt x="285" y="191"/>
                </a:cubicBezTo>
                <a:cubicBezTo>
                  <a:pt x="286" y="191"/>
                  <a:pt x="287" y="192"/>
                  <a:pt x="288" y="192"/>
                </a:cubicBezTo>
                <a:cubicBezTo>
                  <a:pt x="292" y="194"/>
                  <a:pt x="296" y="193"/>
                  <a:pt x="300" y="192"/>
                </a:cubicBezTo>
                <a:cubicBezTo>
                  <a:pt x="301" y="192"/>
                  <a:pt x="302" y="193"/>
                  <a:pt x="303" y="192"/>
                </a:cubicBezTo>
                <a:cubicBezTo>
                  <a:pt x="303" y="192"/>
                  <a:pt x="303" y="192"/>
                  <a:pt x="303" y="191"/>
                </a:cubicBezTo>
                <a:cubicBezTo>
                  <a:pt x="303" y="191"/>
                  <a:pt x="304" y="191"/>
                  <a:pt x="304" y="191"/>
                </a:cubicBezTo>
                <a:cubicBezTo>
                  <a:pt x="305" y="190"/>
                  <a:pt x="305" y="190"/>
                  <a:pt x="306" y="190"/>
                </a:cubicBezTo>
                <a:cubicBezTo>
                  <a:pt x="308" y="189"/>
                  <a:pt x="310" y="188"/>
                  <a:pt x="311" y="187"/>
                </a:cubicBezTo>
                <a:cubicBezTo>
                  <a:pt x="312" y="186"/>
                  <a:pt x="314" y="185"/>
                  <a:pt x="315" y="184"/>
                </a:cubicBezTo>
                <a:cubicBezTo>
                  <a:pt x="316" y="184"/>
                  <a:pt x="317" y="183"/>
                  <a:pt x="318" y="182"/>
                </a:cubicBezTo>
                <a:cubicBezTo>
                  <a:pt x="319" y="181"/>
                  <a:pt x="319" y="181"/>
                  <a:pt x="319" y="180"/>
                </a:cubicBezTo>
                <a:cubicBezTo>
                  <a:pt x="320" y="179"/>
                  <a:pt x="320" y="179"/>
                  <a:pt x="322" y="178"/>
                </a:cubicBezTo>
                <a:cubicBezTo>
                  <a:pt x="323" y="178"/>
                  <a:pt x="323" y="178"/>
                  <a:pt x="324" y="178"/>
                </a:cubicBezTo>
                <a:cubicBezTo>
                  <a:pt x="325" y="177"/>
                  <a:pt x="326" y="178"/>
                  <a:pt x="326" y="178"/>
                </a:cubicBezTo>
                <a:cubicBezTo>
                  <a:pt x="327" y="177"/>
                  <a:pt x="327" y="176"/>
                  <a:pt x="327" y="175"/>
                </a:cubicBezTo>
                <a:cubicBezTo>
                  <a:pt x="329" y="173"/>
                  <a:pt x="331" y="171"/>
                  <a:pt x="331" y="168"/>
                </a:cubicBezTo>
                <a:cubicBezTo>
                  <a:pt x="331" y="165"/>
                  <a:pt x="333" y="164"/>
                  <a:pt x="334" y="162"/>
                </a:cubicBezTo>
                <a:cubicBezTo>
                  <a:pt x="334" y="161"/>
                  <a:pt x="334" y="159"/>
                  <a:pt x="334" y="159"/>
                </a:cubicBezTo>
                <a:cubicBezTo>
                  <a:pt x="335" y="158"/>
                  <a:pt x="335" y="157"/>
                  <a:pt x="336" y="156"/>
                </a:cubicBezTo>
                <a:cubicBezTo>
                  <a:pt x="336" y="155"/>
                  <a:pt x="336" y="153"/>
                  <a:pt x="337" y="153"/>
                </a:cubicBezTo>
                <a:cubicBezTo>
                  <a:pt x="338" y="153"/>
                  <a:pt x="340" y="153"/>
                  <a:pt x="341" y="153"/>
                </a:cubicBezTo>
                <a:cubicBezTo>
                  <a:pt x="342" y="153"/>
                  <a:pt x="343" y="152"/>
                  <a:pt x="344" y="152"/>
                </a:cubicBezTo>
                <a:cubicBezTo>
                  <a:pt x="344" y="151"/>
                  <a:pt x="345" y="150"/>
                  <a:pt x="345" y="150"/>
                </a:cubicBezTo>
                <a:cubicBezTo>
                  <a:pt x="345" y="149"/>
                  <a:pt x="345" y="149"/>
                  <a:pt x="346" y="149"/>
                </a:cubicBezTo>
                <a:cubicBezTo>
                  <a:pt x="347" y="147"/>
                  <a:pt x="347" y="145"/>
                  <a:pt x="350" y="143"/>
                </a:cubicBezTo>
                <a:cubicBezTo>
                  <a:pt x="351" y="143"/>
                  <a:pt x="352" y="143"/>
                  <a:pt x="352" y="142"/>
                </a:cubicBezTo>
                <a:cubicBezTo>
                  <a:pt x="353" y="141"/>
                  <a:pt x="353" y="141"/>
                  <a:pt x="354" y="140"/>
                </a:cubicBezTo>
                <a:cubicBezTo>
                  <a:pt x="355" y="140"/>
                  <a:pt x="356" y="139"/>
                  <a:pt x="357" y="138"/>
                </a:cubicBezTo>
                <a:cubicBezTo>
                  <a:pt x="358" y="137"/>
                  <a:pt x="357" y="136"/>
                  <a:pt x="359" y="136"/>
                </a:cubicBezTo>
                <a:cubicBezTo>
                  <a:pt x="360" y="136"/>
                  <a:pt x="361" y="137"/>
                  <a:pt x="363" y="138"/>
                </a:cubicBezTo>
                <a:cubicBezTo>
                  <a:pt x="364" y="138"/>
                  <a:pt x="365" y="138"/>
                  <a:pt x="366" y="137"/>
                </a:cubicBezTo>
                <a:cubicBezTo>
                  <a:pt x="368" y="137"/>
                  <a:pt x="367" y="137"/>
                  <a:pt x="368" y="137"/>
                </a:cubicBezTo>
                <a:cubicBezTo>
                  <a:pt x="369" y="136"/>
                  <a:pt x="369" y="136"/>
                  <a:pt x="370" y="136"/>
                </a:cubicBezTo>
                <a:cubicBezTo>
                  <a:pt x="371" y="135"/>
                  <a:pt x="373" y="135"/>
                  <a:pt x="375" y="135"/>
                </a:cubicBezTo>
                <a:cubicBezTo>
                  <a:pt x="375" y="135"/>
                  <a:pt x="375" y="135"/>
                  <a:pt x="375" y="135"/>
                </a:cubicBezTo>
                <a:cubicBezTo>
                  <a:pt x="375" y="135"/>
                  <a:pt x="375" y="135"/>
                  <a:pt x="375" y="135"/>
                </a:cubicBezTo>
                <a:cubicBezTo>
                  <a:pt x="374" y="135"/>
                  <a:pt x="373" y="135"/>
                  <a:pt x="373" y="135"/>
                </a:cubicBezTo>
                <a:cubicBezTo>
                  <a:pt x="372" y="133"/>
                  <a:pt x="373" y="132"/>
                  <a:pt x="374" y="130"/>
                </a:cubicBezTo>
                <a:cubicBezTo>
                  <a:pt x="374" y="129"/>
                  <a:pt x="374" y="127"/>
                  <a:pt x="374" y="125"/>
                </a:cubicBezTo>
                <a:cubicBezTo>
                  <a:pt x="374" y="122"/>
                  <a:pt x="372" y="121"/>
                  <a:pt x="369" y="119"/>
                </a:cubicBezTo>
                <a:cubicBezTo>
                  <a:pt x="364" y="116"/>
                  <a:pt x="362" y="110"/>
                  <a:pt x="365" y="104"/>
                </a:cubicBezTo>
                <a:cubicBezTo>
                  <a:pt x="361" y="103"/>
                  <a:pt x="358" y="103"/>
                  <a:pt x="354" y="101"/>
                </a:cubicBezTo>
                <a:cubicBezTo>
                  <a:pt x="352" y="100"/>
                  <a:pt x="350" y="99"/>
                  <a:pt x="348" y="99"/>
                </a:cubicBezTo>
                <a:cubicBezTo>
                  <a:pt x="348" y="99"/>
                  <a:pt x="348" y="99"/>
                  <a:pt x="348" y="98"/>
                </a:cubicBezTo>
                <a:cubicBezTo>
                  <a:pt x="345" y="98"/>
                  <a:pt x="344" y="97"/>
                  <a:pt x="342" y="97"/>
                </a:cubicBezTo>
                <a:cubicBezTo>
                  <a:pt x="340" y="96"/>
                  <a:pt x="338" y="96"/>
                  <a:pt x="336" y="96"/>
                </a:cubicBezTo>
                <a:cubicBezTo>
                  <a:pt x="334" y="95"/>
                  <a:pt x="334" y="94"/>
                  <a:pt x="332" y="94"/>
                </a:cubicBezTo>
                <a:cubicBezTo>
                  <a:pt x="331" y="93"/>
                  <a:pt x="330" y="94"/>
                  <a:pt x="328" y="93"/>
                </a:cubicBezTo>
                <a:cubicBezTo>
                  <a:pt x="327" y="93"/>
                  <a:pt x="327" y="93"/>
                  <a:pt x="327" y="93"/>
                </a:cubicBezTo>
                <a:cubicBezTo>
                  <a:pt x="326" y="92"/>
                  <a:pt x="326" y="92"/>
                  <a:pt x="325" y="91"/>
                </a:cubicBezTo>
                <a:cubicBezTo>
                  <a:pt x="324" y="91"/>
                  <a:pt x="322" y="92"/>
                  <a:pt x="320" y="91"/>
                </a:cubicBezTo>
                <a:cubicBezTo>
                  <a:pt x="319" y="90"/>
                  <a:pt x="318" y="88"/>
                  <a:pt x="317" y="87"/>
                </a:cubicBezTo>
                <a:cubicBezTo>
                  <a:pt x="315" y="87"/>
                  <a:pt x="314" y="85"/>
                  <a:pt x="313" y="84"/>
                </a:cubicBezTo>
                <a:cubicBezTo>
                  <a:pt x="312" y="83"/>
                  <a:pt x="311" y="82"/>
                  <a:pt x="311" y="81"/>
                </a:cubicBezTo>
                <a:cubicBezTo>
                  <a:pt x="312" y="79"/>
                  <a:pt x="314" y="79"/>
                  <a:pt x="315" y="77"/>
                </a:cubicBezTo>
                <a:cubicBezTo>
                  <a:pt x="315" y="76"/>
                  <a:pt x="315" y="73"/>
                  <a:pt x="315" y="72"/>
                </a:cubicBezTo>
                <a:cubicBezTo>
                  <a:pt x="313" y="69"/>
                  <a:pt x="309" y="72"/>
                  <a:pt x="306" y="72"/>
                </a:cubicBezTo>
                <a:cubicBezTo>
                  <a:pt x="305" y="72"/>
                  <a:pt x="301" y="73"/>
                  <a:pt x="299" y="72"/>
                </a:cubicBezTo>
                <a:cubicBezTo>
                  <a:pt x="298" y="72"/>
                  <a:pt x="299" y="71"/>
                  <a:pt x="298" y="71"/>
                </a:cubicBezTo>
                <a:cubicBezTo>
                  <a:pt x="297" y="70"/>
                  <a:pt x="297" y="71"/>
                  <a:pt x="296" y="70"/>
                </a:cubicBezTo>
                <a:cubicBezTo>
                  <a:pt x="295" y="70"/>
                  <a:pt x="294" y="68"/>
                  <a:pt x="292" y="68"/>
                </a:cubicBezTo>
                <a:cubicBezTo>
                  <a:pt x="290" y="67"/>
                  <a:pt x="289" y="67"/>
                  <a:pt x="289" y="65"/>
                </a:cubicBezTo>
                <a:cubicBezTo>
                  <a:pt x="288" y="65"/>
                  <a:pt x="286" y="64"/>
                  <a:pt x="285" y="63"/>
                </a:cubicBezTo>
                <a:cubicBezTo>
                  <a:pt x="284" y="62"/>
                  <a:pt x="284" y="63"/>
                  <a:pt x="282" y="62"/>
                </a:cubicBezTo>
                <a:cubicBezTo>
                  <a:pt x="283" y="61"/>
                  <a:pt x="282" y="60"/>
                  <a:pt x="282" y="60"/>
                </a:cubicBezTo>
                <a:cubicBezTo>
                  <a:pt x="279" y="58"/>
                  <a:pt x="274" y="58"/>
                  <a:pt x="270" y="58"/>
                </a:cubicBezTo>
                <a:cubicBezTo>
                  <a:pt x="270" y="60"/>
                  <a:pt x="271" y="61"/>
                  <a:pt x="272" y="63"/>
                </a:cubicBezTo>
                <a:cubicBezTo>
                  <a:pt x="273" y="64"/>
                  <a:pt x="273" y="64"/>
                  <a:pt x="274" y="65"/>
                </a:cubicBezTo>
                <a:cubicBezTo>
                  <a:pt x="276" y="67"/>
                  <a:pt x="278" y="67"/>
                  <a:pt x="279" y="70"/>
                </a:cubicBezTo>
                <a:cubicBezTo>
                  <a:pt x="279" y="72"/>
                  <a:pt x="278" y="72"/>
                  <a:pt x="276" y="73"/>
                </a:cubicBezTo>
                <a:cubicBezTo>
                  <a:pt x="274" y="73"/>
                  <a:pt x="272" y="74"/>
                  <a:pt x="271" y="75"/>
                </a:cubicBezTo>
                <a:cubicBezTo>
                  <a:pt x="270" y="75"/>
                  <a:pt x="269" y="75"/>
                  <a:pt x="268" y="76"/>
                </a:cubicBezTo>
                <a:cubicBezTo>
                  <a:pt x="266" y="77"/>
                  <a:pt x="267" y="78"/>
                  <a:pt x="265" y="80"/>
                </a:cubicBezTo>
                <a:cubicBezTo>
                  <a:pt x="263" y="81"/>
                  <a:pt x="263" y="80"/>
                  <a:pt x="262" y="82"/>
                </a:cubicBezTo>
                <a:cubicBezTo>
                  <a:pt x="262" y="82"/>
                  <a:pt x="261" y="82"/>
                  <a:pt x="261" y="83"/>
                </a:cubicBezTo>
                <a:cubicBezTo>
                  <a:pt x="259" y="85"/>
                  <a:pt x="257" y="87"/>
                  <a:pt x="254" y="85"/>
                </a:cubicBezTo>
                <a:cubicBezTo>
                  <a:pt x="253" y="84"/>
                  <a:pt x="253" y="83"/>
                  <a:pt x="252" y="82"/>
                </a:cubicBezTo>
                <a:cubicBezTo>
                  <a:pt x="251" y="80"/>
                  <a:pt x="250" y="79"/>
                  <a:pt x="250" y="77"/>
                </a:cubicBezTo>
                <a:cubicBezTo>
                  <a:pt x="250" y="75"/>
                  <a:pt x="249" y="74"/>
                  <a:pt x="248" y="72"/>
                </a:cubicBezTo>
                <a:cubicBezTo>
                  <a:pt x="247" y="71"/>
                  <a:pt x="247" y="71"/>
                  <a:pt x="246" y="70"/>
                </a:cubicBezTo>
                <a:cubicBezTo>
                  <a:pt x="246" y="70"/>
                  <a:pt x="245" y="68"/>
                  <a:pt x="245" y="68"/>
                </a:cubicBezTo>
                <a:cubicBezTo>
                  <a:pt x="244" y="67"/>
                  <a:pt x="243" y="67"/>
                  <a:pt x="242" y="66"/>
                </a:cubicBezTo>
                <a:cubicBezTo>
                  <a:pt x="241" y="65"/>
                  <a:pt x="240" y="64"/>
                  <a:pt x="238" y="63"/>
                </a:cubicBezTo>
                <a:cubicBezTo>
                  <a:pt x="236" y="62"/>
                  <a:pt x="234" y="62"/>
                  <a:pt x="233" y="59"/>
                </a:cubicBezTo>
                <a:cubicBezTo>
                  <a:pt x="233" y="58"/>
                  <a:pt x="233" y="56"/>
                  <a:pt x="234" y="55"/>
                </a:cubicBezTo>
                <a:cubicBezTo>
                  <a:pt x="235" y="53"/>
                  <a:pt x="237" y="52"/>
                  <a:pt x="238" y="51"/>
                </a:cubicBezTo>
                <a:cubicBezTo>
                  <a:pt x="239" y="50"/>
                  <a:pt x="240" y="49"/>
                  <a:pt x="241" y="48"/>
                </a:cubicBezTo>
                <a:cubicBezTo>
                  <a:pt x="241" y="47"/>
                  <a:pt x="242" y="46"/>
                  <a:pt x="243" y="45"/>
                </a:cubicBezTo>
                <a:cubicBezTo>
                  <a:pt x="243" y="44"/>
                  <a:pt x="243" y="42"/>
                  <a:pt x="243" y="42"/>
                </a:cubicBezTo>
                <a:cubicBezTo>
                  <a:pt x="242" y="40"/>
                  <a:pt x="243" y="42"/>
                  <a:pt x="241" y="41"/>
                </a:cubicBezTo>
                <a:cubicBezTo>
                  <a:pt x="240" y="40"/>
                  <a:pt x="240" y="40"/>
                  <a:pt x="238" y="40"/>
                </a:cubicBezTo>
                <a:cubicBezTo>
                  <a:pt x="236" y="39"/>
                  <a:pt x="234" y="40"/>
                  <a:pt x="232" y="40"/>
                </a:cubicBezTo>
                <a:cubicBezTo>
                  <a:pt x="230" y="40"/>
                  <a:pt x="229" y="40"/>
                  <a:pt x="227" y="39"/>
                </a:cubicBezTo>
                <a:cubicBezTo>
                  <a:pt x="227" y="39"/>
                  <a:pt x="225" y="39"/>
                  <a:pt x="225" y="39"/>
                </a:cubicBezTo>
                <a:cubicBezTo>
                  <a:pt x="224" y="38"/>
                  <a:pt x="223" y="37"/>
                  <a:pt x="223" y="37"/>
                </a:cubicBezTo>
                <a:cubicBezTo>
                  <a:pt x="222" y="36"/>
                  <a:pt x="221" y="37"/>
                  <a:pt x="220" y="36"/>
                </a:cubicBezTo>
                <a:cubicBezTo>
                  <a:pt x="219" y="36"/>
                  <a:pt x="219" y="35"/>
                  <a:pt x="218" y="35"/>
                </a:cubicBezTo>
                <a:cubicBezTo>
                  <a:pt x="216" y="34"/>
                  <a:pt x="215" y="34"/>
                  <a:pt x="213" y="33"/>
                </a:cubicBezTo>
                <a:cubicBezTo>
                  <a:pt x="212" y="33"/>
                  <a:pt x="211" y="32"/>
                  <a:pt x="209" y="32"/>
                </a:cubicBezTo>
                <a:cubicBezTo>
                  <a:pt x="207" y="31"/>
                  <a:pt x="204" y="29"/>
                  <a:pt x="202" y="28"/>
                </a:cubicBezTo>
                <a:cubicBezTo>
                  <a:pt x="200" y="28"/>
                  <a:pt x="198" y="26"/>
                  <a:pt x="196" y="26"/>
                </a:cubicBezTo>
                <a:cubicBezTo>
                  <a:pt x="195" y="26"/>
                  <a:pt x="194" y="26"/>
                  <a:pt x="193" y="26"/>
                </a:cubicBezTo>
                <a:cubicBezTo>
                  <a:pt x="191" y="25"/>
                  <a:pt x="190" y="22"/>
                  <a:pt x="189" y="20"/>
                </a:cubicBezTo>
                <a:cubicBezTo>
                  <a:pt x="187" y="18"/>
                  <a:pt x="186" y="16"/>
                  <a:pt x="184" y="13"/>
                </a:cubicBezTo>
                <a:cubicBezTo>
                  <a:pt x="184" y="13"/>
                  <a:pt x="183" y="12"/>
                  <a:pt x="183" y="12"/>
                </a:cubicBezTo>
                <a:cubicBezTo>
                  <a:pt x="183" y="11"/>
                  <a:pt x="183" y="11"/>
                  <a:pt x="182" y="11"/>
                </a:cubicBezTo>
                <a:cubicBezTo>
                  <a:pt x="182" y="10"/>
                  <a:pt x="181" y="10"/>
                  <a:pt x="181" y="10"/>
                </a:cubicBezTo>
                <a:cubicBezTo>
                  <a:pt x="180" y="8"/>
                  <a:pt x="180" y="8"/>
                  <a:pt x="177" y="8"/>
                </a:cubicBezTo>
                <a:cubicBezTo>
                  <a:pt x="173" y="8"/>
                  <a:pt x="170" y="8"/>
                  <a:pt x="166" y="8"/>
                </a:cubicBezTo>
                <a:cubicBezTo>
                  <a:pt x="164" y="8"/>
                  <a:pt x="161" y="8"/>
                  <a:pt x="159" y="8"/>
                </a:cubicBezTo>
                <a:cubicBezTo>
                  <a:pt x="160" y="8"/>
                  <a:pt x="160" y="8"/>
                  <a:pt x="160" y="9"/>
                </a:cubicBezTo>
                <a:cubicBezTo>
                  <a:pt x="161" y="11"/>
                  <a:pt x="158" y="12"/>
                  <a:pt x="157" y="13"/>
                </a:cubicBezTo>
                <a:cubicBezTo>
                  <a:pt x="157" y="14"/>
                  <a:pt x="157" y="17"/>
                  <a:pt x="158" y="18"/>
                </a:cubicBezTo>
                <a:cubicBezTo>
                  <a:pt x="156" y="16"/>
                  <a:pt x="154" y="19"/>
                  <a:pt x="153" y="20"/>
                </a:cubicBezTo>
                <a:cubicBezTo>
                  <a:pt x="152" y="21"/>
                  <a:pt x="151" y="22"/>
                  <a:pt x="150" y="22"/>
                </a:cubicBezTo>
                <a:cubicBezTo>
                  <a:pt x="149" y="22"/>
                  <a:pt x="146" y="22"/>
                  <a:pt x="146" y="22"/>
                </a:cubicBezTo>
                <a:cubicBezTo>
                  <a:pt x="145" y="21"/>
                  <a:pt x="145" y="20"/>
                  <a:pt x="145" y="19"/>
                </a:cubicBezTo>
                <a:cubicBezTo>
                  <a:pt x="145" y="18"/>
                  <a:pt x="145" y="18"/>
                  <a:pt x="145" y="18"/>
                </a:cubicBezTo>
                <a:cubicBezTo>
                  <a:pt x="144" y="17"/>
                  <a:pt x="142" y="16"/>
                  <a:pt x="141" y="16"/>
                </a:cubicBezTo>
                <a:cubicBezTo>
                  <a:pt x="139" y="15"/>
                  <a:pt x="139" y="15"/>
                  <a:pt x="140" y="13"/>
                </a:cubicBezTo>
                <a:cubicBezTo>
                  <a:pt x="141" y="12"/>
                  <a:pt x="141" y="11"/>
                  <a:pt x="142" y="10"/>
                </a:cubicBezTo>
                <a:cubicBezTo>
                  <a:pt x="142" y="8"/>
                  <a:pt x="139" y="4"/>
                  <a:pt x="137" y="4"/>
                </a:cubicBezTo>
                <a:cubicBezTo>
                  <a:pt x="136" y="3"/>
                  <a:pt x="135" y="2"/>
                  <a:pt x="134" y="1"/>
                </a:cubicBezTo>
                <a:cubicBezTo>
                  <a:pt x="133" y="0"/>
                  <a:pt x="133" y="0"/>
                  <a:pt x="131" y="1"/>
                </a:cubicBezTo>
                <a:cubicBezTo>
                  <a:pt x="130" y="1"/>
                  <a:pt x="129" y="3"/>
                  <a:pt x="128" y="4"/>
                </a:cubicBezTo>
                <a:cubicBezTo>
                  <a:pt x="126" y="5"/>
                  <a:pt x="123" y="6"/>
                  <a:pt x="121" y="6"/>
                </a:cubicBezTo>
                <a:cubicBezTo>
                  <a:pt x="122" y="7"/>
                  <a:pt x="124" y="8"/>
                  <a:pt x="126" y="9"/>
                </a:cubicBezTo>
                <a:cubicBezTo>
                  <a:pt x="126" y="10"/>
                  <a:pt x="130" y="12"/>
                  <a:pt x="129" y="13"/>
                </a:cubicBezTo>
                <a:cubicBezTo>
                  <a:pt x="129" y="14"/>
                  <a:pt x="128" y="14"/>
                  <a:pt x="127" y="15"/>
                </a:cubicBezTo>
                <a:cubicBezTo>
                  <a:pt x="125" y="16"/>
                  <a:pt x="123" y="17"/>
                  <a:pt x="121" y="17"/>
                </a:cubicBezTo>
                <a:cubicBezTo>
                  <a:pt x="120" y="18"/>
                  <a:pt x="118" y="19"/>
                  <a:pt x="117" y="20"/>
                </a:cubicBezTo>
                <a:cubicBezTo>
                  <a:pt x="116" y="20"/>
                  <a:pt x="116" y="21"/>
                  <a:pt x="115" y="20"/>
                </a:cubicBezTo>
                <a:cubicBezTo>
                  <a:pt x="114" y="19"/>
                  <a:pt x="113" y="21"/>
                  <a:pt x="112" y="21"/>
                </a:cubicBezTo>
                <a:cubicBezTo>
                  <a:pt x="111" y="22"/>
                  <a:pt x="110" y="21"/>
                  <a:pt x="109" y="21"/>
                </a:cubicBezTo>
                <a:cubicBezTo>
                  <a:pt x="108" y="21"/>
                  <a:pt x="105" y="22"/>
                  <a:pt x="105" y="23"/>
                </a:cubicBezTo>
                <a:cubicBezTo>
                  <a:pt x="105" y="23"/>
                  <a:pt x="105" y="24"/>
                  <a:pt x="105" y="24"/>
                </a:cubicBezTo>
                <a:cubicBezTo>
                  <a:pt x="104" y="25"/>
                  <a:pt x="103" y="26"/>
                  <a:pt x="102" y="26"/>
                </a:cubicBezTo>
                <a:cubicBezTo>
                  <a:pt x="101" y="27"/>
                  <a:pt x="101" y="28"/>
                  <a:pt x="100" y="28"/>
                </a:cubicBezTo>
                <a:cubicBezTo>
                  <a:pt x="99" y="28"/>
                  <a:pt x="98" y="28"/>
                  <a:pt x="97" y="28"/>
                </a:cubicBezTo>
                <a:cubicBezTo>
                  <a:pt x="96" y="28"/>
                  <a:pt x="94" y="29"/>
                  <a:pt x="93" y="29"/>
                </a:cubicBezTo>
                <a:cubicBezTo>
                  <a:pt x="91" y="29"/>
                  <a:pt x="90" y="30"/>
                  <a:pt x="88" y="30"/>
                </a:cubicBezTo>
                <a:cubicBezTo>
                  <a:pt x="87" y="30"/>
                  <a:pt x="87" y="30"/>
                  <a:pt x="86" y="30"/>
                </a:cubicBezTo>
                <a:cubicBezTo>
                  <a:pt x="85" y="30"/>
                  <a:pt x="84" y="31"/>
                  <a:pt x="83" y="32"/>
                </a:cubicBezTo>
                <a:cubicBezTo>
                  <a:pt x="83" y="32"/>
                  <a:pt x="82" y="32"/>
                  <a:pt x="82" y="33"/>
                </a:cubicBezTo>
                <a:cubicBezTo>
                  <a:pt x="81" y="34"/>
                  <a:pt x="81" y="36"/>
                  <a:pt x="81" y="37"/>
                </a:cubicBezTo>
                <a:cubicBezTo>
                  <a:pt x="81" y="38"/>
                  <a:pt x="82" y="40"/>
                  <a:pt x="81" y="40"/>
                </a:cubicBezTo>
                <a:cubicBezTo>
                  <a:pt x="80" y="41"/>
                  <a:pt x="79" y="41"/>
                  <a:pt x="78" y="41"/>
                </a:cubicBezTo>
                <a:cubicBezTo>
                  <a:pt x="78" y="41"/>
                  <a:pt x="76" y="41"/>
                  <a:pt x="75" y="41"/>
                </a:cubicBezTo>
                <a:cubicBezTo>
                  <a:pt x="75" y="40"/>
                  <a:pt x="75" y="38"/>
                  <a:pt x="74" y="38"/>
                </a:cubicBezTo>
                <a:cubicBezTo>
                  <a:pt x="74" y="37"/>
                  <a:pt x="72" y="36"/>
                  <a:pt x="71" y="38"/>
                </a:cubicBezTo>
                <a:cubicBezTo>
                  <a:pt x="71" y="38"/>
                  <a:pt x="71" y="39"/>
                  <a:pt x="71" y="40"/>
                </a:cubicBezTo>
                <a:cubicBezTo>
                  <a:pt x="71" y="40"/>
                  <a:pt x="71" y="40"/>
                  <a:pt x="71" y="41"/>
                </a:cubicBezTo>
                <a:cubicBezTo>
                  <a:pt x="70" y="42"/>
                  <a:pt x="70" y="43"/>
                  <a:pt x="70" y="44"/>
                </a:cubicBezTo>
                <a:cubicBezTo>
                  <a:pt x="68" y="44"/>
                  <a:pt x="66" y="41"/>
                  <a:pt x="65" y="43"/>
                </a:cubicBezTo>
                <a:cubicBezTo>
                  <a:pt x="64" y="43"/>
                  <a:pt x="64" y="44"/>
                  <a:pt x="64" y="45"/>
                </a:cubicBezTo>
                <a:cubicBezTo>
                  <a:pt x="64" y="46"/>
                  <a:pt x="63" y="46"/>
                  <a:pt x="63" y="47"/>
                </a:cubicBezTo>
                <a:cubicBezTo>
                  <a:pt x="63" y="47"/>
                  <a:pt x="62" y="48"/>
                  <a:pt x="61" y="48"/>
                </a:cubicBezTo>
                <a:cubicBezTo>
                  <a:pt x="61" y="48"/>
                  <a:pt x="61" y="49"/>
                  <a:pt x="61" y="49"/>
                </a:cubicBezTo>
                <a:cubicBezTo>
                  <a:pt x="61" y="49"/>
                  <a:pt x="60" y="49"/>
                  <a:pt x="60" y="49"/>
                </a:cubicBezTo>
                <a:cubicBezTo>
                  <a:pt x="57" y="49"/>
                  <a:pt x="57" y="49"/>
                  <a:pt x="55" y="51"/>
                </a:cubicBezTo>
                <a:cubicBezTo>
                  <a:pt x="55" y="52"/>
                  <a:pt x="54" y="53"/>
                  <a:pt x="53" y="54"/>
                </a:cubicBezTo>
                <a:cubicBezTo>
                  <a:pt x="52" y="55"/>
                  <a:pt x="51" y="55"/>
                  <a:pt x="51" y="56"/>
                </a:cubicBezTo>
                <a:cubicBezTo>
                  <a:pt x="50" y="57"/>
                  <a:pt x="50" y="58"/>
                  <a:pt x="49" y="57"/>
                </a:cubicBezTo>
                <a:cubicBezTo>
                  <a:pt x="49" y="57"/>
                  <a:pt x="48" y="56"/>
                  <a:pt x="48" y="56"/>
                </a:cubicBezTo>
                <a:cubicBezTo>
                  <a:pt x="46" y="55"/>
                  <a:pt x="45" y="56"/>
                  <a:pt x="44" y="56"/>
                </a:cubicBezTo>
                <a:cubicBezTo>
                  <a:pt x="43" y="56"/>
                  <a:pt x="43" y="55"/>
                  <a:pt x="42" y="55"/>
                </a:cubicBezTo>
                <a:cubicBezTo>
                  <a:pt x="42" y="55"/>
                  <a:pt x="40" y="55"/>
                  <a:pt x="39" y="55"/>
                </a:cubicBezTo>
                <a:cubicBezTo>
                  <a:pt x="39" y="55"/>
                  <a:pt x="39" y="57"/>
                  <a:pt x="38" y="57"/>
                </a:cubicBezTo>
                <a:cubicBezTo>
                  <a:pt x="37" y="59"/>
                  <a:pt x="36" y="59"/>
                  <a:pt x="34" y="59"/>
                </a:cubicBezTo>
                <a:cubicBezTo>
                  <a:pt x="33" y="59"/>
                  <a:pt x="33" y="60"/>
                  <a:pt x="32" y="59"/>
                </a:cubicBezTo>
                <a:cubicBezTo>
                  <a:pt x="31" y="59"/>
                  <a:pt x="31" y="58"/>
                  <a:pt x="30" y="58"/>
                </a:cubicBezTo>
                <a:cubicBezTo>
                  <a:pt x="29" y="57"/>
                  <a:pt x="29" y="59"/>
                  <a:pt x="28" y="59"/>
                </a:cubicBezTo>
                <a:cubicBezTo>
                  <a:pt x="27" y="60"/>
                  <a:pt x="26" y="60"/>
                  <a:pt x="26" y="61"/>
                </a:cubicBezTo>
                <a:cubicBezTo>
                  <a:pt x="24" y="61"/>
                  <a:pt x="23" y="63"/>
                  <a:pt x="22" y="64"/>
                </a:cubicBezTo>
                <a:cubicBezTo>
                  <a:pt x="20" y="65"/>
                  <a:pt x="18" y="66"/>
                  <a:pt x="17" y="68"/>
                </a:cubicBezTo>
                <a:cubicBezTo>
                  <a:pt x="16" y="69"/>
                  <a:pt x="15" y="70"/>
                  <a:pt x="15" y="70"/>
                </a:cubicBezTo>
                <a:cubicBezTo>
                  <a:pt x="15" y="71"/>
                  <a:pt x="15" y="72"/>
                  <a:pt x="15" y="73"/>
                </a:cubicBezTo>
                <a:cubicBezTo>
                  <a:pt x="15" y="74"/>
                  <a:pt x="14" y="74"/>
                  <a:pt x="13" y="76"/>
                </a:cubicBezTo>
                <a:cubicBezTo>
                  <a:pt x="13" y="77"/>
                  <a:pt x="13" y="78"/>
                  <a:pt x="12" y="79"/>
                </a:cubicBezTo>
                <a:cubicBezTo>
                  <a:pt x="12" y="78"/>
                  <a:pt x="12" y="78"/>
                  <a:pt x="12" y="77"/>
                </a:cubicBezTo>
                <a:cubicBezTo>
                  <a:pt x="11" y="76"/>
                  <a:pt x="11" y="77"/>
                  <a:pt x="11" y="76"/>
                </a:cubicBezTo>
                <a:cubicBezTo>
                  <a:pt x="11" y="76"/>
                  <a:pt x="11" y="75"/>
                  <a:pt x="11" y="75"/>
                </a:cubicBezTo>
                <a:cubicBezTo>
                  <a:pt x="10" y="74"/>
                  <a:pt x="9" y="74"/>
                  <a:pt x="9" y="73"/>
                </a:cubicBezTo>
                <a:cubicBezTo>
                  <a:pt x="8" y="72"/>
                  <a:pt x="8" y="71"/>
                  <a:pt x="8" y="70"/>
                </a:cubicBezTo>
                <a:cubicBezTo>
                  <a:pt x="8" y="68"/>
                  <a:pt x="7" y="64"/>
                  <a:pt x="5" y="65"/>
                </a:cubicBezTo>
                <a:cubicBezTo>
                  <a:pt x="3" y="66"/>
                  <a:pt x="3" y="66"/>
                  <a:pt x="2" y="67"/>
                </a:cubicBezTo>
                <a:cubicBezTo>
                  <a:pt x="2" y="68"/>
                  <a:pt x="2" y="68"/>
                  <a:pt x="2" y="68"/>
                </a:cubicBezTo>
                <a:cubicBezTo>
                  <a:pt x="2" y="69"/>
                  <a:pt x="2" y="69"/>
                  <a:pt x="1" y="69"/>
                </a:cubicBezTo>
                <a:cubicBezTo>
                  <a:pt x="0" y="73"/>
                  <a:pt x="6" y="73"/>
                  <a:pt x="6" y="76"/>
                </a:cubicBezTo>
                <a:cubicBezTo>
                  <a:pt x="7" y="78"/>
                  <a:pt x="7" y="80"/>
                  <a:pt x="7" y="81"/>
                </a:cubicBezTo>
                <a:cubicBezTo>
                  <a:pt x="7" y="83"/>
                  <a:pt x="7" y="84"/>
                  <a:pt x="8" y="86"/>
                </a:cubicBezTo>
                <a:cubicBezTo>
                  <a:pt x="8" y="88"/>
                  <a:pt x="9" y="87"/>
                  <a:pt x="11" y="88"/>
                </a:cubicBezTo>
                <a:cubicBezTo>
                  <a:pt x="13" y="89"/>
                  <a:pt x="12" y="91"/>
                  <a:pt x="14" y="92"/>
                </a:cubicBezTo>
                <a:cubicBezTo>
                  <a:pt x="14" y="93"/>
                  <a:pt x="16" y="93"/>
                  <a:pt x="17" y="94"/>
                </a:cubicBezTo>
                <a:cubicBezTo>
                  <a:pt x="18" y="95"/>
                  <a:pt x="18" y="96"/>
                  <a:pt x="20" y="96"/>
                </a:cubicBezTo>
                <a:cubicBezTo>
                  <a:pt x="21" y="97"/>
                  <a:pt x="23" y="97"/>
                  <a:pt x="24" y="99"/>
                </a:cubicBezTo>
                <a:cubicBezTo>
                  <a:pt x="24" y="100"/>
                  <a:pt x="23" y="101"/>
                  <a:pt x="23" y="102"/>
                </a:cubicBezTo>
                <a:cubicBezTo>
                  <a:pt x="23" y="103"/>
                  <a:pt x="23" y="104"/>
                  <a:pt x="23" y="105"/>
                </a:cubicBezTo>
                <a:cubicBezTo>
                  <a:pt x="23" y="106"/>
                  <a:pt x="22" y="107"/>
                  <a:pt x="21" y="108"/>
                </a:cubicBezTo>
                <a:cubicBezTo>
                  <a:pt x="21" y="108"/>
                  <a:pt x="20" y="109"/>
                  <a:pt x="20" y="110"/>
                </a:cubicBezTo>
                <a:cubicBezTo>
                  <a:pt x="19" y="111"/>
                  <a:pt x="18" y="112"/>
                  <a:pt x="18" y="113"/>
                </a:cubicBezTo>
                <a:cubicBezTo>
                  <a:pt x="17" y="114"/>
                  <a:pt x="17" y="116"/>
                  <a:pt x="18" y="117"/>
                </a:cubicBezTo>
                <a:cubicBezTo>
                  <a:pt x="20" y="118"/>
                  <a:pt x="21" y="119"/>
                  <a:pt x="22" y="120"/>
                </a:cubicBezTo>
                <a:cubicBezTo>
                  <a:pt x="23" y="121"/>
                  <a:pt x="24" y="123"/>
                  <a:pt x="24" y="124"/>
                </a:cubicBezTo>
                <a:cubicBezTo>
                  <a:pt x="25" y="126"/>
                  <a:pt x="26" y="128"/>
                  <a:pt x="27" y="130"/>
                </a:cubicBezTo>
                <a:cubicBezTo>
                  <a:pt x="27" y="131"/>
                  <a:pt x="27" y="131"/>
                  <a:pt x="28" y="132"/>
                </a:cubicBezTo>
                <a:cubicBezTo>
                  <a:pt x="28" y="133"/>
                  <a:pt x="28" y="136"/>
                  <a:pt x="29" y="137"/>
                </a:cubicBezTo>
                <a:cubicBezTo>
                  <a:pt x="29" y="139"/>
                  <a:pt x="29" y="139"/>
                  <a:pt x="30" y="140"/>
                </a:cubicBezTo>
                <a:cubicBezTo>
                  <a:pt x="31" y="141"/>
                  <a:pt x="32" y="142"/>
                  <a:pt x="33" y="144"/>
                </a:cubicBezTo>
                <a:cubicBezTo>
                  <a:pt x="33" y="145"/>
                  <a:pt x="33" y="145"/>
                  <a:pt x="34" y="145"/>
                </a:cubicBezTo>
                <a:cubicBezTo>
                  <a:pt x="34" y="146"/>
                  <a:pt x="36" y="146"/>
                  <a:pt x="37" y="147"/>
                </a:cubicBezTo>
                <a:cubicBezTo>
                  <a:pt x="38" y="147"/>
                  <a:pt x="38" y="148"/>
                  <a:pt x="40" y="148"/>
                </a:cubicBezTo>
                <a:cubicBezTo>
                  <a:pt x="40" y="148"/>
                  <a:pt x="42" y="147"/>
                  <a:pt x="42" y="147"/>
                </a:cubicBezTo>
                <a:cubicBezTo>
                  <a:pt x="43" y="148"/>
                  <a:pt x="43" y="148"/>
                  <a:pt x="44" y="148"/>
                </a:cubicBezTo>
                <a:cubicBezTo>
                  <a:pt x="45" y="150"/>
                  <a:pt x="47" y="151"/>
                  <a:pt x="48" y="152"/>
                </a:cubicBezTo>
                <a:cubicBezTo>
                  <a:pt x="49" y="153"/>
                  <a:pt x="50" y="155"/>
                  <a:pt x="51" y="156"/>
                </a:cubicBezTo>
                <a:cubicBezTo>
                  <a:pt x="53" y="159"/>
                  <a:pt x="54" y="161"/>
                  <a:pt x="54" y="164"/>
                </a:cubicBezTo>
                <a:cubicBezTo>
                  <a:pt x="54" y="164"/>
                  <a:pt x="54" y="164"/>
                  <a:pt x="54" y="165"/>
                </a:cubicBezTo>
                <a:cubicBezTo>
                  <a:pt x="55" y="166"/>
                  <a:pt x="58" y="166"/>
                  <a:pt x="59" y="167"/>
                </a:cubicBezTo>
                <a:cubicBezTo>
                  <a:pt x="60" y="167"/>
                  <a:pt x="62" y="168"/>
                  <a:pt x="63" y="169"/>
                </a:cubicBezTo>
                <a:cubicBezTo>
                  <a:pt x="63" y="169"/>
                  <a:pt x="63" y="169"/>
                  <a:pt x="63" y="170"/>
                </a:cubicBezTo>
                <a:cubicBezTo>
                  <a:pt x="64" y="170"/>
                  <a:pt x="65" y="171"/>
                  <a:pt x="66" y="171"/>
                </a:cubicBezTo>
                <a:cubicBezTo>
                  <a:pt x="66" y="172"/>
                  <a:pt x="67" y="173"/>
                  <a:pt x="67" y="174"/>
                </a:cubicBezTo>
                <a:cubicBezTo>
                  <a:pt x="68" y="175"/>
                  <a:pt x="69" y="176"/>
                  <a:pt x="69" y="177"/>
                </a:cubicBezTo>
                <a:cubicBezTo>
                  <a:pt x="71" y="183"/>
                  <a:pt x="77" y="176"/>
                  <a:pt x="79" y="181"/>
                </a:cubicBezTo>
                <a:cubicBezTo>
                  <a:pt x="79" y="182"/>
                  <a:pt x="79" y="183"/>
                  <a:pt x="80" y="184"/>
                </a:cubicBezTo>
                <a:cubicBezTo>
                  <a:pt x="81" y="184"/>
                  <a:pt x="82" y="185"/>
                  <a:pt x="83" y="186"/>
                </a:cubicBezTo>
                <a:cubicBezTo>
                  <a:pt x="84" y="187"/>
                  <a:pt x="85" y="188"/>
                  <a:pt x="86" y="188"/>
                </a:cubicBezTo>
                <a:cubicBezTo>
                  <a:pt x="86" y="189"/>
                  <a:pt x="87" y="189"/>
                  <a:pt x="88" y="190"/>
                </a:cubicBezTo>
                <a:cubicBezTo>
                  <a:pt x="88" y="190"/>
                  <a:pt x="89" y="192"/>
                  <a:pt x="89" y="193"/>
                </a:cubicBezTo>
                <a:cubicBezTo>
                  <a:pt x="89" y="193"/>
                  <a:pt x="89" y="193"/>
                  <a:pt x="89" y="193"/>
                </a:cubicBezTo>
                <a:cubicBezTo>
                  <a:pt x="90" y="193"/>
                  <a:pt x="90" y="194"/>
                  <a:pt x="91" y="194"/>
                </a:cubicBezTo>
                <a:cubicBezTo>
                  <a:pt x="92" y="195"/>
                  <a:pt x="94" y="195"/>
                  <a:pt x="95" y="196"/>
                </a:cubicBezTo>
                <a:cubicBezTo>
                  <a:pt x="96" y="197"/>
                  <a:pt x="97" y="198"/>
                  <a:pt x="97" y="198"/>
                </a:cubicBezTo>
                <a:cubicBezTo>
                  <a:pt x="98" y="199"/>
                  <a:pt x="99" y="200"/>
                  <a:pt x="99" y="201"/>
                </a:cubicBezTo>
                <a:cubicBezTo>
                  <a:pt x="101" y="201"/>
                  <a:pt x="101" y="203"/>
                  <a:pt x="101" y="204"/>
                </a:cubicBezTo>
                <a:cubicBezTo>
                  <a:pt x="101" y="205"/>
                  <a:pt x="101" y="206"/>
                  <a:pt x="102" y="207"/>
                </a:cubicBezTo>
                <a:cubicBezTo>
                  <a:pt x="102" y="208"/>
                  <a:pt x="104" y="209"/>
                  <a:pt x="104" y="209"/>
                </a:cubicBezTo>
                <a:cubicBezTo>
                  <a:pt x="105" y="210"/>
                  <a:pt x="106" y="209"/>
                  <a:pt x="107" y="210"/>
                </a:cubicBezTo>
                <a:cubicBezTo>
                  <a:pt x="108" y="210"/>
                  <a:pt x="108" y="210"/>
                  <a:pt x="108" y="210"/>
                </a:cubicBezTo>
                <a:cubicBezTo>
                  <a:pt x="109" y="210"/>
                  <a:pt x="110" y="210"/>
                  <a:pt x="111" y="210"/>
                </a:cubicBezTo>
                <a:cubicBezTo>
                  <a:pt x="112" y="210"/>
                  <a:pt x="113" y="210"/>
                  <a:pt x="114" y="210"/>
                </a:cubicBezTo>
                <a:cubicBezTo>
                  <a:pt x="115" y="210"/>
                  <a:pt x="116" y="209"/>
                  <a:pt x="117" y="209"/>
                </a:cubicBezTo>
                <a:cubicBezTo>
                  <a:pt x="118" y="209"/>
                  <a:pt x="119" y="209"/>
                  <a:pt x="119" y="209"/>
                </a:cubicBezTo>
                <a:cubicBezTo>
                  <a:pt x="120" y="208"/>
                  <a:pt x="120" y="204"/>
                  <a:pt x="123" y="204"/>
                </a:cubicBezTo>
                <a:cubicBezTo>
                  <a:pt x="124" y="204"/>
                  <a:pt x="125" y="205"/>
                  <a:pt x="126" y="206"/>
                </a:cubicBezTo>
                <a:cubicBezTo>
                  <a:pt x="126" y="207"/>
                  <a:pt x="126" y="207"/>
                  <a:pt x="127" y="208"/>
                </a:cubicBezTo>
                <a:cubicBezTo>
                  <a:pt x="127" y="208"/>
                  <a:pt x="128" y="208"/>
                  <a:pt x="128" y="209"/>
                </a:cubicBezTo>
                <a:cubicBezTo>
                  <a:pt x="128" y="209"/>
                  <a:pt x="128" y="209"/>
                  <a:pt x="129" y="209"/>
                </a:cubicBezTo>
                <a:cubicBezTo>
                  <a:pt x="129" y="210"/>
                  <a:pt x="130" y="209"/>
                  <a:pt x="131" y="209"/>
                </a:cubicBezTo>
                <a:cubicBezTo>
                  <a:pt x="131" y="209"/>
                  <a:pt x="132" y="209"/>
                  <a:pt x="133" y="209"/>
                </a:cubicBezTo>
                <a:cubicBezTo>
                  <a:pt x="134" y="209"/>
                  <a:pt x="135" y="208"/>
                  <a:pt x="136" y="207"/>
                </a:cubicBezTo>
                <a:cubicBezTo>
                  <a:pt x="138" y="205"/>
                  <a:pt x="138" y="202"/>
                  <a:pt x="139" y="199"/>
                </a:cubicBezTo>
                <a:cubicBezTo>
                  <a:pt x="139" y="197"/>
                  <a:pt x="141" y="197"/>
                  <a:pt x="141" y="195"/>
                </a:cubicBezTo>
                <a:cubicBezTo>
                  <a:pt x="142" y="195"/>
                  <a:pt x="142" y="193"/>
                  <a:pt x="142" y="193"/>
                </a:cubicBezTo>
                <a:cubicBezTo>
                  <a:pt x="143" y="192"/>
                  <a:pt x="145" y="192"/>
                  <a:pt x="147" y="193"/>
                </a:cubicBezTo>
                <a:cubicBezTo>
                  <a:pt x="148" y="194"/>
                  <a:pt x="150" y="194"/>
                  <a:pt x="151" y="192"/>
                </a:cubicBezTo>
                <a:cubicBezTo>
                  <a:pt x="151" y="191"/>
                  <a:pt x="150" y="190"/>
                  <a:pt x="150" y="188"/>
                </a:cubicBezTo>
                <a:cubicBezTo>
                  <a:pt x="149" y="186"/>
                  <a:pt x="150" y="184"/>
                  <a:pt x="150" y="183"/>
                </a:cubicBezTo>
                <a:cubicBezTo>
                  <a:pt x="150" y="180"/>
                  <a:pt x="152" y="178"/>
                  <a:pt x="153" y="176"/>
                </a:cubicBezTo>
                <a:cubicBezTo>
                  <a:pt x="153" y="175"/>
                  <a:pt x="153" y="175"/>
                  <a:pt x="154" y="175"/>
                </a:cubicBezTo>
                <a:cubicBezTo>
                  <a:pt x="155" y="175"/>
                  <a:pt x="156" y="175"/>
                  <a:pt x="157" y="175"/>
                </a:cubicBezTo>
                <a:cubicBezTo>
                  <a:pt x="159" y="175"/>
                  <a:pt x="158" y="177"/>
                  <a:pt x="159" y="178"/>
                </a:cubicBezTo>
                <a:cubicBezTo>
                  <a:pt x="161" y="180"/>
                  <a:pt x="163" y="180"/>
                  <a:pt x="165" y="179"/>
                </a:cubicBezTo>
                <a:cubicBezTo>
                  <a:pt x="167" y="179"/>
                  <a:pt x="166" y="177"/>
                  <a:pt x="166" y="176"/>
                </a:cubicBezTo>
                <a:cubicBezTo>
                  <a:pt x="167" y="175"/>
                  <a:pt x="171" y="175"/>
                  <a:pt x="171" y="177"/>
                </a:cubicBezTo>
                <a:cubicBezTo>
                  <a:pt x="171" y="177"/>
                  <a:pt x="172" y="178"/>
                  <a:pt x="172" y="178"/>
                </a:cubicBezTo>
                <a:cubicBezTo>
                  <a:pt x="174" y="179"/>
                  <a:pt x="175" y="179"/>
                  <a:pt x="177" y="180"/>
                </a:cubicBezTo>
                <a:cubicBezTo>
                  <a:pt x="179" y="181"/>
                  <a:pt x="183" y="182"/>
                  <a:pt x="185" y="184"/>
                </a:cubicBezTo>
                <a:cubicBezTo>
                  <a:pt x="186" y="185"/>
                  <a:pt x="186" y="186"/>
                  <a:pt x="187" y="187"/>
                </a:cubicBezTo>
                <a:cubicBezTo>
                  <a:pt x="188" y="187"/>
                  <a:pt x="190" y="187"/>
                  <a:pt x="192" y="187"/>
                </a:cubicBezTo>
                <a:cubicBezTo>
                  <a:pt x="192" y="187"/>
                  <a:pt x="193" y="187"/>
                  <a:pt x="194" y="187"/>
                </a:cubicBezTo>
                <a:cubicBezTo>
                  <a:pt x="195" y="186"/>
                  <a:pt x="195" y="186"/>
                  <a:pt x="196" y="186"/>
                </a:cubicBezTo>
                <a:cubicBezTo>
                  <a:pt x="198" y="185"/>
                  <a:pt x="199" y="186"/>
                  <a:pt x="200" y="188"/>
                </a:cubicBezTo>
                <a:cubicBezTo>
                  <a:pt x="201" y="189"/>
                  <a:pt x="200" y="191"/>
                  <a:pt x="202" y="192"/>
                </a:cubicBezTo>
                <a:cubicBezTo>
                  <a:pt x="204" y="193"/>
                  <a:pt x="207" y="194"/>
                  <a:pt x="210" y="195"/>
                </a:cubicBezTo>
                <a:cubicBezTo>
                  <a:pt x="212" y="196"/>
                  <a:pt x="213" y="196"/>
                  <a:pt x="215" y="196"/>
                </a:cubicBezTo>
                <a:cubicBezTo>
                  <a:pt x="218" y="196"/>
                  <a:pt x="221" y="197"/>
                  <a:pt x="224" y="196"/>
                </a:cubicBezTo>
                <a:cubicBezTo>
                  <a:pt x="225" y="196"/>
                  <a:pt x="227" y="195"/>
                  <a:pt x="228" y="194"/>
                </a:cubicBezTo>
                <a:cubicBezTo>
                  <a:pt x="229" y="192"/>
                  <a:pt x="228" y="190"/>
                  <a:pt x="230" y="190"/>
                </a:cubicBezTo>
                <a:cubicBezTo>
                  <a:pt x="232" y="189"/>
                  <a:pt x="233" y="190"/>
                  <a:pt x="234" y="191"/>
                </a:cubicBezTo>
                <a:cubicBezTo>
                  <a:pt x="235" y="193"/>
                  <a:pt x="237" y="192"/>
                  <a:pt x="238" y="193"/>
                </a:cubicBezTo>
                <a:cubicBezTo>
                  <a:pt x="239" y="194"/>
                  <a:pt x="239" y="194"/>
                  <a:pt x="240" y="195"/>
                </a:cubicBezTo>
                <a:cubicBezTo>
                  <a:pt x="240" y="196"/>
                  <a:pt x="240" y="197"/>
                  <a:pt x="240" y="197"/>
                </a:cubicBezTo>
                <a:cubicBezTo>
                  <a:pt x="241" y="200"/>
                  <a:pt x="247" y="198"/>
                  <a:pt x="249" y="198"/>
                </a:cubicBezTo>
                <a:cubicBezTo>
                  <a:pt x="250" y="198"/>
                  <a:pt x="252" y="198"/>
                  <a:pt x="253" y="199"/>
                </a:cubicBezTo>
                <a:cubicBezTo>
                  <a:pt x="254" y="199"/>
                  <a:pt x="254" y="200"/>
                  <a:pt x="254" y="200"/>
                </a:cubicBezTo>
                <a:cubicBezTo>
                  <a:pt x="255" y="200"/>
                  <a:pt x="255" y="201"/>
                  <a:pt x="255" y="201"/>
                </a:cubicBezTo>
                <a:cubicBezTo>
                  <a:pt x="256" y="201"/>
                  <a:pt x="256" y="201"/>
                  <a:pt x="256" y="201"/>
                </a:cubicBezTo>
                <a:cubicBezTo>
                  <a:pt x="256" y="201"/>
                  <a:pt x="256" y="201"/>
                  <a:pt x="256" y="201"/>
                </a:cubicBezTo>
                <a:cubicBezTo>
                  <a:pt x="256" y="202"/>
                  <a:pt x="256" y="202"/>
                  <a:pt x="257" y="203"/>
                </a:cubicBezTo>
                <a:cubicBezTo>
                  <a:pt x="258" y="203"/>
                  <a:pt x="259" y="202"/>
                  <a:pt x="261" y="202"/>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30" name="Freeform 29">
            <a:extLst>
              <a:ext uri="{FF2B5EF4-FFF2-40B4-BE49-F238E27FC236}">
                <a16:creationId xmlns:a16="http://schemas.microsoft.com/office/drawing/2014/main" id="{63EDC701-5EB1-F710-5CCE-CA7D96B6D2A5}"/>
              </a:ext>
            </a:extLst>
          </p:cNvPr>
          <p:cNvSpPr>
            <a:spLocks/>
          </p:cNvSpPr>
          <p:nvPr/>
        </p:nvSpPr>
        <p:spPr bwMode="auto">
          <a:xfrm>
            <a:off x="3662207" y="4168208"/>
            <a:ext cx="592227" cy="281347"/>
          </a:xfrm>
          <a:custGeom>
            <a:avLst/>
            <a:gdLst/>
            <a:ahLst/>
            <a:cxnLst>
              <a:cxn ang="0">
                <a:pos x="23" y="143"/>
              </a:cxn>
              <a:cxn ang="0">
                <a:pos x="37" y="152"/>
              </a:cxn>
              <a:cxn ang="0">
                <a:pos x="76" y="151"/>
              </a:cxn>
              <a:cxn ang="0">
                <a:pos x="90" y="147"/>
              </a:cxn>
              <a:cxn ang="0">
                <a:pos x="93" y="130"/>
              </a:cxn>
              <a:cxn ang="0">
                <a:pos x="118" y="125"/>
              </a:cxn>
              <a:cxn ang="0">
                <a:pos x="133" y="115"/>
              </a:cxn>
              <a:cxn ang="0">
                <a:pos x="144" y="116"/>
              </a:cxn>
              <a:cxn ang="0">
                <a:pos x="161" y="116"/>
              </a:cxn>
              <a:cxn ang="0">
                <a:pos x="173" y="111"/>
              </a:cxn>
              <a:cxn ang="0">
                <a:pos x="182" y="94"/>
              </a:cxn>
              <a:cxn ang="0">
                <a:pos x="207" y="89"/>
              </a:cxn>
              <a:cxn ang="0">
                <a:pos x="221" y="91"/>
              </a:cxn>
              <a:cxn ang="0">
                <a:pos x="236" y="88"/>
              </a:cxn>
              <a:cxn ang="0">
                <a:pos x="248" y="102"/>
              </a:cxn>
              <a:cxn ang="0">
                <a:pos x="262" y="102"/>
              </a:cxn>
              <a:cxn ang="0">
                <a:pos x="275" y="90"/>
              </a:cxn>
              <a:cxn ang="0">
                <a:pos x="281" y="76"/>
              </a:cxn>
              <a:cxn ang="0">
                <a:pos x="289" y="57"/>
              </a:cxn>
              <a:cxn ang="0">
                <a:pos x="301" y="52"/>
              </a:cxn>
              <a:cxn ang="0">
                <a:pos x="323" y="43"/>
              </a:cxn>
              <a:cxn ang="0">
                <a:pos x="320" y="40"/>
              </a:cxn>
              <a:cxn ang="0">
                <a:pos x="298" y="30"/>
              </a:cxn>
              <a:cxn ang="0">
                <a:pos x="289" y="23"/>
              </a:cxn>
              <a:cxn ang="0">
                <a:pos x="276" y="16"/>
              </a:cxn>
              <a:cxn ang="0">
                <a:pos x="255" y="13"/>
              </a:cxn>
              <a:cxn ang="0">
                <a:pos x="241" y="25"/>
              </a:cxn>
              <a:cxn ang="0">
                <a:pos x="232" y="22"/>
              </a:cxn>
              <a:cxn ang="0">
                <a:pos x="212" y="18"/>
              </a:cxn>
              <a:cxn ang="0">
                <a:pos x="190" y="30"/>
              </a:cxn>
              <a:cxn ang="0">
                <a:pos x="181" y="32"/>
              </a:cxn>
              <a:cxn ang="0">
                <a:pos x="175" y="21"/>
              </a:cxn>
              <a:cxn ang="0">
                <a:pos x="167" y="10"/>
              </a:cxn>
              <a:cxn ang="0">
                <a:pos x="155" y="4"/>
              </a:cxn>
              <a:cxn ang="0">
                <a:pos x="142" y="17"/>
              </a:cxn>
              <a:cxn ang="0">
                <a:pos x="126" y="7"/>
              </a:cxn>
              <a:cxn ang="0">
                <a:pos x="117" y="9"/>
              </a:cxn>
              <a:cxn ang="0">
                <a:pos x="105" y="12"/>
              </a:cxn>
              <a:cxn ang="0">
                <a:pos x="96" y="22"/>
              </a:cxn>
              <a:cxn ang="0">
                <a:pos x="87" y="28"/>
              </a:cxn>
              <a:cxn ang="0">
                <a:pos x="78" y="47"/>
              </a:cxn>
              <a:cxn ang="0">
                <a:pos x="70" y="52"/>
              </a:cxn>
              <a:cxn ang="0">
                <a:pos x="57" y="62"/>
              </a:cxn>
              <a:cxn ang="0">
                <a:pos x="51" y="64"/>
              </a:cxn>
              <a:cxn ang="0">
                <a:pos x="31" y="60"/>
              </a:cxn>
              <a:cxn ang="0">
                <a:pos x="23" y="69"/>
              </a:cxn>
              <a:cxn ang="0">
                <a:pos x="8" y="75"/>
              </a:cxn>
              <a:cxn ang="0">
                <a:pos x="4" y="88"/>
              </a:cxn>
              <a:cxn ang="0">
                <a:pos x="4" y="101"/>
              </a:cxn>
              <a:cxn ang="0">
                <a:pos x="9" y="118"/>
              </a:cxn>
              <a:cxn ang="0">
                <a:pos x="12" y="126"/>
              </a:cxn>
              <a:cxn ang="0">
                <a:pos x="9" y="135"/>
              </a:cxn>
            </a:cxnLst>
            <a:rect l="0" t="0" r="r" b="b"/>
            <a:pathLst>
              <a:path w="324" h="153">
                <a:moveTo>
                  <a:pt x="9" y="135"/>
                </a:moveTo>
                <a:cubicBezTo>
                  <a:pt x="10" y="135"/>
                  <a:pt x="11" y="135"/>
                  <a:pt x="12" y="136"/>
                </a:cubicBezTo>
                <a:cubicBezTo>
                  <a:pt x="14" y="136"/>
                  <a:pt x="16" y="137"/>
                  <a:pt x="17" y="138"/>
                </a:cubicBezTo>
                <a:cubicBezTo>
                  <a:pt x="19" y="139"/>
                  <a:pt x="20" y="142"/>
                  <a:pt x="23" y="143"/>
                </a:cubicBezTo>
                <a:cubicBezTo>
                  <a:pt x="24" y="143"/>
                  <a:pt x="25" y="143"/>
                  <a:pt x="26" y="143"/>
                </a:cubicBezTo>
                <a:cubicBezTo>
                  <a:pt x="28" y="144"/>
                  <a:pt x="29" y="146"/>
                  <a:pt x="30" y="147"/>
                </a:cubicBezTo>
                <a:cubicBezTo>
                  <a:pt x="30" y="149"/>
                  <a:pt x="31" y="151"/>
                  <a:pt x="32" y="152"/>
                </a:cubicBezTo>
                <a:cubicBezTo>
                  <a:pt x="33" y="153"/>
                  <a:pt x="35" y="152"/>
                  <a:pt x="37" y="152"/>
                </a:cubicBezTo>
                <a:cubicBezTo>
                  <a:pt x="44" y="152"/>
                  <a:pt x="51" y="152"/>
                  <a:pt x="59" y="152"/>
                </a:cubicBezTo>
                <a:cubicBezTo>
                  <a:pt x="63" y="152"/>
                  <a:pt x="69" y="153"/>
                  <a:pt x="73" y="152"/>
                </a:cubicBezTo>
                <a:cubicBezTo>
                  <a:pt x="73" y="152"/>
                  <a:pt x="75" y="151"/>
                  <a:pt x="75" y="151"/>
                </a:cubicBezTo>
                <a:cubicBezTo>
                  <a:pt x="75" y="152"/>
                  <a:pt x="76" y="151"/>
                  <a:pt x="76" y="151"/>
                </a:cubicBezTo>
                <a:cubicBezTo>
                  <a:pt x="76" y="151"/>
                  <a:pt x="76" y="150"/>
                  <a:pt x="76" y="150"/>
                </a:cubicBezTo>
                <a:cubicBezTo>
                  <a:pt x="78" y="149"/>
                  <a:pt x="79" y="149"/>
                  <a:pt x="80" y="149"/>
                </a:cubicBezTo>
                <a:cubicBezTo>
                  <a:pt x="82" y="148"/>
                  <a:pt x="83" y="148"/>
                  <a:pt x="85" y="148"/>
                </a:cubicBezTo>
                <a:cubicBezTo>
                  <a:pt x="86" y="148"/>
                  <a:pt x="89" y="148"/>
                  <a:pt x="90" y="147"/>
                </a:cubicBezTo>
                <a:cubicBezTo>
                  <a:pt x="92" y="147"/>
                  <a:pt x="93" y="145"/>
                  <a:pt x="93" y="144"/>
                </a:cubicBezTo>
                <a:cubicBezTo>
                  <a:pt x="92" y="141"/>
                  <a:pt x="89" y="142"/>
                  <a:pt x="89" y="139"/>
                </a:cubicBezTo>
                <a:cubicBezTo>
                  <a:pt x="90" y="138"/>
                  <a:pt x="91" y="137"/>
                  <a:pt x="92" y="136"/>
                </a:cubicBezTo>
                <a:cubicBezTo>
                  <a:pt x="92" y="134"/>
                  <a:pt x="92" y="132"/>
                  <a:pt x="93" y="130"/>
                </a:cubicBezTo>
                <a:cubicBezTo>
                  <a:pt x="93" y="130"/>
                  <a:pt x="95" y="128"/>
                  <a:pt x="96" y="128"/>
                </a:cubicBezTo>
                <a:cubicBezTo>
                  <a:pt x="97" y="127"/>
                  <a:pt x="100" y="128"/>
                  <a:pt x="101" y="128"/>
                </a:cubicBezTo>
                <a:cubicBezTo>
                  <a:pt x="105" y="127"/>
                  <a:pt x="109" y="126"/>
                  <a:pt x="113" y="126"/>
                </a:cubicBezTo>
                <a:cubicBezTo>
                  <a:pt x="114" y="125"/>
                  <a:pt x="116" y="126"/>
                  <a:pt x="118" y="125"/>
                </a:cubicBezTo>
                <a:cubicBezTo>
                  <a:pt x="119" y="125"/>
                  <a:pt x="121" y="125"/>
                  <a:pt x="122" y="124"/>
                </a:cubicBezTo>
                <a:cubicBezTo>
                  <a:pt x="123" y="124"/>
                  <a:pt x="126" y="125"/>
                  <a:pt x="127" y="124"/>
                </a:cubicBezTo>
                <a:cubicBezTo>
                  <a:pt x="128" y="124"/>
                  <a:pt x="130" y="122"/>
                  <a:pt x="130" y="121"/>
                </a:cubicBezTo>
                <a:cubicBezTo>
                  <a:pt x="131" y="119"/>
                  <a:pt x="132" y="116"/>
                  <a:pt x="133" y="115"/>
                </a:cubicBezTo>
                <a:cubicBezTo>
                  <a:pt x="134" y="114"/>
                  <a:pt x="136" y="114"/>
                  <a:pt x="137" y="114"/>
                </a:cubicBezTo>
                <a:cubicBezTo>
                  <a:pt x="138" y="114"/>
                  <a:pt x="141" y="114"/>
                  <a:pt x="141" y="115"/>
                </a:cubicBezTo>
                <a:cubicBezTo>
                  <a:pt x="142" y="115"/>
                  <a:pt x="141" y="116"/>
                  <a:pt x="142" y="116"/>
                </a:cubicBezTo>
                <a:cubicBezTo>
                  <a:pt x="142" y="117"/>
                  <a:pt x="143" y="116"/>
                  <a:pt x="144" y="116"/>
                </a:cubicBezTo>
                <a:cubicBezTo>
                  <a:pt x="146" y="116"/>
                  <a:pt x="149" y="116"/>
                  <a:pt x="150" y="117"/>
                </a:cubicBezTo>
                <a:cubicBezTo>
                  <a:pt x="152" y="118"/>
                  <a:pt x="152" y="121"/>
                  <a:pt x="153" y="122"/>
                </a:cubicBezTo>
                <a:cubicBezTo>
                  <a:pt x="155" y="121"/>
                  <a:pt x="155" y="119"/>
                  <a:pt x="157" y="117"/>
                </a:cubicBezTo>
                <a:cubicBezTo>
                  <a:pt x="158" y="117"/>
                  <a:pt x="159" y="117"/>
                  <a:pt x="161" y="116"/>
                </a:cubicBezTo>
                <a:cubicBezTo>
                  <a:pt x="161" y="115"/>
                  <a:pt x="162" y="115"/>
                  <a:pt x="163" y="114"/>
                </a:cubicBezTo>
                <a:cubicBezTo>
                  <a:pt x="163" y="114"/>
                  <a:pt x="164" y="114"/>
                  <a:pt x="165" y="114"/>
                </a:cubicBezTo>
                <a:cubicBezTo>
                  <a:pt x="167" y="114"/>
                  <a:pt x="168" y="112"/>
                  <a:pt x="170" y="111"/>
                </a:cubicBezTo>
                <a:cubicBezTo>
                  <a:pt x="171" y="111"/>
                  <a:pt x="172" y="111"/>
                  <a:pt x="173" y="111"/>
                </a:cubicBezTo>
                <a:cubicBezTo>
                  <a:pt x="174" y="111"/>
                  <a:pt x="175" y="110"/>
                  <a:pt x="175" y="109"/>
                </a:cubicBezTo>
                <a:cubicBezTo>
                  <a:pt x="177" y="108"/>
                  <a:pt x="178" y="106"/>
                  <a:pt x="179" y="104"/>
                </a:cubicBezTo>
                <a:cubicBezTo>
                  <a:pt x="180" y="102"/>
                  <a:pt x="180" y="101"/>
                  <a:pt x="180" y="99"/>
                </a:cubicBezTo>
                <a:cubicBezTo>
                  <a:pt x="181" y="97"/>
                  <a:pt x="182" y="96"/>
                  <a:pt x="182" y="94"/>
                </a:cubicBezTo>
                <a:cubicBezTo>
                  <a:pt x="183" y="92"/>
                  <a:pt x="182" y="90"/>
                  <a:pt x="183" y="89"/>
                </a:cubicBezTo>
                <a:cubicBezTo>
                  <a:pt x="184" y="86"/>
                  <a:pt x="190" y="88"/>
                  <a:pt x="192" y="88"/>
                </a:cubicBezTo>
                <a:cubicBezTo>
                  <a:pt x="196" y="88"/>
                  <a:pt x="199" y="88"/>
                  <a:pt x="203" y="88"/>
                </a:cubicBezTo>
                <a:cubicBezTo>
                  <a:pt x="205" y="88"/>
                  <a:pt x="206" y="88"/>
                  <a:pt x="207" y="89"/>
                </a:cubicBezTo>
                <a:cubicBezTo>
                  <a:pt x="208" y="89"/>
                  <a:pt x="208" y="90"/>
                  <a:pt x="209" y="91"/>
                </a:cubicBezTo>
                <a:cubicBezTo>
                  <a:pt x="209" y="91"/>
                  <a:pt x="210" y="91"/>
                  <a:pt x="211" y="91"/>
                </a:cubicBezTo>
                <a:cubicBezTo>
                  <a:pt x="213" y="91"/>
                  <a:pt x="215" y="91"/>
                  <a:pt x="216" y="91"/>
                </a:cubicBezTo>
                <a:cubicBezTo>
                  <a:pt x="218" y="91"/>
                  <a:pt x="219" y="92"/>
                  <a:pt x="221" y="91"/>
                </a:cubicBezTo>
                <a:cubicBezTo>
                  <a:pt x="222" y="91"/>
                  <a:pt x="223" y="89"/>
                  <a:pt x="225" y="89"/>
                </a:cubicBezTo>
                <a:cubicBezTo>
                  <a:pt x="226" y="89"/>
                  <a:pt x="227" y="89"/>
                  <a:pt x="228" y="88"/>
                </a:cubicBezTo>
                <a:cubicBezTo>
                  <a:pt x="229" y="88"/>
                  <a:pt x="230" y="88"/>
                  <a:pt x="232" y="88"/>
                </a:cubicBezTo>
                <a:cubicBezTo>
                  <a:pt x="233" y="88"/>
                  <a:pt x="235" y="87"/>
                  <a:pt x="236" y="88"/>
                </a:cubicBezTo>
                <a:cubicBezTo>
                  <a:pt x="237" y="88"/>
                  <a:pt x="237" y="89"/>
                  <a:pt x="237" y="89"/>
                </a:cubicBezTo>
                <a:cubicBezTo>
                  <a:pt x="238" y="89"/>
                  <a:pt x="239" y="89"/>
                  <a:pt x="240" y="90"/>
                </a:cubicBezTo>
                <a:cubicBezTo>
                  <a:pt x="243" y="92"/>
                  <a:pt x="243" y="96"/>
                  <a:pt x="244" y="99"/>
                </a:cubicBezTo>
                <a:cubicBezTo>
                  <a:pt x="245" y="100"/>
                  <a:pt x="247" y="101"/>
                  <a:pt x="248" y="102"/>
                </a:cubicBezTo>
                <a:cubicBezTo>
                  <a:pt x="250" y="103"/>
                  <a:pt x="250" y="103"/>
                  <a:pt x="252" y="104"/>
                </a:cubicBezTo>
                <a:cubicBezTo>
                  <a:pt x="252" y="105"/>
                  <a:pt x="253" y="106"/>
                  <a:pt x="254" y="107"/>
                </a:cubicBezTo>
                <a:cubicBezTo>
                  <a:pt x="256" y="107"/>
                  <a:pt x="257" y="105"/>
                  <a:pt x="258" y="103"/>
                </a:cubicBezTo>
                <a:cubicBezTo>
                  <a:pt x="260" y="102"/>
                  <a:pt x="260" y="102"/>
                  <a:pt x="262" y="102"/>
                </a:cubicBezTo>
                <a:cubicBezTo>
                  <a:pt x="264" y="102"/>
                  <a:pt x="266" y="103"/>
                  <a:pt x="268" y="102"/>
                </a:cubicBezTo>
                <a:cubicBezTo>
                  <a:pt x="269" y="101"/>
                  <a:pt x="270" y="99"/>
                  <a:pt x="270" y="98"/>
                </a:cubicBezTo>
                <a:cubicBezTo>
                  <a:pt x="271" y="97"/>
                  <a:pt x="271" y="95"/>
                  <a:pt x="272" y="94"/>
                </a:cubicBezTo>
                <a:cubicBezTo>
                  <a:pt x="273" y="92"/>
                  <a:pt x="274" y="91"/>
                  <a:pt x="275" y="90"/>
                </a:cubicBezTo>
                <a:cubicBezTo>
                  <a:pt x="276" y="89"/>
                  <a:pt x="276" y="90"/>
                  <a:pt x="276" y="88"/>
                </a:cubicBezTo>
                <a:cubicBezTo>
                  <a:pt x="276" y="86"/>
                  <a:pt x="277" y="86"/>
                  <a:pt x="277" y="84"/>
                </a:cubicBezTo>
                <a:cubicBezTo>
                  <a:pt x="278" y="83"/>
                  <a:pt x="278" y="82"/>
                  <a:pt x="279" y="80"/>
                </a:cubicBezTo>
                <a:cubicBezTo>
                  <a:pt x="279" y="79"/>
                  <a:pt x="280" y="77"/>
                  <a:pt x="281" y="76"/>
                </a:cubicBezTo>
                <a:cubicBezTo>
                  <a:pt x="281" y="75"/>
                  <a:pt x="283" y="73"/>
                  <a:pt x="283" y="72"/>
                </a:cubicBezTo>
                <a:cubicBezTo>
                  <a:pt x="283" y="70"/>
                  <a:pt x="283" y="69"/>
                  <a:pt x="284" y="67"/>
                </a:cubicBezTo>
                <a:cubicBezTo>
                  <a:pt x="284" y="65"/>
                  <a:pt x="285" y="64"/>
                  <a:pt x="286" y="62"/>
                </a:cubicBezTo>
                <a:cubicBezTo>
                  <a:pt x="287" y="61"/>
                  <a:pt x="289" y="59"/>
                  <a:pt x="289" y="57"/>
                </a:cubicBezTo>
                <a:cubicBezTo>
                  <a:pt x="290" y="56"/>
                  <a:pt x="289" y="56"/>
                  <a:pt x="290" y="55"/>
                </a:cubicBezTo>
                <a:cubicBezTo>
                  <a:pt x="290" y="55"/>
                  <a:pt x="291" y="54"/>
                  <a:pt x="292" y="54"/>
                </a:cubicBezTo>
                <a:cubicBezTo>
                  <a:pt x="293" y="53"/>
                  <a:pt x="296" y="54"/>
                  <a:pt x="297" y="53"/>
                </a:cubicBezTo>
                <a:cubicBezTo>
                  <a:pt x="299" y="53"/>
                  <a:pt x="300" y="52"/>
                  <a:pt x="301" y="52"/>
                </a:cubicBezTo>
                <a:cubicBezTo>
                  <a:pt x="303" y="52"/>
                  <a:pt x="305" y="53"/>
                  <a:pt x="307" y="53"/>
                </a:cubicBezTo>
                <a:cubicBezTo>
                  <a:pt x="309" y="53"/>
                  <a:pt x="311" y="53"/>
                  <a:pt x="312" y="53"/>
                </a:cubicBezTo>
                <a:cubicBezTo>
                  <a:pt x="316" y="52"/>
                  <a:pt x="319" y="51"/>
                  <a:pt x="322" y="47"/>
                </a:cubicBezTo>
                <a:cubicBezTo>
                  <a:pt x="322" y="46"/>
                  <a:pt x="323" y="45"/>
                  <a:pt x="323" y="43"/>
                </a:cubicBezTo>
                <a:cubicBezTo>
                  <a:pt x="324" y="43"/>
                  <a:pt x="324" y="43"/>
                  <a:pt x="324" y="42"/>
                </a:cubicBezTo>
                <a:cubicBezTo>
                  <a:pt x="324" y="42"/>
                  <a:pt x="324" y="42"/>
                  <a:pt x="324" y="42"/>
                </a:cubicBezTo>
                <a:cubicBezTo>
                  <a:pt x="323" y="42"/>
                  <a:pt x="322" y="42"/>
                  <a:pt x="322" y="41"/>
                </a:cubicBezTo>
                <a:cubicBezTo>
                  <a:pt x="321" y="41"/>
                  <a:pt x="320" y="40"/>
                  <a:pt x="320" y="40"/>
                </a:cubicBezTo>
                <a:cubicBezTo>
                  <a:pt x="318" y="39"/>
                  <a:pt x="316" y="38"/>
                  <a:pt x="315" y="38"/>
                </a:cubicBezTo>
                <a:cubicBezTo>
                  <a:pt x="311" y="36"/>
                  <a:pt x="308" y="36"/>
                  <a:pt x="304" y="35"/>
                </a:cubicBezTo>
                <a:cubicBezTo>
                  <a:pt x="303" y="34"/>
                  <a:pt x="302" y="34"/>
                  <a:pt x="301" y="32"/>
                </a:cubicBezTo>
                <a:cubicBezTo>
                  <a:pt x="300" y="31"/>
                  <a:pt x="300" y="31"/>
                  <a:pt x="298" y="30"/>
                </a:cubicBezTo>
                <a:cubicBezTo>
                  <a:pt x="297" y="29"/>
                  <a:pt x="295" y="28"/>
                  <a:pt x="293" y="27"/>
                </a:cubicBezTo>
                <a:cubicBezTo>
                  <a:pt x="292" y="27"/>
                  <a:pt x="292" y="27"/>
                  <a:pt x="291" y="27"/>
                </a:cubicBezTo>
                <a:cubicBezTo>
                  <a:pt x="291" y="27"/>
                  <a:pt x="290" y="25"/>
                  <a:pt x="290" y="25"/>
                </a:cubicBezTo>
                <a:cubicBezTo>
                  <a:pt x="289" y="24"/>
                  <a:pt x="289" y="24"/>
                  <a:pt x="289" y="23"/>
                </a:cubicBezTo>
                <a:cubicBezTo>
                  <a:pt x="288" y="22"/>
                  <a:pt x="287" y="21"/>
                  <a:pt x="286" y="20"/>
                </a:cubicBezTo>
                <a:cubicBezTo>
                  <a:pt x="285" y="20"/>
                  <a:pt x="284" y="21"/>
                  <a:pt x="283" y="21"/>
                </a:cubicBezTo>
                <a:cubicBezTo>
                  <a:pt x="281" y="20"/>
                  <a:pt x="282" y="20"/>
                  <a:pt x="281" y="19"/>
                </a:cubicBezTo>
                <a:cubicBezTo>
                  <a:pt x="279" y="18"/>
                  <a:pt x="278" y="17"/>
                  <a:pt x="276" y="16"/>
                </a:cubicBezTo>
                <a:cubicBezTo>
                  <a:pt x="273" y="15"/>
                  <a:pt x="269" y="14"/>
                  <a:pt x="266" y="13"/>
                </a:cubicBezTo>
                <a:cubicBezTo>
                  <a:pt x="264" y="13"/>
                  <a:pt x="261" y="13"/>
                  <a:pt x="259" y="13"/>
                </a:cubicBezTo>
                <a:cubicBezTo>
                  <a:pt x="258" y="13"/>
                  <a:pt x="258" y="12"/>
                  <a:pt x="257" y="12"/>
                </a:cubicBezTo>
                <a:cubicBezTo>
                  <a:pt x="256" y="12"/>
                  <a:pt x="255" y="13"/>
                  <a:pt x="255" y="13"/>
                </a:cubicBezTo>
                <a:cubicBezTo>
                  <a:pt x="254" y="17"/>
                  <a:pt x="251" y="15"/>
                  <a:pt x="249" y="15"/>
                </a:cubicBezTo>
                <a:cubicBezTo>
                  <a:pt x="248" y="15"/>
                  <a:pt x="247" y="16"/>
                  <a:pt x="246" y="17"/>
                </a:cubicBezTo>
                <a:cubicBezTo>
                  <a:pt x="245" y="19"/>
                  <a:pt x="246" y="20"/>
                  <a:pt x="245" y="22"/>
                </a:cubicBezTo>
                <a:cubicBezTo>
                  <a:pt x="245" y="23"/>
                  <a:pt x="242" y="25"/>
                  <a:pt x="241" y="25"/>
                </a:cubicBezTo>
                <a:cubicBezTo>
                  <a:pt x="241" y="25"/>
                  <a:pt x="238" y="25"/>
                  <a:pt x="238" y="25"/>
                </a:cubicBezTo>
                <a:cubicBezTo>
                  <a:pt x="237" y="25"/>
                  <a:pt x="237" y="24"/>
                  <a:pt x="237" y="23"/>
                </a:cubicBezTo>
                <a:cubicBezTo>
                  <a:pt x="236" y="23"/>
                  <a:pt x="235" y="23"/>
                  <a:pt x="234" y="22"/>
                </a:cubicBezTo>
                <a:cubicBezTo>
                  <a:pt x="234" y="22"/>
                  <a:pt x="232" y="22"/>
                  <a:pt x="232" y="22"/>
                </a:cubicBezTo>
                <a:cubicBezTo>
                  <a:pt x="230" y="21"/>
                  <a:pt x="229" y="18"/>
                  <a:pt x="227" y="17"/>
                </a:cubicBezTo>
                <a:cubicBezTo>
                  <a:pt x="226" y="17"/>
                  <a:pt x="225" y="18"/>
                  <a:pt x="224" y="17"/>
                </a:cubicBezTo>
                <a:cubicBezTo>
                  <a:pt x="222" y="17"/>
                  <a:pt x="222" y="16"/>
                  <a:pt x="221" y="15"/>
                </a:cubicBezTo>
                <a:cubicBezTo>
                  <a:pt x="217" y="15"/>
                  <a:pt x="215" y="18"/>
                  <a:pt x="212" y="18"/>
                </a:cubicBezTo>
                <a:cubicBezTo>
                  <a:pt x="210" y="18"/>
                  <a:pt x="207" y="18"/>
                  <a:pt x="205" y="18"/>
                </a:cubicBezTo>
                <a:cubicBezTo>
                  <a:pt x="205" y="20"/>
                  <a:pt x="206" y="21"/>
                  <a:pt x="205" y="23"/>
                </a:cubicBezTo>
                <a:cubicBezTo>
                  <a:pt x="201" y="24"/>
                  <a:pt x="197" y="22"/>
                  <a:pt x="194" y="25"/>
                </a:cubicBezTo>
                <a:cubicBezTo>
                  <a:pt x="191" y="26"/>
                  <a:pt x="190" y="27"/>
                  <a:pt x="190" y="30"/>
                </a:cubicBezTo>
                <a:cubicBezTo>
                  <a:pt x="190" y="32"/>
                  <a:pt x="190" y="33"/>
                  <a:pt x="190" y="35"/>
                </a:cubicBezTo>
                <a:cubicBezTo>
                  <a:pt x="189" y="35"/>
                  <a:pt x="187" y="35"/>
                  <a:pt x="185" y="35"/>
                </a:cubicBezTo>
                <a:cubicBezTo>
                  <a:pt x="185" y="34"/>
                  <a:pt x="184" y="33"/>
                  <a:pt x="183" y="33"/>
                </a:cubicBezTo>
                <a:cubicBezTo>
                  <a:pt x="182" y="33"/>
                  <a:pt x="182" y="33"/>
                  <a:pt x="181" y="32"/>
                </a:cubicBezTo>
                <a:cubicBezTo>
                  <a:pt x="180" y="32"/>
                  <a:pt x="179" y="31"/>
                  <a:pt x="179" y="30"/>
                </a:cubicBezTo>
                <a:cubicBezTo>
                  <a:pt x="178" y="30"/>
                  <a:pt x="177" y="30"/>
                  <a:pt x="177" y="29"/>
                </a:cubicBezTo>
                <a:cubicBezTo>
                  <a:pt x="175" y="28"/>
                  <a:pt x="175" y="29"/>
                  <a:pt x="175" y="27"/>
                </a:cubicBezTo>
                <a:cubicBezTo>
                  <a:pt x="175" y="25"/>
                  <a:pt x="175" y="23"/>
                  <a:pt x="175" y="21"/>
                </a:cubicBezTo>
                <a:cubicBezTo>
                  <a:pt x="175" y="19"/>
                  <a:pt x="175" y="19"/>
                  <a:pt x="174" y="18"/>
                </a:cubicBezTo>
                <a:cubicBezTo>
                  <a:pt x="174" y="17"/>
                  <a:pt x="173" y="16"/>
                  <a:pt x="172" y="15"/>
                </a:cubicBezTo>
                <a:cubicBezTo>
                  <a:pt x="172" y="15"/>
                  <a:pt x="172" y="14"/>
                  <a:pt x="171" y="13"/>
                </a:cubicBezTo>
                <a:cubicBezTo>
                  <a:pt x="171" y="12"/>
                  <a:pt x="168" y="10"/>
                  <a:pt x="167" y="10"/>
                </a:cubicBezTo>
                <a:cubicBezTo>
                  <a:pt x="167" y="8"/>
                  <a:pt x="165" y="9"/>
                  <a:pt x="164" y="8"/>
                </a:cubicBezTo>
                <a:cubicBezTo>
                  <a:pt x="163" y="7"/>
                  <a:pt x="163" y="6"/>
                  <a:pt x="163" y="5"/>
                </a:cubicBezTo>
                <a:cubicBezTo>
                  <a:pt x="163" y="2"/>
                  <a:pt x="160" y="0"/>
                  <a:pt x="158" y="2"/>
                </a:cubicBezTo>
                <a:cubicBezTo>
                  <a:pt x="157" y="3"/>
                  <a:pt x="157" y="4"/>
                  <a:pt x="155" y="4"/>
                </a:cubicBezTo>
                <a:cubicBezTo>
                  <a:pt x="155" y="5"/>
                  <a:pt x="154" y="5"/>
                  <a:pt x="154" y="5"/>
                </a:cubicBezTo>
                <a:cubicBezTo>
                  <a:pt x="152" y="5"/>
                  <a:pt x="152" y="6"/>
                  <a:pt x="150" y="6"/>
                </a:cubicBezTo>
                <a:cubicBezTo>
                  <a:pt x="147" y="7"/>
                  <a:pt x="146" y="8"/>
                  <a:pt x="145" y="11"/>
                </a:cubicBezTo>
                <a:cubicBezTo>
                  <a:pt x="145" y="15"/>
                  <a:pt x="146" y="17"/>
                  <a:pt x="142" y="17"/>
                </a:cubicBezTo>
                <a:cubicBezTo>
                  <a:pt x="139" y="18"/>
                  <a:pt x="135" y="18"/>
                  <a:pt x="132" y="17"/>
                </a:cubicBezTo>
                <a:cubicBezTo>
                  <a:pt x="128" y="17"/>
                  <a:pt x="129" y="15"/>
                  <a:pt x="128" y="12"/>
                </a:cubicBezTo>
                <a:cubicBezTo>
                  <a:pt x="128" y="11"/>
                  <a:pt x="128" y="9"/>
                  <a:pt x="127" y="8"/>
                </a:cubicBezTo>
                <a:cubicBezTo>
                  <a:pt x="127" y="7"/>
                  <a:pt x="127" y="7"/>
                  <a:pt x="126" y="7"/>
                </a:cubicBezTo>
                <a:cubicBezTo>
                  <a:pt x="126" y="7"/>
                  <a:pt x="126" y="7"/>
                  <a:pt x="126" y="7"/>
                </a:cubicBezTo>
                <a:cubicBezTo>
                  <a:pt x="124" y="7"/>
                  <a:pt x="122" y="7"/>
                  <a:pt x="121" y="8"/>
                </a:cubicBezTo>
                <a:cubicBezTo>
                  <a:pt x="120" y="8"/>
                  <a:pt x="120" y="8"/>
                  <a:pt x="119" y="9"/>
                </a:cubicBezTo>
                <a:cubicBezTo>
                  <a:pt x="118" y="9"/>
                  <a:pt x="119" y="9"/>
                  <a:pt x="117" y="9"/>
                </a:cubicBezTo>
                <a:cubicBezTo>
                  <a:pt x="116" y="10"/>
                  <a:pt x="115" y="10"/>
                  <a:pt x="114" y="10"/>
                </a:cubicBezTo>
                <a:cubicBezTo>
                  <a:pt x="112" y="9"/>
                  <a:pt x="111" y="8"/>
                  <a:pt x="110" y="8"/>
                </a:cubicBezTo>
                <a:cubicBezTo>
                  <a:pt x="108" y="8"/>
                  <a:pt x="109" y="9"/>
                  <a:pt x="108" y="10"/>
                </a:cubicBezTo>
                <a:cubicBezTo>
                  <a:pt x="107" y="11"/>
                  <a:pt x="106" y="12"/>
                  <a:pt x="105" y="12"/>
                </a:cubicBezTo>
                <a:cubicBezTo>
                  <a:pt x="104" y="13"/>
                  <a:pt x="104" y="13"/>
                  <a:pt x="103" y="14"/>
                </a:cubicBezTo>
                <a:cubicBezTo>
                  <a:pt x="103" y="15"/>
                  <a:pt x="102" y="15"/>
                  <a:pt x="101" y="15"/>
                </a:cubicBezTo>
                <a:cubicBezTo>
                  <a:pt x="98" y="17"/>
                  <a:pt x="98" y="19"/>
                  <a:pt x="97" y="21"/>
                </a:cubicBezTo>
                <a:cubicBezTo>
                  <a:pt x="96" y="21"/>
                  <a:pt x="96" y="21"/>
                  <a:pt x="96" y="22"/>
                </a:cubicBezTo>
                <a:cubicBezTo>
                  <a:pt x="96" y="22"/>
                  <a:pt x="95" y="23"/>
                  <a:pt x="95" y="24"/>
                </a:cubicBezTo>
                <a:cubicBezTo>
                  <a:pt x="94" y="24"/>
                  <a:pt x="93" y="25"/>
                  <a:pt x="92" y="25"/>
                </a:cubicBezTo>
                <a:cubicBezTo>
                  <a:pt x="91" y="25"/>
                  <a:pt x="89" y="25"/>
                  <a:pt x="88" y="25"/>
                </a:cubicBezTo>
                <a:cubicBezTo>
                  <a:pt x="87" y="25"/>
                  <a:pt x="87" y="27"/>
                  <a:pt x="87" y="28"/>
                </a:cubicBezTo>
                <a:cubicBezTo>
                  <a:pt x="86" y="29"/>
                  <a:pt x="86" y="30"/>
                  <a:pt x="85" y="31"/>
                </a:cubicBezTo>
                <a:cubicBezTo>
                  <a:pt x="85" y="31"/>
                  <a:pt x="85" y="33"/>
                  <a:pt x="85" y="34"/>
                </a:cubicBezTo>
                <a:cubicBezTo>
                  <a:pt x="84" y="36"/>
                  <a:pt x="82" y="37"/>
                  <a:pt x="82" y="40"/>
                </a:cubicBezTo>
                <a:cubicBezTo>
                  <a:pt x="82" y="43"/>
                  <a:pt x="80" y="45"/>
                  <a:pt x="78" y="47"/>
                </a:cubicBezTo>
                <a:cubicBezTo>
                  <a:pt x="78" y="48"/>
                  <a:pt x="78" y="49"/>
                  <a:pt x="77" y="50"/>
                </a:cubicBezTo>
                <a:cubicBezTo>
                  <a:pt x="77" y="50"/>
                  <a:pt x="76" y="49"/>
                  <a:pt x="75" y="50"/>
                </a:cubicBezTo>
                <a:cubicBezTo>
                  <a:pt x="74" y="50"/>
                  <a:pt x="74" y="50"/>
                  <a:pt x="73" y="50"/>
                </a:cubicBezTo>
                <a:cubicBezTo>
                  <a:pt x="71" y="51"/>
                  <a:pt x="71" y="51"/>
                  <a:pt x="70" y="52"/>
                </a:cubicBezTo>
                <a:cubicBezTo>
                  <a:pt x="70" y="53"/>
                  <a:pt x="70" y="53"/>
                  <a:pt x="69" y="54"/>
                </a:cubicBezTo>
                <a:cubicBezTo>
                  <a:pt x="68" y="55"/>
                  <a:pt x="67" y="56"/>
                  <a:pt x="66" y="56"/>
                </a:cubicBezTo>
                <a:cubicBezTo>
                  <a:pt x="65" y="57"/>
                  <a:pt x="63" y="58"/>
                  <a:pt x="62" y="59"/>
                </a:cubicBezTo>
                <a:cubicBezTo>
                  <a:pt x="61" y="60"/>
                  <a:pt x="59" y="61"/>
                  <a:pt x="57" y="62"/>
                </a:cubicBezTo>
                <a:cubicBezTo>
                  <a:pt x="56" y="62"/>
                  <a:pt x="56" y="62"/>
                  <a:pt x="55" y="63"/>
                </a:cubicBezTo>
                <a:cubicBezTo>
                  <a:pt x="55" y="63"/>
                  <a:pt x="54" y="63"/>
                  <a:pt x="54" y="63"/>
                </a:cubicBezTo>
                <a:cubicBezTo>
                  <a:pt x="54" y="64"/>
                  <a:pt x="54" y="64"/>
                  <a:pt x="54" y="64"/>
                </a:cubicBezTo>
                <a:cubicBezTo>
                  <a:pt x="53" y="65"/>
                  <a:pt x="52" y="64"/>
                  <a:pt x="51" y="64"/>
                </a:cubicBezTo>
                <a:cubicBezTo>
                  <a:pt x="47" y="65"/>
                  <a:pt x="43" y="66"/>
                  <a:pt x="39" y="64"/>
                </a:cubicBezTo>
                <a:cubicBezTo>
                  <a:pt x="38" y="64"/>
                  <a:pt x="37" y="63"/>
                  <a:pt x="36" y="63"/>
                </a:cubicBezTo>
                <a:cubicBezTo>
                  <a:pt x="35" y="62"/>
                  <a:pt x="34" y="62"/>
                  <a:pt x="33" y="62"/>
                </a:cubicBezTo>
                <a:cubicBezTo>
                  <a:pt x="33" y="61"/>
                  <a:pt x="33" y="60"/>
                  <a:pt x="31" y="60"/>
                </a:cubicBezTo>
                <a:cubicBezTo>
                  <a:pt x="30" y="61"/>
                  <a:pt x="30" y="63"/>
                  <a:pt x="29" y="63"/>
                </a:cubicBezTo>
                <a:cubicBezTo>
                  <a:pt x="28" y="64"/>
                  <a:pt x="27" y="65"/>
                  <a:pt x="26" y="66"/>
                </a:cubicBezTo>
                <a:cubicBezTo>
                  <a:pt x="25" y="66"/>
                  <a:pt x="25" y="67"/>
                  <a:pt x="24" y="68"/>
                </a:cubicBezTo>
                <a:cubicBezTo>
                  <a:pt x="24" y="68"/>
                  <a:pt x="23" y="68"/>
                  <a:pt x="23" y="69"/>
                </a:cubicBezTo>
                <a:cubicBezTo>
                  <a:pt x="22" y="70"/>
                  <a:pt x="22" y="71"/>
                  <a:pt x="21" y="72"/>
                </a:cubicBezTo>
                <a:cubicBezTo>
                  <a:pt x="19" y="73"/>
                  <a:pt x="18" y="74"/>
                  <a:pt x="15" y="74"/>
                </a:cubicBezTo>
                <a:cubicBezTo>
                  <a:pt x="14" y="75"/>
                  <a:pt x="13" y="74"/>
                  <a:pt x="12" y="74"/>
                </a:cubicBezTo>
                <a:cubicBezTo>
                  <a:pt x="10" y="74"/>
                  <a:pt x="9" y="75"/>
                  <a:pt x="8" y="75"/>
                </a:cubicBezTo>
                <a:cubicBezTo>
                  <a:pt x="8" y="75"/>
                  <a:pt x="8" y="75"/>
                  <a:pt x="8" y="76"/>
                </a:cubicBezTo>
                <a:cubicBezTo>
                  <a:pt x="8" y="77"/>
                  <a:pt x="8" y="79"/>
                  <a:pt x="8" y="80"/>
                </a:cubicBezTo>
                <a:cubicBezTo>
                  <a:pt x="8" y="82"/>
                  <a:pt x="7" y="84"/>
                  <a:pt x="6" y="85"/>
                </a:cubicBezTo>
                <a:cubicBezTo>
                  <a:pt x="6" y="86"/>
                  <a:pt x="5" y="87"/>
                  <a:pt x="4" y="88"/>
                </a:cubicBezTo>
                <a:cubicBezTo>
                  <a:pt x="3" y="89"/>
                  <a:pt x="2" y="91"/>
                  <a:pt x="1" y="93"/>
                </a:cubicBezTo>
                <a:cubicBezTo>
                  <a:pt x="1" y="94"/>
                  <a:pt x="0" y="95"/>
                  <a:pt x="1" y="96"/>
                </a:cubicBezTo>
                <a:cubicBezTo>
                  <a:pt x="1" y="97"/>
                  <a:pt x="2" y="99"/>
                  <a:pt x="2" y="100"/>
                </a:cubicBezTo>
                <a:cubicBezTo>
                  <a:pt x="3" y="100"/>
                  <a:pt x="4" y="101"/>
                  <a:pt x="4" y="101"/>
                </a:cubicBezTo>
                <a:cubicBezTo>
                  <a:pt x="5" y="102"/>
                  <a:pt x="5" y="103"/>
                  <a:pt x="5" y="104"/>
                </a:cubicBezTo>
                <a:cubicBezTo>
                  <a:pt x="6" y="107"/>
                  <a:pt x="5" y="110"/>
                  <a:pt x="6" y="113"/>
                </a:cubicBezTo>
                <a:cubicBezTo>
                  <a:pt x="6" y="114"/>
                  <a:pt x="7" y="116"/>
                  <a:pt x="8" y="117"/>
                </a:cubicBezTo>
                <a:cubicBezTo>
                  <a:pt x="8" y="118"/>
                  <a:pt x="9" y="118"/>
                  <a:pt x="9" y="118"/>
                </a:cubicBezTo>
                <a:cubicBezTo>
                  <a:pt x="10" y="119"/>
                  <a:pt x="10" y="120"/>
                  <a:pt x="10" y="120"/>
                </a:cubicBezTo>
                <a:cubicBezTo>
                  <a:pt x="10" y="121"/>
                  <a:pt x="10" y="121"/>
                  <a:pt x="10" y="121"/>
                </a:cubicBezTo>
                <a:cubicBezTo>
                  <a:pt x="10" y="122"/>
                  <a:pt x="11" y="122"/>
                  <a:pt x="11" y="122"/>
                </a:cubicBezTo>
                <a:cubicBezTo>
                  <a:pt x="11" y="123"/>
                  <a:pt x="11" y="124"/>
                  <a:pt x="12" y="126"/>
                </a:cubicBezTo>
                <a:cubicBezTo>
                  <a:pt x="13" y="127"/>
                  <a:pt x="13" y="129"/>
                  <a:pt x="13" y="130"/>
                </a:cubicBezTo>
                <a:cubicBezTo>
                  <a:pt x="13" y="130"/>
                  <a:pt x="12" y="131"/>
                  <a:pt x="12" y="131"/>
                </a:cubicBezTo>
                <a:cubicBezTo>
                  <a:pt x="12" y="132"/>
                  <a:pt x="12" y="132"/>
                  <a:pt x="12" y="132"/>
                </a:cubicBezTo>
                <a:cubicBezTo>
                  <a:pt x="11" y="133"/>
                  <a:pt x="10" y="134"/>
                  <a:pt x="9" y="135"/>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31" name="Freeform 30">
            <a:extLst>
              <a:ext uri="{FF2B5EF4-FFF2-40B4-BE49-F238E27FC236}">
                <a16:creationId xmlns:a16="http://schemas.microsoft.com/office/drawing/2014/main" id="{25B6DB82-AD24-A5C2-D27C-6DE552F8E8B1}"/>
              </a:ext>
            </a:extLst>
          </p:cNvPr>
          <p:cNvSpPr>
            <a:spLocks noEditPoints="1"/>
          </p:cNvSpPr>
          <p:nvPr/>
        </p:nvSpPr>
        <p:spPr bwMode="auto">
          <a:xfrm>
            <a:off x="3584488" y="4326756"/>
            <a:ext cx="646632" cy="416579"/>
          </a:xfrm>
          <a:custGeom>
            <a:avLst/>
            <a:gdLst/>
            <a:ahLst/>
            <a:cxnLst>
              <a:cxn ang="0">
                <a:pos x="3" y="150"/>
              </a:cxn>
              <a:cxn ang="0">
                <a:pos x="12" y="165"/>
              </a:cxn>
              <a:cxn ang="0">
                <a:pos x="27" y="181"/>
              </a:cxn>
              <a:cxn ang="0">
                <a:pos x="42" y="192"/>
              </a:cxn>
              <a:cxn ang="0">
                <a:pos x="44" y="198"/>
              </a:cxn>
              <a:cxn ang="0">
                <a:pos x="58" y="213"/>
              </a:cxn>
              <a:cxn ang="0">
                <a:pos x="71" y="221"/>
              </a:cxn>
              <a:cxn ang="0">
                <a:pos x="88" y="225"/>
              </a:cxn>
              <a:cxn ang="0">
                <a:pos x="104" y="226"/>
              </a:cxn>
              <a:cxn ang="0">
                <a:pos x="123" y="219"/>
              </a:cxn>
              <a:cxn ang="0">
                <a:pos x="132" y="214"/>
              </a:cxn>
              <a:cxn ang="0">
                <a:pos x="150" y="211"/>
              </a:cxn>
              <a:cxn ang="0">
                <a:pos x="165" y="200"/>
              </a:cxn>
              <a:cxn ang="0">
                <a:pos x="172" y="196"/>
              </a:cxn>
              <a:cxn ang="0">
                <a:pos x="197" y="196"/>
              </a:cxn>
              <a:cxn ang="0">
                <a:pos x="234" y="193"/>
              </a:cxn>
              <a:cxn ang="0">
                <a:pos x="251" y="191"/>
              </a:cxn>
              <a:cxn ang="0">
                <a:pos x="255" y="185"/>
              </a:cxn>
              <a:cxn ang="0">
                <a:pos x="259" y="180"/>
              </a:cxn>
              <a:cxn ang="0">
                <a:pos x="262" y="174"/>
              </a:cxn>
              <a:cxn ang="0">
                <a:pos x="267" y="162"/>
              </a:cxn>
              <a:cxn ang="0">
                <a:pos x="275" y="154"/>
              </a:cxn>
              <a:cxn ang="0">
                <a:pos x="281" y="148"/>
              </a:cxn>
              <a:cxn ang="0">
                <a:pos x="285" y="133"/>
              </a:cxn>
              <a:cxn ang="0">
                <a:pos x="292" y="121"/>
              </a:cxn>
              <a:cxn ang="0">
                <a:pos x="302" y="101"/>
              </a:cxn>
              <a:cxn ang="0">
                <a:pos x="307" y="91"/>
              </a:cxn>
              <a:cxn ang="0">
                <a:pos x="311" y="85"/>
              </a:cxn>
              <a:cxn ang="0">
                <a:pos x="315" y="78"/>
              </a:cxn>
              <a:cxn ang="0">
                <a:pos x="327" y="70"/>
              </a:cxn>
              <a:cxn ang="0">
                <a:pos x="341" y="64"/>
              </a:cxn>
              <a:cxn ang="0">
                <a:pos x="353" y="52"/>
              </a:cxn>
              <a:cxn ang="0">
                <a:pos x="348" y="38"/>
              </a:cxn>
              <a:cxn ang="0">
                <a:pos x="337" y="30"/>
              </a:cxn>
              <a:cxn ang="0">
                <a:pos x="312" y="12"/>
              </a:cxn>
              <a:cxn ang="0">
                <a:pos x="296" y="21"/>
              </a:cxn>
              <a:cxn ang="0">
                <a:pos x="282" y="4"/>
              </a:cxn>
              <a:cxn ang="0">
                <a:pos x="270" y="2"/>
              </a:cxn>
              <a:cxn ang="0">
                <a:pos x="253" y="5"/>
              </a:cxn>
              <a:cxn ang="0">
                <a:pos x="234" y="2"/>
              </a:cxn>
              <a:cxn ang="0">
                <a:pos x="221" y="18"/>
              </a:cxn>
              <a:cxn ang="0">
                <a:pos x="207" y="28"/>
              </a:cxn>
              <a:cxn ang="0">
                <a:pos x="195" y="36"/>
              </a:cxn>
              <a:cxn ang="0">
                <a:pos x="183" y="29"/>
              </a:cxn>
              <a:cxn ang="0">
                <a:pos x="169" y="38"/>
              </a:cxn>
              <a:cxn ang="0">
                <a:pos x="143" y="42"/>
              </a:cxn>
              <a:cxn ang="0">
                <a:pos x="131" y="53"/>
              </a:cxn>
              <a:cxn ang="0">
                <a:pos x="122" y="63"/>
              </a:cxn>
              <a:cxn ang="0">
                <a:pos x="115" y="66"/>
              </a:cxn>
              <a:cxn ang="0">
                <a:pos x="72" y="61"/>
              </a:cxn>
              <a:cxn ang="0">
                <a:pos x="54" y="50"/>
              </a:cxn>
              <a:cxn ang="0">
                <a:pos x="52" y="61"/>
              </a:cxn>
              <a:cxn ang="0">
                <a:pos x="36" y="69"/>
              </a:cxn>
              <a:cxn ang="0">
                <a:pos x="21" y="68"/>
              </a:cxn>
              <a:cxn ang="0">
                <a:pos x="26" y="74"/>
              </a:cxn>
              <a:cxn ang="0">
                <a:pos x="28" y="82"/>
              </a:cxn>
              <a:cxn ang="0">
                <a:pos x="19" y="90"/>
              </a:cxn>
              <a:cxn ang="0">
                <a:pos x="17" y="103"/>
              </a:cxn>
              <a:cxn ang="0">
                <a:pos x="17" y="113"/>
              </a:cxn>
              <a:cxn ang="0">
                <a:pos x="17" y="122"/>
              </a:cxn>
              <a:cxn ang="0">
                <a:pos x="2" y="131"/>
              </a:cxn>
              <a:cxn ang="0">
                <a:pos x="53" y="47"/>
              </a:cxn>
            </a:cxnLst>
            <a:rect l="0" t="0" r="r" b="b"/>
            <a:pathLst>
              <a:path w="353" h="228">
                <a:moveTo>
                  <a:pt x="2" y="136"/>
                </a:moveTo>
                <a:cubicBezTo>
                  <a:pt x="4" y="138"/>
                  <a:pt x="5" y="139"/>
                  <a:pt x="5" y="141"/>
                </a:cubicBezTo>
                <a:cubicBezTo>
                  <a:pt x="5" y="143"/>
                  <a:pt x="4" y="144"/>
                  <a:pt x="4" y="146"/>
                </a:cubicBezTo>
                <a:cubicBezTo>
                  <a:pt x="3" y="147"/>
                  <a:pt x="3" y="148"/>
                  <a:pt x="3" y="150"/>
                </a:cubicBezTo>
                <a:cubicBezTo>
                  <a:pt x="3" y="152"/>
                  <a:pt x="3" y="152"/>
                  <a:pt x="5" y="153"/>
                </a:cubicBezTo>
                <a:cubicBezTo>
                  <a:pt x="6" y="154"/>
                  <a:pt x="7" y="154"/>
                  <a:pt x="8" y="155"/>
                </a:cubicBezTo>
                <a:cubicBezTo>
                  <a:pt x="9" y="159"/>
                  <a:pt x="6" y="162"/>
                  <a:pt x="10" y="165"/>
                </a:cubicBezTo>
                <a:cubicBezTo>
                  <a:pt x="10" y="165"/>
                  <a:pt x="11" y="165"/>
                  <a:pt x="12" y="165"/>
                </a:cubicBezTo>
                <a:cubicBezTo>
                  <a:pt x="12" y="165"/>
                  <a:pt x="13" y="167"/>
                  <a:pt x="13" y="167"/>
                </a:cubicBezTo>
                <a:cubicBezTo>
                  <a:pt x="14" y="168"/>
                  <a:pt x="15" y="169"/>
                  <a:pt x="17" y="170"/>
                </a:cubicBezTo>
                <a:cubicBezTo>
                  <a:pt x="20" y="172"/>
                  <a:pt x="23" y="174"/>
                  <a:pt x="25" y="177"/>
                </a:cubicBezTo>
                <a:cubicBezTo>
                  <a:pt x="26" y="178"/>
                  <a:pt x="26" y="180"/>
                  <a:pt x="27" y="181"/>
                </a:cubicBezTo>
                <a:cubicBezTo>
                  <a:pt x="28" y="182"/>
                  <a:pt x="30" y="183"/>
                  <a:pt x="32" y="183"/>
                </a:cubicBezTo>
                <a:cubicBezTo>
                  <a:pt x="31" y="186"/>
                  <a:pt x="31" y="187"/>
                  <a:pt x="34" y="189"/>
                </a:cubicBezTo>
                <a:cubicBezTo>
                  <a:pt x="35" y="190"/>
                  <a:pt x="37" y="190"/>
                  <a:pt x="38" y="191"/>
                </a:cubicBezTo>
                <a:cubicBezTo>
                  <a:pt x="39" y="191"/>
                  <a:pt x="40" y="193"/>
                  <a:pt x="42" y="192"/>
                </a:cubicBezTo>
                <a:cubicBezTo>
                  <a:pt x="41" y="192"/>
                  <a:pt x="41" y="193"/>
                  <a:pt x="41" y="193"/>
                </a:cubicBezTo>
                <a:cubicBezTo>
                  <a:pt x="42" y="194"/>
                  <a:pt x="43" y="195"/>
                  <a:pt x="43" y="196"/>
                </a:cubicBezTo>
                <a:cubicBezTo>
                  <a:pt x="44" y="196"/>
                  <a:pt x="44" y="196"/>
                  <a:pt x="43" y="197"/>
                </a:cubicBezTo>
                <a:cubicBezTo>
                  <a:pt x="44" y="197"/>
                  <a:pt x="44" y="197"/>
                  <a:pt x="44" y="198"/>
                </a:cubicBezTo>
                <a:cubicBezTo>
                  <a:pt x="45" y="198"/>
                  <a:pt x="45" y="199"/>
                  <a:pt x="46" y="199"/>
                </a:cubicBezTo>
                <a:cubicBezTo>
                  <a:pt x="47" y="201"/>
                  <a:pt x="48" y="201"/>
                  <a:pt x="49" y="203"/>
                </a:cubicBezTo>
                <a:cubicBezTo>
                  <a:pt x="50" y="205"/>
                  <a:pt x="50" y="208"/>
                  <a:pt x="51" y="210"/>
                </a:cubicBezTo>
                <a:cubicBezTo>
                  <a:pt x="53" y="212"/>
                  <a:pt x="56" y="212"/>
                  <a:pt x="58" y="213"/>
                </a:cubicBezTo>
                <a:cubicBezTo>
                  <a:pt x="60" y="214"/>
                  <a:pt x="60" y="215"/>
                  <a:pt x="63" y="215"/>
                </a:cubicBezTo>
                <a:cubicBezTo>
                  <a:pt x="64" y="215"/>
                  <a:pt x="64" y="215"/>
                  <a:pt x="65" y="215"/>
                </a:cubicBezTo>
                <a:cubicBezTo>
                  <a:pt x="66" y="216"/>
                  <a:pt x="66" y="216"/>
                  <a:pt x="66" y="217"/>
                </a:cubicBezTo>
                <a:cubicBezTo>
                  <a:pt x="68" y="218"/>
                  <a:pt x="70" y="219"/>
                  <a:pt x="71" y="221"/>
                </a:cubicBezTo>
                <a:cubicBezTo>
                  <a:pt x="72" y="222"/>
                  <a:pt x="72" y="222"/>
                  <a:pt x="73" y="223"/>
                </a:cubicBezTo>
                <a:cubicBezTo>
                  <a:pt x="75" y="223"/>
                  <a:pt x="77" y="223"/>
                  <a:pt x="78" y="223"/>
                </a:cubicBezTo>
                <a:cubicBezTo>
                  <a:pt x="80" y="223"/>
                  <a:pt x="82" y="224"/>
                  <a:pt x="84" y="224"/>
                </a:cubicBezTo>
                <a:cubicBezTo>
                  <a:pt x="85" y="225"/>
                  <a:pt x="87" y="224"/>
                  <a:pt x="88" y="225"/>
                </a:cubicBezTo>
                <a:cubicBezTo>
                  <a:pt x="89" y="225"/>
                  <a:pt x="89" y="225"/>
                  <a:pt x="90" y="226"/>
                </a:cubicBezTo>
                <a:cubicBezTo>
                  <a:pt x="91" y="226"/>
                  <a:pt x="92" y="226"/>
                  <a:pt x="92" y="226"/>
                </a:cubicBezTo>
                <a:cubicBezTo>
                  <a:pt x="94" y="226"/>
                  <a:pt x="95" y="226"/>
                  <a:pt x="97" y="226"/>
                </a:cubicBezTo>
                <a:cubicBezTo>
                  <a:pt x="99" y="226"/>
                  <a:pt x="101" y="226"/>
                  <a:pt x="104" y="226"/>
                </a:cubicBezTo>
                <a:cubicBezTo>
                  <a:pt x="107" y="225"/>
                  <a:pt x="113" y="228"/>
                  <a:pt x="116" y="226"/>
                </a:cubicBezTo>
                <a:cubicBezTo>
                  <a:pt x="116" y="225"/>
                  <a:pt x="116" y="223"/>
                  <a:pt x="117" y="222"/>
                </a:cubicBezTo>
                <a:cubicBezTo>
                  <a:pt x="117" y="221"/>
                  <a:pt x="118" y="221"/>
                  <a:pt x="119" y="220"/>
                </a:cubicBezTo>
                <a:cubicBezTo>
                  <a:pt x="120" y="220"/>
                  <a:pt x="122" y="219"/>
                  <a:pt x="123" y="219"/>
                </a:cubicBezTo>
                <a:cubicBezTo>
                  <a:pt x="123" y="219"/>
                  <a:pt x="125" y="218"/>
                  <a:pt x="125" y="218"/>
                </a:cubicBezTo>
                <a:cubicBezTo>
                  <a:pt x="126" y="217"/>
                  <a:pt x="127" y="213"/>
                  <a:pt x="129" y="214"/>
                </a:cubicBezTo>
                <a:cubicBezTo>
                  <a:pt x="129" y="215"/>
                  <a:pt x="130" y="215"/>
                  <a:pt x="130" y="215"/>
                </a:cubicBezTo>
                <a:cubicBezTo>
                  <a:pt x="131" y="215"/>
                  <a:pt x="131" y="214"/>
                  <a:pt x="132" y="214"/>
                </a:cubicBezTo>
                <a:cubicBezTo>
                  <a:pt x="133" y="213"/>
                  <a:pt x="136" y="214"/>
                  <a:pt x="138" y="213"/>
                </a:cubicBezTo>
                <a:cubicBezTo>
                  <a:pt x="139" y="210"/>
                  <a:pt x="141" y="206"/>
                  <a:pt x="144" y="204"/>
                </a:cubicBezTo>
                <a:cubicBezTo>
                  <a:pt x="144" y="205"/>
                  <a:pt x="145" y="206"/>
                  <a:pt x="146" y="206"/>
                </a:cubicBezTo>
                <a:cubicBezTo>
                  <a:pt x="147" y="208"/>
                  <a:pt x="148" y="210"/>
                  <a:pt x="150" y="211"/>
                </a:cubicBezTo>
                <a:cubicBezTo>
                  <a:pt x="152" y="212"/>
                  <a:pt x="154" y="211"/>
                  <a:pt x="155" y="209"/>
                </a:cubicBezTo>
                <a:cubicBezTo>
                  <a:pt x="155" y="208"/>
                  <a:pt x="155" y="208"/>
                  <a:pt x="155" y="206"/>
                </a:cubicBezTo>
                <a:cubicBezTo>
                  <a:pt x="156" y="205"/>
                  <a:pt x="157" y="204"/>
                  <a:pt x="158" y="203"/>
                </a:cubicBezTo>
                <a:cubicBezTo>
                  <a:pt x="160" y="202"/>
                  <a:pt x="163" y="202"/>
                  <a:pt x="165" y="200"/>
                </a:cubicBezTo>
                <a:cubicBezTo>
                  <a:pt x="165" y="200"/>
                  <a:pt x="165" y="199"/>
                  <a:pt x="165" y="199"/>
                </a:cubicBezTo>
                <a:cubicBezTo>
                  <a:pt x="166" y="199"/>
                  <a:pt x="166" y="199"/>
                  <a:pt x="166" y="198"/>
                </a:cubicBezTo>
                <a:cubicBezTo>
                  <a:pt x="167" y="198"/>
                  <a:pt x="167" y="197"/>
                  <a:pt x="168" y="197"/>
                </a:cubicBezTo>
                <a:cubicBezTo>
                  <a:pt x="169" y="196"/>
                  <a:pt x="170" y="196"/>
                  <a:pt x="172" y="196"/>
                </a:cubicBezTo>
                <a:cubicBezTo>
                  <a:pt x="173" y="196"/>
                  <a:pt x="175" y="195"/>
                  <a:pt x="176" y="195"/>
                </a:cubicBezTo>
                <a:cubicBezTo>
                  <a:pt x="177" y="196"/>
                  <a:pt x="177" y="197"/>
                  <a:pt x="178" y="197"/>
                </a:cubicBezTo>
                <a:cubicBezTo>
                  <a:pt x="182" y="198"/>
                  <a:pt x="185" y="198"/>
                  <a:pt x="188" y="198"/>
                </a:cubicBezTo>
                <a:cubicBezTo>
                  <a:pt x="191" y="197"/>
                  <a:pt x="193" y="196"/>
                  <a:pt x="197" y="196"/>
                </a:cubicBezTo>
                <a:cubicBezTo>
                  <a:pt x="200" y="196"/>
                  <a:pt x="203" y="198"/>
                  <a:pt x="206" y="198"/>
                </a:cubicBezTo>
                <a:cubicBezTo>
                  <a:pt x="208" y="198"/>
                  <a:pt x="209" y="198"/>
                  <a:pt x="210" y="198"/>
                </a:cubicBezTo>
                <a:cubicBezTo>
                  <a:pt x="212" y="198"/>
                  <a:pt x="212" y="197"/>
                  <a:pt x="213" y="197"/>
                </a:cubicBezTo>
                <a:cubicBezTo>
                  <a:pt x="220" y="196"/>
                  <a:pt x="230" y="202"/>
                  <a:pt x="234" y="193"/>
                </a:cubicBezTo>
                <a:cubicBezTo>
                  <a:pt x="235" y="192"/>
                  <a:pt x="236" y="189"/>
                  <a:pt x="239" y="189"/>
                </a:cubicBezTo>
                <a:cubicBezTo>
                  <a:pt x="240" y="189"/>
                  <a:pt x="241" y="189"/>
                  <a:pt x="242" y="190"/>
                </a:cubicBezTo>
                <a:cubicBezTo>
                  <a:pt x="244" y="191"/>
                  <a:pt x="245" y="191"/>
                  <a:pt x="246" y="191"/>
                </a:cubicBezTo>
                <a:cubicBezTo>
                  <a:pt x="248" y="191"/>
                  <a:pt x="250" y="191"/>
                  <a:pt x="251" y="191"/>
                </a:cubicBezTo>
                <a:cubicBezTo>
                  <a:pt x="253" y="190"/>
                  <a:pt x="253" y="189"/>
                  <a:pt x="254" y="188"/>
                </a:cubicBezTo>
                <a:cubicBezTo>
                  <a:pt x="253" y="188"/>
                  <a:pt x="254" y="187"/>
                  <a:pt x="254" y="187"/>
                </a:cubicBezTo>
                <a:cubicBezTo>
                  <a:pt x="254" y="187"/>
                  <a:pt x="254" y="186"/>
                  <a:pt x="255" y="186"/>
                </a:cubicBezTo>
                <a:cubicBezTo>
                  <a:pt x="254" y="186"/>
                  <a:pt x="255" y="186"/>
                  <a:pt x="255" y="185"/>
                </a:cubicBezTo>
                <a:cubicBezTo>
                  <a:pt x="255" y="185"/>
                  <a:pt x="255" y="186"/>
                  <a:pt x="255" y="186"/>
                </a:cubicBezTo>
                <a:cubicBezTo>
                  <a:pt x="255" y="186"/>
                  <a:pt x="256" y="183"/>
                  <a:pt x="256" y="184"/>
                </a:cubicBezTo>
                <a:cubicBezTo>
                  <a:pt x="256" y="184"/>
                  <a:pt x="257" y="184"/>
                  <a:pt x="257" y="183"/>
                </a:cubicBezTo>
                <a:cubicBezTo>
                  <a:pt x="258" y="182"/>
                  <a:pt x="258" y="181"/>
                  <a:pt x="259" y="180"/>
                </a:cubicBezTo>
                <a:cubicBezTo>
                  <a:pt x="259" y="180"/>
                  <a:pt x="260" y="179"/>
                  <a:pt x="260" y="179"/>
                </a:cubicBezTo>
                <a:cubicBezTo>
                  <a:pt x="261" y="178"/>
                  <a:pt x="261" y="177"/>
                  <a:pt x="261" y="177"/>
                </a:cubicBezTo>
                <a:cubicBezTo>
                  <a:pt x="261" y="176"/>
                  <a:pt x="262" y="176"/>
                  <a:pt x="262" y="176"/>
                </a:cubicBezTo>
                <a:cubicBezTo>
                  <a:pt x="263" y="175"/>
                  <a:pt x="262" y="174"/>
                  <a:pt x="262" y="174"/>
                </a:cubicBezTo>
                <a:cubicBezTo>
                  <a:pt x="262" y="173"/>
                  <a:pt x="263" y="171"/>
                  <a:pt x="263" y="170"/>
                </a:cubicBezTo>
                <a:cubicBezTo>
                  <a:pt x="264" y="168"/>
                  <a:pt x="265" y="167"/>
                  <a:pt x="266" y="166"/>
                </a:cubicBezTo>
                <a:cubicBezTo>
                  <a:pt x="266" y="165"/>
                  <a:pt x="267" y="165"/>
                  <a:pt x="267" y="164"/>
                </a:cubicBezTo>
                <a:cubicBezTo>
                  <a:pt x="267" y="164"/>
                  <a:pt x="267" y="163"/>
                  <a:pt x="267" y="162"/>
                </a:cubicBezTo>
                <a:cubicBezTo>
                  <a:pt x="268" y="161"/>
                  <a:pt x="269" y="161"/>
                  <a:pt x="270" y="160"/>
                </a:cubicBezTo>
                <a:cubicBezTo>
                  <a:pt x="271" y="159"/>
                  <a:pt x="270" y="158"/>
                  <a:pt x="272" y="158"/>
                </a:cubicBezTo>
                <a:cubicBezTo>
                  <a:pt x="272" y="157"/>
                  <a:pt x="272" y="157"/>
                  <a:pt x="272" y="157"/>
                </a:cubicBezTo>
                <a:cubicBezTo>
                  <a:pt x="274" y="157"/>
                  <a:pt x="274" y="154"/>
                  <a:pt x="275" y="154"/>
                </a:cubicBezTo>
                <a:cubicBezTo>
                  <a:pt x="275" y="153"/>
                  <a:pt x="275" y="153"/>
                  <a:pt x="276" y="153"/>
                </a:cubicBezTo>
                <a:cubicBezTo>
                  <a:pt x="276" y="153"/>
                  <a:pt x="276" y="153"/>
                  <a:pt x="277" y="153"/>
                </a:cubicBezTo>
                <a:cubicBezTo>
                  <a:pt x="278" y="152"/>
                  <a:pt x="278" y="152"/>
                  <a:pt x="278" y="151"/>
                </a:cubicBezTo>
                <a:cubicBezTo>
                  <a:pt x="279" y="151"/>
                  <a:pt x="280" y="150"/>
                  <a:pt x="281" y="148"/>
                </a:cubicBezTo>
                <a:cubicBezTo>
                  <a:pt x="282" y="147"/>
                  <a:pt x="282" y="145"/>
                  <a:pt x="282" y="143"/>
                </a:cubicBezTo>
                <a:cubicBezTo>
                  <a:pt x="282" y="142"/>
                  <a:pt x="283" y="140"/>
                  <a:pt x="283" y="138"/>
                </a:cubicBezTo>
                <a:cubicBezTo>
                  <a:pt x="283" y="137"/>
                  <a:pt x="283" y="135"/>
                  <a:pt x="283" y="134"/>
                </a:cubicBezTo>
                <a:cubicBezTo>
                  <a:pt x="284" y="134"/>
                  <a:pt x="284" y="134"/>
                  <a:pt x="285" y="133"/>
                </a:cubicBezTo>
                <a:cubicBezTo>
                  <a:pt x="285" y="132"/>
                  <a:pt x="285" y="131"/>
                  <a:pt x="286" y="130"/>
                </a:cubicBezTo>
                <a:cubicBezTo>
                  <a:pt x="287" y="129"/>
                  <a:pt x="287" y="128"/>
                  <a:pt x="288" y="127"/>
                </a:cubicBezTo>
                <a:cubicBezTo>
                  <a:pt x="288" y="126"/>
                  <a:pt x="288" y="124"/>
                  <a:pt x="289" y="123"/>
                </a:cubicBezTo>
                <a:cubicBezTo>
                  <a:pt x="289" y="122"/>
                  <a:pt x="291" y="121"/>
                  <a:pt x="292" y="121"/>
                </a:cubicBezTo>
                <a:cubicBezTo>
                  <a:pt x="294" y="119"/>
                  <a:pt x="296" y="116"/>
                  <a:pt x="296" y="114"/>
                </a:cubicBezTo>
                <a:cubicBezTo>
                  <a:pt x="297" y="112"/>
                  <a:pt x="296" y="111"/>
                  <a:pt x="297" y="109"/>
                </a:cubicBezTo>
                <a:cubicBezTo>
                  <a:pt x="297" y="108"/>
                  <a:pt x="297" y="107"/>
                  <a:pt x="298" y="106"/>
                </a:cubicBezTo>
                <a:cubicBezTo>
                  <a:pt x="299" y="104"/>
                  <a:pt x="300" y="102"/>
                  <a:pt x="302" y="101"/>
                </a:cubicBezTo>
                <a:cubicBezTo>
                  <a:pt x="303" y="101"/>
                  <a:pt x="305" y="101"/>
                  <a:pt x="306" y="100"/>
                </a:cubicBezTo>
                <a:cubicBezTo>
                  <a:pt x="306" y="99"/>
                  <a:pt x="306" y="98"/>
                  <a:pt x="306" y="96"/>
                </a:cubicBezTo>
                <a:cubicBezTo>
                  <a:pt x="307" y="95"/>
                  <a:pt x="307" y="94"/>
                  <a:pt x="307" y="92"/>
                </a:cubicBezTo>
                <a:cubicBezTo>
                  <a:pt x="307" y="92"/>
                  <a:pt x="307" y="91"/>
                  <a:pt x="307" y="91"/>
                </a:cubicBezTo>
                <a:cubicBezTo>
                  <a:pt x="308" y="90"/>
                  <a:pt x="308" y="89"/>
                  <a:pt x="309" y="88"/>
                </a:cubicBezTo>
                <a:cubicBezTo>
                  <a:pt x="309" y="88"/>
                  <a:pt x="310" y="87"/>
                  <a:pt x="310" y="87"/>
                </a:cubicBezTo>
                <a:cubicBezTo>
                  <a:pt x="310" y="86"/>
                  <a:pt x="310" y="86"/>
                  <a:pt x="310" y="86"/>
                </a:cubicBezTo>
                <a:cubicBezTo>
                  <a:pt x="310" y="86"/>
                  <a:pt x="311" y="85"/>
                  <a:pt x="311" y="85"/>
                </a:cubicBezTo>
                <a:cubicBezTo>
                  <a:pt x="311" y="85"/>
                  <a:pt x="312" y="84"/>
                  <a:pt x="312" y="84"/>
                </a:cubicBezTo>
                <a:cubicBezTo>
                  <a:pt x="313" y="83"/>
                  <a:pt x="312" y="82"/>
                  <a:pt x="312" y="81"/>
                </a:cubicBezTo>
                <a:cubicBezTo>
                  <a:pt x="313" y="80"/>
                  <a:pt x="313" y="80"/>
                  <a:pt x="314" y="80"/>
                </a:cubicBezTo>
                <a:cubicBezTo>
                  <a:pt x="314" y="79"/>
                  <a:pt x="314" y="78"/>
                  <a:pt x="315" y="78"/>
                </a:cubicBezTo>
                <a:cubicBezTo>
                  <a:pt x="316" y="77"/>
                  <a:pt x="316" y="76"/>
                  <a:pt x="317" y="75"/>
                </a:cubicBezTo>
                <a:cubicBezTo>
                  <a:pt x="318" y="73"/>
                  <a:pt x="318" y="73"/>
                  <a:pt x="320" y="73"/>
                </a:cubicBezTo>
                <a:cubicBezTo>
                  <a:pt x="321" y="73"/>
                  <a:pt x="323" y="73"/>
                  <a:pt x="324" y="73"/>
                </a:cubicBezTo>
                <a:cubicBezTo>
                  <a:pt x="326" y="72"/>
                  <a:pt x="326" y="71"/>
                  <a:pt x="327" y="70"/>
                </a:cubicBezTo>
                <a:cubicBezTo>
                  <a:pt x="328" y="68"/>
                  <a:pt x="329" y="68"/>
                  <a:pt x="330" y="68"/>
                </a:cubicBezTo>
                <a:cubicBezTo>
                  <a:pt x="332" y="68"/>
                  <a:pt x="332" y="67"/>
                  <a:pt x="333" y="67"/>
                </a:cubicBezTo>
                <a:cubicBezTo>
                  <a:pt x="335" y="67"/>
                  <a:pt x="338" y="68"/>
                  <a:pt x="340" y="67"/>
                </a:cubicBezTo>
                <a:cubicBezTo>
                  <a:pt x="341" y="66"/>
                  <a:pt x="341" y="65"/>
                  <a:pt x="341" y="64"/>
                </a:cubicBezTo>
                <a:cubicBezTo>
                  <a:pt x="343" y="62"/>
                  <a:pt x="346" y="60"/>
                  <a:pt x="348" y="60"/>
                </a:cubicBezTo>
                <a:cubicBezTo>
                  <a:pt x="348" y="59"/>
                  <a:pt x="349" y="58"/>
                  <a:pt x="349" y="58"/>
                </a:cubicBezTo>
                <a:cubicBezTo>
                  <a:pt x="350" y="57"/>
                  <a:pt x="349" y="56"/>
                  <a:pt x="350" y="55"/>
                </a:cubicBezTo>
                <a:cubicBezTo>
                  <a:pt x="350" y="53"/>
                  <a:pt x="351" y="52"/>
                  <a:pt x="353" y="52"/>
                </a:cubicBezTo>
                <a:cubicBezTo>
                  <a:pt x="353" y="50"/>
                  <a:pt x="353" y="47"/>
                  <a:pt x="353" y="45"/>
                </a:cubicBezTo>
                <a:cubicBezTo>
                  <a:pt x="353" y="44"/>
                  <a:pt x="353" y="42"/>
                  <a:pt x="353" y="41"/>
                </a:cubicBezTo>
                <a:cubicBezTo>
                  <a:pt x="352" y="40"/>
                  <a:pt x="351" y="40"/>
                  <a:pt x="351" y="39"/>
                </a:cubicBezTo>
                <a:cubicBezTo>
                  <a:pt x="350" y="39"/>
                  <a:pt x="349" y="39"/>
                  <a:pt x="348" y="38"/>
                </a:cubicBezTo>
                <a:cubicBezTo>
                  <a:pt x="347" y="38"/>
                  <a:pt x="346" y="38"/>
                  <a:pt x="345" y="38"/>
                </a:cubicBezTo>
                <a:cubicBezTo>
                  <a:pt x="342" y="38"/>
                  <a:pt x="339" y="36"/>
                  <a:pt x="338" y="38"/>
                </a:cubicBezTo>
                <a:cubicBezTo>
                  <a:pt x="336" y="38"/>
                  <a:pt x="337" y="35"/>
                  <a:pt x="337" y="33"/>
                </a:cubicBezTo>
                <a:cubicBezTo>
                  <a:pt x="337" y="32"/>
                  <a:pt x="337" y="31"/>
                  <a:pt x="337" y="30"/>
                </a:cubicBezTo>
                <a:cubicBezTo>
                  <a:pt x="336" y="29"/>
                  <a:pt x="336" y="29"/>
                  <a:pt x="334" y="29"/>
                </a:cubicBezTo>
                <a:cubicBezTo>
                  <a:pt x="314" y="7"/>
                  <a:pt x="314" y="7"/>
                  <a:pt x="314" y="7"/>
                </a:cubicBezTo>
                <a:cubicBezTo>
                  <a:pt x="314" y="7"/>
                  <a:pt x="314" y="7"/>
                  <a:pt x="314" y="8"/>
                </a:cubicBezTo>
                <a:cubicBezTo>
                  <a:pt x="313" y="9"/>
                  <a:pt x="313" y="11"/>
                  <a:pt x="312" y="12"/>
                </a:cubicBezTo>
                <a:cubicBezTo>
                  <a:pt x="312" y="13"/>
                  <a:pt x="311" y="15"/>
                  <a:pt x="310" y="16"/>
                </a:cubicBezTo>
                <a:cubicBezTo>
                  <a:pt x="308" y="17"/>
                  <a:pt x="306" y="16"/>
                  <a:pt x="304" y="16"/>
                </a:cubicBezTo>
                <a:cubicBezTo>
                  <a:pt x="302" y="16"/>
                  <a:pt x="302" y="16"/>
                  <a:pt x="300" y="17"/>
                </a:cubicBezTo>
                <a:cubicBezTo>
                  <a:pt x="299" y="19"/>
                  <a:pt x="298" y="21"/>
                  <a:pt x="296" y="21"/>
                </a:cubicBezTo>
                <a:cubicBezTo>
                  <a:pt x="295" y="20"/>
                  <a:pt x="294" y="19"/>
                  <a:pt x="294" y="18"/>
                </a:cubicBezTo>
                <a:cubicBezTo>
                  <a:pt x="292" y="17"/>
                  <a:pt x="292" y="17"/>
                  <a:pt x="290" y="16"/>
                </a:cubicBezTo>
                <a:cubicBezTo>
                  <a:pt x="289" y="15"/>
                  <a:pt x="287" y="14"/>
                  <a:pt x="286" y="13"/>
                </a:cubicBezTo>
                <a:cubicBezTo>
                  <a:pt x="285" y="10"/>
                  <a:pt x="285" y="6"/>
                  <a:pt x="282" y="4"/>
                </a:cubicBezTo>
                <a:cubicBezTo>
                  <a:pt x="281" y="3"/>
                  <a:pt x="280" y="3"/>
                  <a:pt x="279" y="3"/>
                </a:cubicBezTo>
                <a:cubicBezTo>
                  <a:pt x="279" y="3"/>
                  <a:pt x="279" y="2"/>
                  <a:pt x="278" y="2"/>
                </a:cubicBezTo>
                <a:cubicBezTo>
                  <a:pt x="277" y="1"/>
                  <a:pt x="275" y="2"/>
                  <a:pt x="274" y="2"/>
                </a:cubicBezTo>
                <a:cubicBezTo>
                  <a:pt x="272" y="2"/>
                  <a:pt x="271" y="2"/>
                  <a:pt x="270" y="2"/>
                </a:cubicBezTo>
                <a:cubicBezTo>
                  <a:pt x="269" y="3"/>
                  <a:pt x="268" y="3"/>
                  <a:pt x="267" y="3"/>
                </a:cubicBezTo>
                <a:cubicBezTo>
                  <a:pt x="265" y="3"/>
                  <a:pt x="264" y="5"/>
                  <a:pt x="263" y="5"/>
                </a:cubicBezTo>
                <a:cubicBezTo>
                  <a:pt x="261" y="6"/>
                  <a:pt x="260" y="5"/>
                  <a:pt x="258" y="5"/>
                </a:cubicBezTo>
                <a:cubicBezTo>
                  <a:pt x="257" y="5"/>
                  <a:pt x="255" y="5"/>
                  <a:pt x="253" y="5"/>
                </a:cubicBezTo>
                <a:cubicBezTo>
                  <a:pt x="252" y="5"/>
                  <a:pt x="251" y="5"/>
                  <a:pt x="251" y="5"/>
                </a:cubicBezTo>
                <a:cubicBezTo>
                  <a:pt x="250" y="4"/>
                  <a:pt x="250" y="3"/>
                  <a:pt x="249" y="3"/>
                </a:cubicBezTo>
                <a:cubicBezTo>
                  <a:pt x="248" y="2"/>
                  <a:pt x="247" y="2"/>
                  <a:pt x="245" y="2"/>
                </a:cubicBezTo>
                <a:cubicBezTo>
                  <a:pt x="241" y="2"/>
                  <a:pt x="238" y="2"/>
                  <a:pt x="234" y="2"/>
                </a:cubicBezTo>
                <a:cubicBezTo>
                  <a:pt x="232" y="2"/>
                  <a:pt x="226" y="0"/>
                  <a:pt x="225" y="3"/>
                </a:cubicBezTo>
                <a:cubicBezTo>
                  <a:pt x="224" y="4"/>
                  <a:pt x="225" y="6"/>
                  <a:pt x="224" y="8"/>
                </a:cubicBezTo>
                <a:cubicBezTo>
                  <a:pt x="224" y="10"/>
                  <a:pt x="223" y="11"/>
                  <a:pt x="222" y="13"/>
                </a:cubicBezTo>
                <a:cubicBezTo>
                  <a:pt x="222" y="15"/>
                  <a:pt x="222" y="16"/>
                  <a:pt x="221" y="18"/>
                </a:cubicBezTo>
                <a:cubicBezTo>
                  <a:pt x="220" y="20"/>
                  <a:pt x="219" y="22"/>
                  <a:pt x="217" y="23"/>
                </a:cubicBezTo>
                <a:cubicBezTo>
                  <a:pt x="217" y="24"/>
                  <a:pt x="216" y="25"/>
                  <a:pt x="215" y="25"/>
                </a:cubicBezTo>
                <a:cubicBezTo>
                  <a:pt x="214" y="25"/>
                  <a:pt x="213" y="25"/>
                  <a:pt x="212" y="25"/>
                </a:cubicBezTo>
                <a:cubicBezTo>
                  <a:pt x="210" y="26"/>
                  <a:pt x="209" y="28"/>
                  <a:pt x="207" y="28"/>
                </a:cubicBezTo>
                <a:cubicBezTo>
                  <a:pt x="206" y="28"/>
                  <a:pt x="205" y="28"/>
                  <a:pt x="205" y="28"/>
                </a:cubicBezTo>
                <a:cubicBezTo>
                  <a:pt x="204" y="29"/>
                  <a:pt x="203" y="29"/>
                  <a:pt x="203" y="30"/>
                </a:cubicBezTo>
                <a:cubicBezTo>
                  <a:pt x="201" y="31"/>
                  <a:pt x="200" y="31"/>
                  <a:pt x="199" y="31"/>
                </a:cubicBezTo>
                <a:cubicBezTo>
                  <a:pt x="197" y="33"/>
                  <a:pt x="197" y="35"/>
                  <a:pt x="195" y="36"/>
                </a:cubicBezTo>
                <a:cubicBezTo>
                  <a:pt x="194" y="35"/>
                  <a:pt x="194" y="32"/>
                  <a:pt x="192" y="31"/>
                </a:cubicBezTo>
                <a:cubicBezTo>
                  <a:pt x="191" y="30"/>
                  <a:pt x="188" y="30"/>
                  <a:pt x="186" y="30"/>
                </a:cubicBezTo>
                <a:cubicBezTo>
                  <a:pt x="185" y="30"/>
                  <a:pt x="184" y="31"/>
                  <a:pt x="184" y="30"/>
                </a:cubicBezTo>
                <a:cubicBezTo>
                  <a:pt x="183" y="30"/>
                  <a:pt x="184" y="29"/>
                  <a:pt x="183" y="29"/>
                </a:cubicBezTo>
                <a:cubicBezTo>
                  <a:pt x="183" y="28"/>
                  <a:pt x="180" y="28"/>
                  <a:pt x="179" y="28"/>
                </a:cubicBezTo>
                <a:cubicBezTo>
                  <a:pt x="178" y="28"/>
                  <a:pt x="176" y="28"/>
                  <a:pt x="175" y="29"/>
                </a:cubicBezTo>
                <a:cubicBezTo>
                  <a:pt x="174" y="30"/>
                  <a:pt x="173" y="33"/>
                  <a:pt x="172" y="35"/>
                </a:cubicBezTo>
                <a:cubicBezTo>
                  <a:pt x="172" y="36"/>
                  <a:pt x="170" y="38"/>
                  <a:pt x="169" y="38"/>
                </a:cubicBezTo>
                <a:cubicBezTo>
                  <a:pt x="168" y="39"/>
                  <a:pt x="165" y="38"/>
                  <a:pt x="164" y="38"/>
                </a:cubicBezTo>
                <a:cubicBezTo>
                  <a:pt x="163" y="39"/>
                  <a:pt x="161" y="39"/>
                  <a:pt x="160" y="39"/>
                </a:cubicBezTo>
                <a:cubicBezTo>
                  <a:pt x="158" y="40"/>
                  <a:pt x="156" y="39"/>
                  <a:pt x="155" y="40"/>
                </a:cubicBezTo>
                <a:cubicBezTo>
                  <a:pt x="151" y="40"/>
                  <a:pt x="147" y="41"/>
                  <a:pt x="143" y="42"/>
                </a:cubicBezTo>
                <a:cubicBezTo>
                  <a:pt x="142" y="42"/>
                  <a:pt x="139" y="41"/>
                  <a:pt x="138" y="42"/>
                </a:cubicBezTo>
                <a:cubicBezTo>
                  <a:pt x="137" y="42"/>
                  <a:pt x="135" y="44"/>
                  <a:pt x="135" y="44"/>
                </a:cubicBezTo>
                <a:cubicBezTo>
                  <a:pt x="134" y="46"/>
                  <a:pt x="134" y="48"/>
                  <a:pt x="134" y="50"/>
                </a:cubicBezTo>
                <a:cubicBezTo>
                  <a:pt x="133" y="51"/>
                  <a:pt x="132" y="52"/>
                  <a:pt x="131" y="53"/>
                </a:cubicBezTo>
                <a:cubicBezTo>
                  <a:pt x="131" y="56"/>
                  <a:pt x="134" y="55"/>
                  <a:pt x="135" y="58"/>
                </a:cubicBezTo>
                <a:cubicBezTo>
                  <a:pt x="135" y="59"/>
                  <a:pt x="134" y="61"/>
                  <a:pt x="132" y="61"/>
                </a:cubicBezTo>
                <a:cubicBezTo>
                  <a:pt x="131" y="62"/>
                  <a:pt x="128" y="62"/>
                  <a:pt x="127" y="62"/>
                </a:cubicBezTo>
                <a:cubicBezTo>
                  <a:pt x="125" y="62"/>
                  <a:pt x="124" y="62"/>
                  <a:pt x="122" y="63"/>
                </a:cubicBezTo>
                <a:cubicBezTo>
                  <a:pt x="121" y="63"/>
                  <a:pt x="120" y="63"/>
                  <a:pt x="118" y="64"/>
                </a:cubicBezTo>
                <a:cubicBezTo>
                  <a:pt x="118" y="64"/>
                  <a:pt x="118" y="65"/>
                  <a:pt x="118" y="65"/>
                </a:cubicBezTo>
                <a:cubicBezTo>
                  <a:pt x="118" y="65"/>
                  <a:pt x="117" y="66"/>
                  <a:pt x="117" y="65"/>
                </a:cubicBezTo>
                <a:cubicBezTo>
                  <a:pt x="117" y="65"/>
                  <a:pt x="115" y="66"/>
                  <a:pt x="115" y="66"/>
                </a:cubicBezTo>
                <a:cubicBezTo>
                  <a:pt x="111" y="67"/>
                  <a:pt x="105" y="66"/>
                  <a:pt x="101" y="66"/>
                </a:cubicBezTo>
                <a:cubicBezTo>
                  <a:pt x="93" y="66"/>
                  <a:pt x="86" y="66"/>
                  <a:pt x="79" y="66"/>
                </a:cubicBezTo>
                <a:cubicBezTo>
                  <a:pt x="77" y="66"/>
                  <a:pt x="75" y="67"/>
                  <a:pt x="74" y="66"/>
                </a:cubicBezTo>
                <a:cubicBezTo>
                  <a:pt x="73" y="65"/>
                  <a:pt x="72" y="63"/>
                  <a:pt x="72" y="61"/>
                </a:cubicBezTo>
                <a:cubicBezTo>
                  <a:pt x="71" y="60"/>
                  <a:pt x="70" y="58"/>
                  <a:pt x="68" y="57"/>
                </a:cubicBezTo>
                <a:cubicBezTo>
                  <a:pt x="67" y="57"/>
                  <a:pt x="66" y="57"/>
                  <a:pt x="65" y="57"/>
                </a:cubicBezTo>
                <a:cubicBezTo>
                  <a:pt x="62" y="56"/>
                  <a:pt x="61" y="53"/>
                  <a:pt x="59" y="52"/>
                </a:cubicBezTo>
                <a:cubicBezTo>
                  <a:pt x="58" y="51"/>
                  <a:pt x="56" y="50"/>
                  <a:pt x="54" y="50"/>
                </a:cubicBezTo>
                <a:cubicBezTo>
                  <a:pt x="53" y="49"/>
                  <a:pt x="52" y="49"/>
                  <a:pt x="51" y="49"/>
                </a:cubicBezTo>
                <a:cubicBezTo>
                  <a:pt x="51" y="49"/>
                  <a:pt x="51" y="49"/>
                  <a:pt x="51" y="49"/>
                </a:cubicBezTo>
                <a:cubicBezTo>
                  <a:pt x="49" y="52"/>
                  <a:pt x="46" y="55"/>
                  <a:pt x="48" y="57"/>
                </a:cubicBezTo>
                <a:cubicBezTo>
                  <a:pt x="50" y="59"/>
                  <a:pt x="53" y="58"/>
                  <a:pt x="52" y="61"/>
                </a:cubicBezTo>
                <a:cubicBezTo>
                  <a:pt x="51" y="63"/>
                  <a:pt x="48" y="64"/>
                  <a:pt x="47" y="65"/>
                </a:cubicBezTo>
                <a:cubicBezTo>
                  <a:pt x="46" y="66"/>
                  <a:pt x="45" y="66"/>
                  <a:pt x="44" y="66"/>
                </a:cubicBezTo>
                <a:cubicBezTo>
                  <a:pt x="43" y="67"/>
                  <a:pt x="43" y="67"/>
                  <a:pt x="42" y="67"/>
                </a:cubicBezTo>
                <a:cubicBezTo>
                  <a:pt x="39" y="67"/>
                  <a:pt x="38" y="69"/>
                  <a:pt x="36" y="69"/>
                </a:cubicBezTo>
                <a:cubicBezTo>
                  <a:pt x="35" y="69"/>
                  <a:pt x="34" y="70"/>
                  <a:pt x="33" y="69"/>
                </a:cubicBezTo>
                <a:cubicBezTo>
                  <a:pt x="32" y="69"/>
                  <a:pt x="32" y="67"/>
                  <a:pt x="31" y="66"/>
                </a:cubicBezTo>
                <a:cubicBezTo>
                  <a:pt x="30" y="64"/>
                  <a:pt x="26" y="63"/>
                  <a:pt x="25" y="64"/>
                </a:cubicBezTo>
                <a:cubicBezTo>
                  <a:pt x="23" y="66"/>
                  <a:pt x="24" y="68"/>
                  <a:pt x="21" y="68"/>
                </a:cubicBezTo>
                <a:cubicBezTo>
                  <a:pt x="20" y="68"/>
                  <a:pt x="17" y="67"/>
                  <a:pt x="17" y="68"/>
                </a:cubicBezTo>
                <a:cubicBezTo>
                  <a:pt x="16" y="69"/>
                  <a:pt x="17" y="70"/>
                  <a:pt x="17" y="70"/>
                </a:cubicBezTo>
                <a:cubicBezTo>
                  <a:pt x="18" y="71"/>
                  <a:pt x="19" y="72"/>
                  <a:pt x="21" y="73"/>
                </a:cubicBezTo>
                <a:cubicBezTo>
                  <a:pt x="22" y="74"/>
                  <a:pt x="24" y="73"/>
                  <a:pt x="26" y="74"/>
                </a:cubicBezTo>
                <a:cubicBezTo>
                  <a:pt x="26" y="74"/>
                  <a:pt x="26" y="75"/>
                  <a:pt x="27" y="75"/>
                </a:cubicBezTo>
                <a:cubicBezTo>
                  <a:pt x="27" y="76"/>
                  <a:pt x="27" y="76"/>
                  <a:pt x="27" y="77"/>
                </a:cubicBezTo>
                <a:cubicBezTo>
                  <a:pt x="28" y="78"/>
                  <a:pt x="28" y="78"/>
                  <a:pt x="28" y="79"/>
                </a:cubicBezTo>
                <a:cubicBezTo>
                  <a:pt x="28" y="80"/>
                  <a:pt x="28" y="82"/>
                  <a:pt x="28" y="82"/>
                </a:cubicBezTo>
                <a:cubicBezTo>
                  <a:pt x="28" y="83"/>
                  <a:pt x="27" y="84"/>
                  <a:pt x="26" y="85"/>
                </a:cubicBezTo>
                <a:cubicBezTo>
                  <a:pt x="25" y="86"/>
                  <a:pt x="24" y="88"/>
                  <a:pt x="24" y="89"/>
                </a:cubicBezTo>
                <a:cubicBezTo>
                  <a:pt x="23" y="90"/>
                  <a:pt x="23" y="90"/>
                  <a:pt x="22" y="91"/>
                </a:cubicBezTo>
                <a:cubicBezTo>
                  <a:pt x="21" y="91"/>
                  <a:pt x="20" y="90"/>
                  <a:pt x="19" y="90"/>
                </a:cubicBezTo>
                <a:cubicBezTo>
                  <a:pt x="18" y="90"/>
                  <a:pt x="17" y="91"/>
                  <a:pt x="17" y="91"/>
                </a:cubicBezTo>
                <a:cubicBezTo>
                  <a:pt x="15" y="92"/>
                  <a:pt x="14" y="97"/>
                  <a:pt x="16" y="99"/>
                </a:cubicBezTo>
                <a:cubicBezTo>
                  <a:pt x="16" y="100"/>
                  <a:pt x="20" y="99"/>
                  <a:pt x="19" y="102"/>
                </a:cubicBezTo>
                <a:cubicBezTo>
                  <a:pt x="19" y="102"/>
                  <a:pt x="17" y="103"/>
                  <a:pt x="17" y="103"/>
                </a:cubicBezTo>
                <a:cubicBezTo>
                  <a:pt x="16" y="103"/>
                  <a:pt x="14" y="105"/>
                  <a:pt x="14" y="106"/>
                </a:cubicBezTo>
                <a:cubicBezTo>
                  <a:pt x="13" y="107"/>
                  <a:pt x="14" y="108"/>
                  <a:pt x="14" y="108"/>
                </a:cubicBezTo>
                <a:cubicBezTo>
                  <a:pt x="14" y="109"/>
                  <a:pt x="14" y="110"/>
                  <a:pt x="15" y="110"/>
                </a:cubicBezTo>
                <a:cubicBezTo>
                  <a:pt x="15" y="112"/>
                  <a:pt x="15" y="112"/>
                  <a:pt x="17" y="113"/>
                </a:cubicBezTo>
                <a:cubicBezTo>
                  <a:pt x="18" y="113"/>
                  <a:pt x="18" y="113"/>
                  <a:pt x="18" y="115"/>
                </a:cubicBezTo>
                <a:cubicBezTo>
                  <a:pt x="18" y="116"/>
                  <a:pt x="18" y="117"/>
                  <a:pt x="18" y="117"/>
                </a:cubicBezTo>
                <a:cubicBezTo>
                  <a:pt x="18" y="118"/>
                  <a:pt x="17" y="119"/>
                  <a:pt x="17" y="120"/>
                </a:cubicBezTo>
                <a:cubicBezTo>
                  <a:pt x="17" y="121"/>
                  <a:pt x="17" y="121"/>
                  <a:pt x="17" y="122"/>
                </a:cubicBezTo>
                <a:cubicBezTo>
                  <a:pt x="17" y="124"/>
                  <a:pt x="16" y="124"/>
                  <a:pt x="14" y="124"/>
                </a:cubicBezTo>
                <a:cubicBezTo>
                  <a:pt x="13" y="124"/>
                  <a:pt x="12" y="125"/>
                  <a:pt x="10" y="125"/>
                </a:cubicBezTo>
                <a:cubicBezTo>
                  <a:pt x="8" y="125"/>
                  <a:pt x="8" y="126"/>
                  <a:pt x="6" y="127"/>
                </a:cubicBezTo>
                <a:cubicBezTo>
                  <a:pt x="4" y="128"/>
                  <a:pt x="3" y="128"/>
                  <a:pt x="2" y="131"/>
                </a:cubicBezTo>
                <a:cubicBezTo>
                  <a:pt x="1" y="132"/>
                  <a:pt x="1" y="132"/>
                  <a:pt x="0" y="133"/>
                </a:cubicBezTo>
                <a:cubicBezTo>
                  <a:pt x="1" y="134"/>
                  <a:pt x="2" y="135"/>
                  <a:pt x="2" y="136"/>
                </a:cubicBezTo>
                <a:moveTo>
                  <a:pt x="51" y="49"/>
                </a:moveTo>
                <a:cubicBezTo>
                  <a:pt x="52" y="49"/>
                  <a:pt x="53" y="48"/>
                  <a:pt x="53" y="47"/>
                </a:cubicBezTo>
                <a:cubicBezTo>
                  <a:pt x="53" y="48"/>
                  <a:pt x="52" y="49"/>
                  <a:pt x="51" y="49"/>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32" name="Freeform 32">
            <a:extLst>
              <a:ext uri="{FF2B5EF4-FFF2-40B4-BE49-F238E27FC236}">
                <a16:creationId xmlns:a16="http://schemas.microsoft.com/office/drawing/2014/main" id="{97E2C7F5-8E51-8860-4219-53EC59D3E1E3}"/>
              </a:ext>
            </a:extLst>
          </p:cNvPr>
          <p:cNvSpPr>
            <a:spLocks noEditPoints="1"/>
          </p:cNvSpPr>
          <p:nvPr/>
        </p:nvSpPr>
        <p:spPr bwMode="auto">
          <a:xfrm>
            <a:off x="3306250" y="4625200"/>
            <a:ext cx="572020" cy="531605"/>
          </a:xfrm>
          <a:custGeom>
            <a:avLst/>
            <a:gdLst/>
            <a:ahLst/>
            <a:cxnLst>
              <a:cxn ang="0">
                <a:pos x="261" y="120"/>
              </a:cxn>
              <a:cxn ang="0">
                <a:pos x="275" y="132"/>
              </a:cxn>
              <a:cxn ang="0">
                <a:pos x="294" y="124"/>
              </a:cxn>
              <a:cxn ang="0">
                <a:pos x="305" y="104"/>
              </a:cxn>
              <a:cxn ang="0">
                <a:pos x="291" y="87"/>
              </a:cxn>
              <a:cxn ang="0">
                <a:pos x="288" y="72"/>
              </a:cxn>
              <a:cxn ang="0">
                <a:pos x="284" y="56"/>
              </a:cxn>
              <a:cxn ang="0">
                <a:pos x="275" y="56"/>
              </a:cxn>
              <a:cxn ang="0">
                <a:pos x="244" y="63"/>
              </a:cxn>
              <a:cxn ang="0">
                <a:pos x="223" y="58"/>
              </a:cxn>
              <a:cxn ang="0">
                <a:pos x="201" y="40"/>
              </a:cxn>
              <a:cxn ang="0">
                <a:pos x="194" y="29"/>
              </a:cxn>
              <a:cxn ang="0">
                <a:pos x="169" y="7"/>
              </a:cxn>
              <a:cxn ang="0">
                <a:pos x="152" y="1"/>
              </a:cxn>
              <a:cxn ang="0">
                <a:pos x="149" y="10"/>
              </a:cxn>
              <a:cxn ang="0">
                <a:pos x="139" y="16"/>
              </a:cxn>
              <a:cxn ang="0">
                <a:pos x="125" y="23"/>
              </a:cxn>
              <a:cxn ang="0">
                <a:pos x="114" y="30"/>
              </a:cxn>
              <a:cxn ang="0">
                <a:pos x="118" y="40"/>
              </a:cxn>
              <a:cxn ang="0">
                <a:pos x="128" y="49"/>
              </a:cxn>
              <a:cxn ang="0">
                <a:pos x="130" y="61"/>
              </a:cxn>
              <a:cxn ang="0">
                <a:pos x="116" y="59"/>
              </a:cxn>
              <a:cxn ang="0">
                <a:pos x="101" y="60"/>
              </a:cxn>
              <a:cxn ang="0">
                <a:pos x="96" y="73"/>
              </a:cxn>
              <a:cxn ang="0">
                <a:pos x="92" y="87"/>
              </a:cxn>
              <a:cxn ang="0">
                <a:pos x="79" y="83"/>
              </a:cxn>
              <a:cxn ang="0">
                <a:pos x="71" y="84"/>
              </a:cxn>
              <a:cxn ang="0">
                <a:pos x="59" y="75"/>
              </a:cxn>
              <a:cxn ang="0">
                <a:pos x="53" y="78"/>
              </a:cxn>
              <a:cxn ang="0">
                <a:pos x="50" y="88"/>
              </a:cxn>
              <a:cxn ang="0">
                <a:pos x="40" y="86"/>
              </a:cxn>
              <a:cxn ang="0">
                <a:pos x="27" y="82"/>
              </a:cxn>
              <a:cxn ang="0">
                <a:pos x="15" y="87"/>
              </a:cxn>
              <a:cxn ang="0">
                <a:pos x="5" y="82"/>
              </a:cxn>
              <a:cxn ang="0">
                <a:pos x="1" y="87"/>
              </a:cxn>
              <a:cxn ang="0">
                <a:pos x="16" y="127"/>
              </a:cxn>
              <a:cxn ang="0">
                <a:pos x="25" y="131"/>
              </a:cxn>
              <a:cxn ang="0">
                <a:pos x="37" y="109"/>
              </a:cxn>
              <a:cxn ang="0">
                <a:pos x="54" y="109"/>
              </a:cxn>
              <a:cxn ang="0">
                <a:pos x="64" y="125"/>
              </a:cxn>
              <a:cxn ang="0">
                <a:pos x="70" y="130"/>
              </a:cxn>
              <a:cxn ang="0">
                <a:pos x="75" y="151"/>
              </a:cxn>
              <a:cxn ang="0">
                <a:pos x="93" y="179"/>
              </a:cxn>
              <a:cxn ang="0">
                <a:pos x="95" y="203"/>
              </a:cxn>
              <a:cxn ang="0">
                <a:pos x="106" y="217"/>
              </a:cxn>
              <a:cxn ang="0">
                <a:pos x="119" y="235"/>
              </a:cxn>
              <a:cxn ang="0">
                <a:pos x="134" y="242"/>
              </a:cxn>
              <a:cxn ang="0">
                <a:pos x="157" y="246"/>
              </a:cxn>
              <a:cxn ang="0">
                <a:pos x="200" y="287"/>
              </a:cxn>
              <a:cxn ang="0">
                <a:pos x="202" y="278"/>
              </a:cxn>
              <a:cxn ang="0">
                <a:pos x="195" y="264"/>
              </a:cxn>
              <a:cxn ang="0">
                <a:pos x="192" y="250"/>
              </a:cxn>
              <a:cxn ang="0">
                <a:pos x="169" y="224"/>
              </a:cxn>
              <a:cxn ang="0">
                <a:pos x="142" y="196"/>
              </a:cxn>
              <a:cxn ang="0">
                <a:pos x="135" y="175"/>
              </a:cxn>
              <a:cxn ang="0">
                <a:pos x="131" y="151"/>
              </a:cxn>
              <a:cxn ang="0">
                <a:pos x="118" y="134"/>
              </a:cxn>
              <a:cxn ang="0">
                <a:pos x="133" y="107"/>
              </a:cxn>
              <a:cxn ang="0">
                <a:pos x="150" y="118"/>
              </a:cxn>
              <a:cxn ang="0">
                <a:pos x="174" y="105"/>
              </a:cxn>
              <a:cxn ang="0">
                <a:pos x="192" y="114"/>
              </a:cxn>
              <a:cxn ang="0">
                <a:pos x="221" y="116"/>
              </a:cxn>
              <a:cxn ang="0">
                <a:pos x="237" y="114"/>
              </a:cxn>
            </a:cxnLst>
            <a:rect l="0" t="0" r="r" b="b"/>
            <a:pathLst>
              <a:path w="312" h="291">
                <a:moveTo>
                  <a:pt x="9" y="78"/>
                </a:moveTo>
                <a:cubicBezTo>
                  <a:pt x="9" y="78"/>
                  <a:pt x="9" y="78"/>
                  <a:pt x="9" y="78"/>
                </a:cubicBezTo>
                <a:cubicBezTo>
                  <a:pt x="9" y="78"/>
                  <a:pt x="9" y="78"/>
                  <a:pt x="9" y="78"/>
                </a:cubicBezTo>
                <a:moveTo>
                  <a:pt x="255" y="117"/>
                </a:moveTo>
                <a:cubicBezTo>
                  <a:pt x="256" y="117"/>
                  <a:pt x="257" y="118"/>
                  <a:pt x="259" y="118"/>
                </a:cubicBezTo>
                <a:cubicBezTo>
                  <a:pt x="259" y="119"/>
                  <a:pt x="260" y="120"/>
                  <a:pt x="261" y="120"/>
                </a:cubicBezTo>
                <a:cubicBezTo>
                  <a:pt x="263" y="121"/>
                  <a:pt x="266" y="121"/>
                  <a:pt x="267" y="121"/>
                </a:cubicBezTo>
                <a:cubicBezTo>
                  <a:pt x="268" y="118"/>
                  <a:pt x="272" y="120"/>
                  <a:pt x="273" y="122"/>
                </a:cubicBezTo>
                <a:cubicBezTo>
                  <a:pt x="273" y="122"/>
                  <a:pt x="273" y="123"/>
                  <a:pt x="273" y="124"/>
                </a:cubicBezTo>
                <a:cubicBezTo>
                  <a:pt x="273" y="124"/>
                  <a:pt x="274" y="125"/>
                  <a:pt x="274" y="125"/>
                </a:cubicBezTo>
                <a:cubicBezTo>
                  <a:pt x="275" y="126"/>
                  <a:pt x="277" y="127"/>
                  <a:pt x="277" y="128"/>
                </a:cubicBezTo>
                <a:cubicBezTo>
                  <a:pt x="276" y="130"/>
                  <a:pt x="275" y="130"/>
                  <a:pt x="275" y="132"/>
                </a:cubicBezTo>
                <a:cubicBezTo>
                  <a:pt x="275" y="134"/>
                  <a:pt x="276" y="136"/>
                  <a:pt x="278" y="137"/>
                </a:cubicBezTo>
                <a:cubicBezTo>
                  <a:pt x="279" y="137"/>
                  <a:pt x="278" y="137"/>
                  <a:pt x="280" y="138"/>
                </a:cubicBezTo>
                <a:cubicBezTo>
                  <a:pt x="281" y="138"/>
                  <a:pt x="282" y="138"/>
                  <a:pt x="282" y="138"/>
                </a:cubicBezTo>
                <a:cubicBezTo>
                  <a:pt x="284" y="137"/>
                  <a:pt x="286" y="137"/>
                  <a:pt x="288" y="136"/>
                </a:cubicBezTo>
                <a:cubicBezTo>
                  <a:pt x="290" y="135"/>
                  <a:pt x="297" y="134"/>
                  <a:pt x="295" y="131"/>
                </a:cubicBezTo>
                <a:cubicBezTo>
                  <a:pt x="294" y="128"/>
                  <a:pt x="291" y="126"/>
                  <a:pt x="294" y="124"/>
                </a:cubicBezTo>
                <a:cubicBezTo>
                  <a:pt x="294" y="123"/>
                  <a:pt x="296" y="122"/>
                  <a:pt x="296" y="121"/>
                </a:cubicBezTo>
                <a:cubicBezTo>
                  <a:pt x="296" y="120"/>
                  <a:pt x="295" y="119"/>
                  <a:pt x="296" y="118"/>
                </a:cubicBezTo>
                <a:cubicBezTo>
                  <a:pt x="297" y="116"/>
                  <a:pt x="301" y="115"/>
                  <a:pt x="303" y="114"/>
                </a:cubicBezTo>
                <a:cubicBezTo>
                  <a:pt x="305" y="114"/>
                  <a:pt x="312" y="114"/>
                  <a:pt x="310" y="110"/>
                </a:cubicBezTo>
                <a:cubicBezTo>
                  <a:pt x="310" y="109"/>
                  <a:pt x="309" y="109"/>
                  <a:pt x="308" y="108"/>
                </a:cubicBezTo>
                <a:cubicBezTo>
                  <a:pt x="307" y="107"/>
                  <a:pt x="306" y="105"/>
                  <a:pt x="305" y="104"/>
                </a:cubicBezTo>
                <a:cubicBezTo>
                  <a:pt x="303" y="102"/>
                  <a:pt x="303" y="102"/>
                  <a:pt x="301" y="102"/>
                </a:cubicBezTo>
                <a:cubicBezTo>
                  <a:pt x="297" y="101"/>
                  <a:pt x="294" y="99"/>
                  <a:pt x="292" y="98"/>
                </a:cubicBezTo>
                <a:cubicBezTo>
                  <a:pt x="291" y="98"/>
                  <a:pt x="290" y="97"/>
                  <a:pt x="290" y="96"/>
                </a:cubicBezTo>
                <a:cubicBezTo>
                  <a:pt x="288" y="94"/>
                  <a:pt x="292" y="93"/>
                  <a:pt x="292" y="90"/>
                </a:cubicBezTo>
                <a:cubicBezTo>
                  <a:pt x="291" y="89"/>
                  <a:pt x="290" y="89"/>
                  <a:pt x="290" y="88"/>
                </a:cubicBezTo>
                <a:cubicBezTo>
                  <a:pt x="290" y="87"/>
                  <a:pt x="291" y="87"/>
                  <a:pt x="291" y="87"/>
                </a:cubicBezTo>
                <a:cubicBezTo>
                  <a:pt x="292" y="85"/>
                  <a:pt x="291" y="84"/>
                  <a:pt x="290" y="83"/>
                </a:cubicBezTo>
                <a:cubicBezTo>
                  <a:pt x="290" y="82"/>
                  <a:pt x="290" y="82"/>
                  <a:pt x="289" y="82"/>
                </a:cubicBezTo>
                <a:cubicBezTo>
                  <a:pt x="288" y="80"/>
                  <a:pt x="288" y="81"/>
                  <a:pt x="286" y="80"/>
                </a:cubicBezTo>
                <a:cubicBezTo>
                  <a:pt x="286" y="79"/>
                  <a:pt x="286" y="78"/>
                  <a:pt x="286" y="76"/>
                </a:cubicBezTo>
                <a:cubicBezTo>
                  <a:pt x="286" y="75"/>
                  <a:pt x="287" y="75"/>
                  <a:pt x="287" y="74"/>
                </a:cubicBezTo>
                <a:cubicBezTo>
                  <a:pt x="287" y="73"/>
                  <a:pt x="288" y="73"/>
                  <a:pt x="288" y="72"/>
                </a:cubicBezTo>
                <a:cubicBezTo>
                  <a:pt x="288" y="70"/>
                  <a:pt x="286" y="70"/>
                  <a:pt x="286" y="68"/>
                </a:cubicBezTo>
                <a:cubicBezTo>
                  <a:pt x="286" y="67"/>
                  <a:pt x="286" y="65"/>
                  <a:pt x="286" y="64"/>
                </a:cubicBezTo>
                <a:cubicBezTo>
                  <a:pt x="286" y="64"/>
                  <a:pt x="286" y="63"/>
                  <a:pt x="286" y="63"/>
                </a:cubicBezTo>
                <a:cubicBezTo>
                  <a:pt x="286" y="62"/>
                  <a:pt x="285" y="62"/>
                  <a:pt x="285" y="62"/>
                </a:cubicBezTo>
                <a:cubicBezTo>
                  <a:pt x="285" y="62"/>
                  <a:pt x="285" y="61"/>
                  <a:pt x="284" y="60"/>
                </a:cubicBezTo>
                <a:cubicBezTo>
                  <a:pt x="284" y="59"/>
                  <a:pt x="284" y="58"/>
                  <a:pt x="284" y="56"/>
                </a:cubicBezTo>
                <a:cubicBezTo>
                  <a:pt x="284" y="54"/>
                  <a:pt x="284" y="52"/>
                  <a:pt x="284" y="50"/>
                </a:cubicBezTo>
                <a:cubicBezTo>
                  <a:pt x="284" y="50"/>
                  <a:pt x="284" y="50"/>
                  <a:pt x="284" y="51"/>
                </a:cubicBezTo>
                <a:cubicBezTo>
                  <a:pt x="283" y="51"/>
                  <a:pt x="283" y="52"/>
                  <a:pt x="282" y="52"/>
                </a:cubicBezTo>
                <a:cubicBezTo>
                  <a:pt x="282" y="52"/>
                  <a:pt x="281" y="52"/>
                  <a:pt x="281" y="51"/>
                </a:cubicBezTo>
                <a:cubicBezTo>
                  <a:pt x="279" y="50"/>
                  <a:pt x="278" y="54"/>
                  <a:pt x="277" y="55"/>
                </a:cubicBezTo>
                <a:cubicBezTo>
                  <a:pt x="277" y="55"/>
                  <a:pt x="275" y="56"/>
                  <a:pt x="275" y="56"/>
                </a:cubicBezTo>
                <a:cubicBezTo>
                  <a:pt x="274" y="56"/>
                  <a:pt x="272" y="57"/>
                  <a:pt x="271" y="57"/>
                </a:cubicBezTo>
                <a:cubicBezTo>
                  <a:pt x="270" y="58"/>
                  <a:pt x="269" y="58"/>
                  <a:pt x="269" y="59"/>
                </a:cubicBezTo>
                <a:cubicBezTo>
                  <a:pt x="268" y="60"/>
                  <a:pt x="268" y="62"/>
                  <a:pt x="268" y="63"/>
                </a:cubicBezTo>
                <a:cubicBezTo>
                  <a:pt x="265" y="65"/>
                  <a:pt x="259" y="62"/>
                  <a:pt x="256" y="63"/>
                </a:cubicBezTo>
                <a:cubicBezTo>
                  <a:pt x="253" y="63"/>
                  <a:pt x="251" y="63"/>
                  <a:pt x="249" y="63"/>
                </a:cubicBezTo>
                <a:cubicBezTo>
                  <a:pt x="247" y="63"/>
                  <a:pt x="246" y="63"/>
                  <a:pt x="244" y="63"/>
                </a:cubicBezTo>
                <a:cubicBezTo>
                  <a:pt x="244" y="63"/>
                  <a:pt x="243" y="63"/>
                  <a:pt x="242" y="63"/>
                </a:cubicBezTo>
                <a:cubicBezTo>
                  <a:pt x="241" y="62"/>
                  <a:pt x="241" y="62"/>
                  <a:pt x="240" y="62"/>
                </a:cubicBezTo>
                <a:cubicBezTo>
                  <a:pt x="239" y="61"/>
                  <a:pt x="237" y="62"/>
                  <a:pt x="236" y="61"/>
                </a:cubicBezTo>
                <a:cubicBezTo>
                  <a:pt x="234" y="61"/>
                  <a:pt x="232" y="60"/>
                  <a:pt x="230" y="60"/>
                </a:cubicBezTo>
                <a:cubicBezTo>
                  <a:pt x="229" y="60"/>
                  <a:pt x="227" y="60"/>
                  <a:pt x="225" y="60"/>
                </a:cubicBezTo>
                <a:cubicBezTo>
                  <a:pt x="224" y="59"/>
                  <a:pt x="224" y="59"/>
                  <a:pt x="223" y="58"/>
                </a:cubicBezTo>
                <a:cubicBezTo>
                  <a:pt x="222" y="56"/>
                  <a:pt x="220" y="55"/>
                  <a:pt x="218" y="54"/>
                </a:cubicBezTo>
                <a:cubicBezTo>
                  <a:pt x="218" y="53"/>
                  <a:pt x="218" y="53"/>
                  <a:pt x="217" y="52"/>
                </a:cubicBezTo>
                <a:cubicBezTo>
                  <a:pt x="216" y="52"/>
                  <a:pt x="216" y="52"/>
                  <a:pt x="215" y="52"/>
                </a:cubicBezTo>
                <a:cubicBezTo>
                  <a:pt x="212" y="52"/>
                  <a:pt x="212" y="51"/>
                  <a:pt x="210" y="50"/>
                </a:cubicBezTo>
                <a:cubicBezTo>
                  <a:pt x="208" y="49"/>
                  <a:pt x="205" y="49"/>
                  <a:pt x="203" y="47"/>
                </a:cubicBezTo>
                <a:cubicBezTo>
                  <a:pt x="202" y="45"/>
                  <a:pt x="202" y="42"/>
                  <a:pt x="201" y="40"/>
                </a:cubicBezTo>
                <a:cubicBezTo>
                  <a:pt x="200" y="38"/>
                  <a:pt x="199" y="38"/>
                  <a:pt x="198" y="36"/>
                </a:cubicBezTo>
                <a:cubicBezTo>
                  <a:pt x="197" y="36"/>
                  <a:pt x="197" y="35"/>
                  <a:pt x="196" y="35"/>
                </a:cubicBezTo>
                <a:cubicBezTo>
                  <a:pt x="196" y="34"/>
                  <a:pt x="196" y="34"/>
                  <a:pt x="195" y="34"/>
                </a:cubicBezTo>
                <a:cubicBezTo>
                  <a:pt x="196" y="33"/>
                  <a:pt x="196" y="33"/>
                  <a:pt x="195" y="33"/>
                </a:cubicBezTo>
                <a:cubicBezTo>
                  <a:pt x="195" y="32"/>
                  <a:pt x="194" y="31"/>
                  <a:pt x="193" y="30"/>
                </a:cubicBezTo>
                <a:cubicBezTo>
                  <a:pt x="193" y="30"/>
                  <a:pt x="193" y="29"/>
                  <a:pt x="194" y="29"/>
                </a:cubicBezTo>
                <a:cubicBezTo>
                  <a:pt x="192" y="30"/>
                  <a:pt x="191" y="28"/>
                  <a:pt x="190" y="28"/>
                </a:cubicBezTo>
                <a:cubicBezTo>
                  <a:pt x="189" y="27"/>
                  <a:pt x="187" y="27"/>
                  <a:pt x="186" y="26"/>
                </a:cubicBezTo>
                <a:cubicBezTo>
                  <a:pt x="183" y="24"/>
                  <a:pt x="183" y="23"/>
                  <a:pt x="184" y="20"/>
                </a:cubicBezTo>
                <a:cubicBezTo>
                  <a:pt x="182" y="20"/>
                  <a:pt x="180" y="19"/>
                  <a:pt x="179" y="18"/>
                </a:cubicBezTo>
                <a:cubicBezTo>
                  <a:pt x="178" y="17"/>
                  <a:pt x="178" y="15"/>
                  <a:pt x="177" y="14"/>
                </a:cubicBezTo>
                <a:cubicBezTo>
                  <a:pt x="175" y="11"/>
                  <a:pt x="172" y="9"/>
                  <a:pt x="169" y="7"/>
                </a:cubicBezTo>
                <a:cubicBezTo>
                  <a:pt x="167" y="6"/>
                  <a:pt x="166" y="5"/>
                  <a:pt x="165" y="4"/>
                </a:cubicBezTo>
                <a:cubicBezTo>
                  <a:pt x="165" y="4"/>
                  <a:pt x="164" y="2"/>
                  <a:pt x="164" y="2"/>
                </a:cubicBezTo>
                <a:cubicBezTo>
                  <a:pt x="164" y="2"/>
                  <a:pt x="164" y="2"/>
                  <a:pt x="164" y="3"/>
                </a:cubicBezTo>
                <a:cubicBezTo>
                  <a:pt x="163" y="3"/>
                  <a:pt x="162" y="3"/>
                  <a:pt x="162" y="3"/>
                </a:cubicBezTo>
                <a:cubicBezTo>
                  <a:pt x="160" y="3"/>
                  <a:pt x="159" y="3"/>
                  <a:pt x="157" y="3"/>
                </a:cubicBezTo>
                <a:cubicBezTo>
                  <a:pt x="156" y="2"/>
                  <a:pt x="153" y="0"/>
                  <a:pt x="152" y="1"/>
                </a:cubicBezTo>
                <a:cubicBezTo>
                  <a:pt x="151" y="1"/>
                  <a:pt x="150" y="2"/>
                  <a:pt x="150" y="3"/>
                </a:cubicBezTo>
                <a:cubicBezTo>
                  <a:pt x="149" y="3"/>
                  <a:pt x="149" y="3"/>
                  <a:pt x="148" y="3"/>
                </a:cubicBezTo>
                <a:cubicBezTo>
                  <a:pt x="147" y="3"/>
                  <a:pt x="146" y="3"/>
                  <a:pt x="146" y="4"/>
                </a:cubicBezTo>
                <a:cubicBezTo>
                  <a:pt x="145" y="4"/>
                  <a:pt x="145" y="5"/>
                  <a:pt x="145" y="5"/>
                </a:cubicBezTo>
                <a:cubicBezTo>
                  <a:pt x="146" y="6"/>
                  <a:pt x="147" y="7"/>
                  <a:pt x="147" y="7"/>
                </a:cubicBezTo>
                <a:cubicBezTo>
                  <a:pt x="148" y="8"/>
                  <a:pt x="148" y="9"/>
                  <a:pt x="149" y="10"/>
                </a:cubicBezTo>
                <a:cubicBezTo>
                  <a:pt x="149" y="11"/>
                  <a:pt x="150" y="11"/>
                  <a:pt x="150" y="12"/>
                </a:cubicBezTo>
                <a:cubicBezTo>
                  <a:pt x="150" y="12"/>
                  <a:pt x="150" y="13"/>
                  <a:pt x="149" y="13"/>
                </a:cubicBezTo>
                <a:cubicBezTo>
                  <a:pt x="149" y="13"/>
                  <a:pt x="148" y="13"/>
                  <a:pt x="147" y="13"/>
                </a:cubicBezTo>
                <a:cubicBezTo>
                  <a:pt x="145" y="12"/>
                  <a:pt x="143" y="13"/>
                  <a:pt x="141" y="13"/>
                </a:cubicBezTo>
                <a:cubicBezTo>
                  <a:pt x="140" y="14"/>
                  <a:pt x="139" y="14"/>
                  <a:pt x="139" y="15"/>
                </a:cubicBezTo>
                <a:cubicBezTo>
                  <a:pt x="139" y="15"/>
                  <a:pt x="139" y="16"/>
                  <a:pt x="139" y="16"/>
                </a:cubicBezTo>
                <a:cubicBezTo>
                  <a:pt x="139" y="17"/>
                  <a:pt x="139" y="17"/>
                  <a:pt x="138" y="17"/>
                </a:cubicBezTo>
                <a:cubicBezTo>
                  <a:pt x="137" y="17"/>
                  <a:pt x="135" y="16"/>
                  <a:pt x="134" y="17"/>
                </a:cubicBezTo>
                <a:cubicBezTo>
                  <a:pt x="133" y="17"/>
                  <a:pt x="134" y="19"/>
                  <a:pt x="133" y="20"/>
                </a:cubicBezTo>
                <a:cubicBezTo>
                  <a:pt x="132" y="20"/>
                  <a:pt x="131" y="20"/>
                  <a:pt x="130" y="20"/>
                </a:cubicBezTo>
                <a:cubicBezTo>
                  <a:pt x="129" y="20"/>
                  <a:pt x="127" y="21"/>
                  <a:pt x="127" y="22"/>
                </a:cubicBezTo>
                <a:cubicBezTo>
                  <a:pt x="126" y="23"/>
                  <a:pt x="126" y="23"/>
                  <a:pt x="125" y="23"/>
                </a:cubicBezTo>
                <a:cubicBezTo>
                  <a:pt x="125" y="24"/>
                  <a:pt x="124" y="24"/>
                  <a:pt x="123" y="24"/>
                </a:cubicBezTo>
                <a:cubicBezTo>
                  <a:pt x="122" y="24"/>
                  <a:pt x="123" y="24"/>
                  <a:pt x="122" y="25"/>
                </a:cubicBezTo>
                <a:cubicBezTo>
                  <a:pt x="121" y="25"/>
                  <a:pt x="121" y="27"/>
                  <a:pt x="120" y="28"/>
                </a:cubicBezTo>
                <a:cubicBezTo>
                  <a:pt x="120" y="28"/>
                  <a:pt x="119" y="28"/>
                  <a:pt x="118" y="28"/>
                </a:cubicBezTo>
                <a:cubicBezTo>
                  <a:pt x="118" y="28"/>
                  <a:pt x="117" y="27"/>
                  <a:pt x="116" y="28"/>
                </a:cubicBezTo>
                <a:cubicBezTo>
                  <a:pt x="115" y="28"/>
                  <a:pt x="115" y="29"/>
                  <a:pt x="114" y="30"/>
                </a:cubicBezTo>
                <a:cubicBezTo>
                  <a:pt x="113" y="31"/>
                  <a:pt x="112" y="32"/>
                  <a:pt x="112" y="34"/>
                </a:cubicBezTo>
                <a:cubicBezTo>
                  <a:pt x="112" y="34"/>
                  <a:pt x="113" y="35"/>
                  <a:pt x="113" y="35"/>
                </a:cubicBezTo>
                <a:cubicBezTo>
                  <a:pt x="114" y="36"/>
                  <a:pt x="114" y="37"/>
                  <a:pt x="115" y="38"/>
                </a:cubicBezTo>
                <a:cubicBezTo>
                  <a:pt x="115" y="38"/>
                  <a:pt x="115" y="38"/>
                  <a:pt x="115" y="38"/>
                </a:cubicBezTo>
                <a:cubicBezTo>
                  <a:pt x="115" y="38"/>
                  <a:pt x="116" y="39"/>
                  <a:pt x="116" y="39"/>
                </a:cubicBezTo>
                <a:cubicBezTo>
                  <a:pt x="116" y="40"/>
                  <a:pt x="117" y="40"/>
                  <a:pt x="118" y="40"/>
                </a:cubicBezTo>
                <a:cubicBezTo>
                  <a:pt x="118" y="40"/>
                  <a:pt x="118" y="40"/>
                  <a:pt x="118" y="40"/>
                </a:cubicBezTo>
                <a:cubicBezTo>
                  <a:pt x="119" y="41"/>
                  <a:pt x="119" y="41"/>
                  <a:pt x="119" y="41"/>
                </a:cubicBezTo>
                <a:cubicBezTo>
                  <a:pt x="120" y="41"/>
                  <a:pt x="120" y="42"/>
                  <a:pt x="121" y="43"/>
                </a:cubicBezTo>
                <a:cubicBezTo>
                  <a:pt x="122" y="43"/>
                  <a:pt x="122" y="45"/>
                  <a:pt x="123" y="45"/>
                </a:cubicBezTo>
                <a:cubicBezTo>
                  <a:pt x="124" y="46"/>
                  <a:pt x="125" y="45"/>
                  <a:pt x="125" y="45"/>
                </a:cubicBezTo>
                <a:cubicBezTo>
                  <a:pt x="127" y="46"/>
                  <a:pt x="127" y="48"/>
                  <a:pt x="128" y="49"/>
                </a:cubicBezTo>
                <a:cubicBezTo>
                  <a:pt x="128" y="50"/>
                  <a:pt x="128" y="51"/>
                  <a:pt x="129" y="51"/>
                </a:cubicBezTo>
                <a:cubicBezTo>
                  <a:pt x="129" y="52"/>
                  <a:pt x="129" y="51"/>
                  <a:pt x="129" y="52"/>
                </a:cubicBezTo>
                <a:cubicBezTo>
                  <a:pt x="130" y="52"/>
                  <a:pt x="131" y="52"/>
                  <a:pt x="132" y="52"/>
                </a:cubicBezTo>
                <a:cubicBezTo>
                  <a:pt x="132" y="52"/>
                  <a:pt x="132" y="54"/>
                  <a:pt x="132" y="54"/>
                </a:cubicBezTo>
                <a:cubicBezTo>
                  <a:pt x="133" y="56"/>
                  <a:pt x="135" y="58"/>
                  <a:pt x="134" y="59"/>
                </a:cubicBezTo>
                <a:cubicBezTo>
                  <a:pt x="134" y="61"/>
                  <a:pt x="132" y="61"/>
                  <a:pt x="130" y="61"/>
                </a:cubicBezTo>
                <a:cubicBezTo>
                  <a:pt x="130" y="61"/>
                  <a:pt x="129" y="61"/>
                  <a:pt x="128" y="61"/>
                </a:cubicBezTo>
                <a:cubicBezTo>
                  <a:pt x="126" y="61"/>
                  <a:pt x="124" y="60"/>
                  <a:pt x="123" y="59"/>
                </a:cubicBezTo>
                <a:cubicBezTo>
                  <a:pt x="122" y="59"/>
                  <a:pt x="121" y="58"/>
                  <a:pt x="120" y="58"/>
                </a:cubicBezTo>
                <a:cubicBezTo>
                  <a:pt x="120" y="57"/>
                  <a:pt x="117" y="56"/>
                  <a:pt x="117" y="57"/>
                </a:cubicBezTo>
                <a:cubicBezTo>
                  <a:pt x="117" y="57"/>
                  <a:pt x="116" y="57"/>
                  <a:pt x="116" y="57"/>
                </a:cubicBezTo>
                <a:cubicBezTo>
                  <a:pt x="116" y="57"/>
                  <a:pt x="116" y="58"/>
                  <a:pt x="116" y="59"/>
                </a:cubicBezTo>
                <a:cubicBezTo>
                  <a:pt x="114" y="59"/>
                  <a:pt x="113" y="57"/>
                  <a:pt x="111" y="58"/>
                </a:cubicBezTo>
                <a:cubicBezTo>
                  <a:pt x="110" y="58"/>
                  <a:pt x="111" y="58"/>
                  <a:pt x="110" y="58"/>
                </a:cubicBezTo>
                <a:cubicBezTo>
                  <a:pt x="109" y="57"/>
                  <a:pt x="109" y="57"/>
                  <a:pt x="108" y="57"/>
                </a:cubicBezTo>
                <a:cubicBezTo>
                  <a:pt x="107" y="57"/>
                  <a:pt x="107" y="57"/>
                  <a:pt x="106" y="58"/>
                </a:cubicBezTo>
                <a:cubicBezTo>
                  <a:pt x="105" y="58"/>
                  <a:pt x="104" y="58"/>
                  <a:pt x="103" y="59"/>
                </a:cubicBezTo>
                <a:cubicBezTo>
                  <a:pt x="102" y="59"/>
                  <a:pt x="102" y="60"/>
                  <a:pt x="101" y="60"/>
                </a:cubicBezTo>
                <a:cubicBezTo>
                  <a:pt x="100" y="61"/>
                  <a:pt x="99" y="62"/>
                  <a:pt x="99" y="63"/>
                </a:cubicBezTo>
                <a:cubicBezTo>
                  <a:pt x="98" y="63"/>
                  <a:pt x="97" y="64"/>
                  <a:pt x="97" y="64"/>
                </a:cubicBezTo>
                <a:cubicBezTo>
                  <a:pt x="97" y="66"/>
                  <a:pt x="99" y="66"/>
                  <a:pt x="99" y="68"/>
                </a:cubicBezTo>
                <a:cubicBezTo>
                  <a:pt x="99" y="68"/>
                  <a:pt x="99" y="68"/>
                  <a:pt x="99" y="69"/>
                </a:cubicBezTo>
                <a:cubicBezTo>
                  <a:pt x="97" y="70"/>
                  <a:pt x="96" y="70"/>
                  <a:pt x="96" y="72"/>
                </a:cubicBezTo>
                <a:cubicBezTo>
                  <a:pt x="96" y="73"/>
                  <a:pt x="96" y="73"/>
                  <a:pt x="96" y="73"/>
                </a:cubicBezTo>
                <a:cubicBezTo>
                  <a:pt x="96" y="74"/>
                  <a:pt x="96" y="75"/>
                  <a:pt x="96" y="76"/>
                </a:cubicBezTo>
                <a:cubicBezTo>
                  <a:pt x="96" y="77"/>
                  <a:pt x="96" y="78"/>
                  <a:pt x="96" y="79"/>
                </a:cubicBezTo>
                <a:cubicBezTo>
                  <a:pt x="96" y="80"/>
                  <a:pt x="96" y="80"/>
                  <a:pt x="96" y="81"/>
                </a:cubicBezTo>
                <a:cubicBezTo>
                  <a:pt x="96" y="81"/>
                  <a:pt x="96" y="81"/>
                  <a:pt x="97" y="82"/>
                </a:cubicBezTo>
                <a:cubicBezTo>
                  <a:pt x="98" y="83"/>
                  <a:pt x="98" y="83"/>
                  <a:pt x="97" y="84"/>
                </a:cubicBezTo>
                <a:cubicBezTo>
                  <a:pt x="96" y="85"/>
                  <a:pt x="94" y="87"/>
                  <a:pt x="92" y="87"/>
                </a:cubicBezTo>
                <a:cubicBezTo>
                  <a:pt x="91" y="87"/>
                  <a:pt x="91" y="86"/>
                  <a:pt x="90" y="87"/>
                </a:cubicBezTo>
                <a:cubicBezTo>
                  <a:pt x="90" y="87"/>
                  <a:pt x="90" y="88"/>
                  <a:pt x="90" y="88"/>
                </a:cubicBezTo>
                <a:cubicBezTo>
                  <a:pt x="89" y="88"/>
                  <a:pt x="89" y="89"/>
                  <a:pt x="89" y="89"/>
                </a:cubicBezTo>
                <a:cubicBezTo>
                  <a:pt x="88" y="89"/>
                  <a:pt x="88" y="89"/>
                  <a:pt x="87" y="89"/>
                </a:cubicBezTo>
                <a:cubicBezTo>
                  <a:pt x="84" y="89"/>
                  <a:pt x="82" y="87"/>
                  <a:pt x="80" y="85"/>
                </a:cubicBezTo>
                <a:cubicBezTo>
                  <a:pt x="80" y="85"/>
                  <a:pt x="79" y="84"/>
                  <a:pt x="79" y="83"/>
                </a:cubicBezTo>
                <a:cubicBezTo>
                  <a:pt x="78" y="83"/>
                  <a:pt x="78" y="83"/>
                  <a:pt x="78" y="83"/>
                </a:cubicBezTo>
                <a:cubicBezTo>
                  <a:pt x="77" y="83"/>
                  <a:pt x="77" y="83"/>
                  <a:pt x="77" y="82"/>
                </a:cubicBezTo>
                <a:cubicBezTo>
                  <a:pt x="76" y="82"/>
                  <a:pt x="76" y="81"/>
                  <a:pt x="75" y="80"/>
                </a:cubicBezTo>
                <a:cubicBezTo>
                  <a:pt x="74" y="79"/>
                  <a:pt x="74" y="80"/>
                  <a:pt x="74" y="81"/>
                </a:cubicBezTo>
                <a:cubicBezTo>
                  <a:pt x="74" y="82"/>
                  <a:pt x="73" y="82"/>
                  <a:pt x="72" y="83"/>
                </a:cubicBezTo>
                <a:cubicBezTo>
                  <a:pt x="72" y="84"/>
                  <a:pt x="72" y="84"/>
                  <a:pt x="71" y="84"/>
                </a:cubicBezTo>
                <a:cubicBezTo>
                  <a:pt x="70" y="84"/>
                  <a:pt x="68" y="84"/>
                  <a:pt x="67" y="84"/>
                </a:cubicBezTo>
                <a:cubicBezTo>
                  <a:pt x="67" y="83"/>
                  <a:pt x="66" y="82"/>
                  <a:pt x="66" y="82"/>
                </a:cubicBezTo>
                <a:cubicBezTo>
                  <a:pt x="66" y="81"/>
                  <a:pt x="65" y="80"/>
                  <a:pt x="65" y="79"/>
                </a:cubicBezTo>
                <a:cubicBezTo>
                  <a:pt x="64" y="78"/>
                  <a:pt x="64" y="78"/>
                  <a:pt x="63" y="78"/>
                </a:cubicBezTo>
                <a:cubicBezTo>
                  <a:pt x="63" y="78"/>
                  <a:pt x="62" y="77"/>
                  <a:pt x="61" y="77"/>
                </a:cubicBezTo>
                <a:cubicBezTo>
                  <a:pt x="61" y="76"/>
                  <a:pt x="60" y="75"/>
                  <a:pt x="59" y="75"/>
                </a:cubicBezTo>
                <a:cubicBezTo>
                  <a:pt x="58" y="74"/>
                  <a:pt x="57" y="74"/>
                  <a:pt x="56" y="73"/>
                </a:cubicBezTo>
                <a:cubicBezTo>
                  <a:pt x="55" y="72"/>
                  <a:pt x="56" y="71"/>
                  <a:pt x="55" y="71"/>
                </a:cubicBezTo>
                <a:cubicBezTo>
                  <a:pt x="55" y="71"/>
                  <a:pt x="55" y="72"/>
                  <a:pt x="55" y="72"/>
                </a:cubicBezTo>
                <a:cubicBezTo>
                  <a:pt x="54" y="73"/>
                  <a:pt x="54" y="73"/>
                  <a:pt x="53" y="74"/>
                </a:cubicBezTo>
                <a:cubicBezTo>
                  <a:pt x="53" y="75"/>
                  <a:pt x="52" y="76"/>
                  <a:pt x="53" y="77"/>
                </a:cubicBezTo>
                <a:cubicBezTo>
                  <a:pt x="53" y="77"/>
                  <a:pt x="53" y="78"/>
                  <a:pt x="53" y="78"/>
                </a:cubicBezTo>
                <a:cubicBezTo>
                  <a:pt x="54" y="78"/>
                  <a:pt x="54" y="78"/>
                  <a:pt x="54" y="79"/>
                </a:cubicBezTo>
                <a:cubicBezTo>
                  <a:pt x="54" y="80"/>
                  <a:pt x="55" y="81"/>
                  <a:pt x="55" y="82"/>
                </a:cubicBezTo>
                <a:cubicBezTo>
                  <a:pt x="56" y="82"/>
                  <a:pt x="56" y="83"/>
                  <a:pt x="57" y="84"/>
                </a:cubicBezTo>
                <a:cubicBezTo>
                  <a:pt x="58" y="84"/>
                  <a:pt x="58" y="85"/>
                  <a:pt x="58" y="86"/>
                </a:cubicBezTo>
                <a:cubicBezTo>
                  <a:pt x="57" y="87"/>
                  <a:pt x="54" y="89"/>
                  <a:pt x="53" y="89"/>
                </a:cubicBezTo>
                <a:cubicBezTo>
                  <a:pt x="52" y="89"/>
                  <a:pt x="51" y="88"/>
                  <a:pt x="50" y="88"/>
                </a:cubicBezTo>
                <a:cubicBezTo>
                  <a:pt x="50" y="89"/>
                  <a:pt x="50" y="89"/>
                  <a:pt x="49" y="90"/>
                </a:cubicBezTo>
                <a:cubicBezTo>
                  <a:pt x="49" y="90"/>
                  <a:pt x="49" y="90"/>
                  <a:pt x="48" y="90"/>
                </a:cubicBezTo>
                <a:cubicBezTo>
                  <a:pt x="48" y="90"/>
                  <a:pt x="47" y="90"/>
                  <a:pt x="47" y="90"/>
                </a:cubicBezTo>
                <a:cubicBezTo>
                  <a:pt x="47" y="90"/>
                  <a:pt x="46" y="90"/>
                  <a:pt x="46" y="89"/>
                </a:cubicBezTo>
                <a:cubicBezTo>
                  <a:pt x="45" y="89"/>
                  <a:pt x="44" y="88"/>
                  <a:pt x="43" y="88"/>
                </a:cubicBezTo>
                <a:cubicBezTo>
                  <a:pt x="42" y="87"/>
                  <a:pt x="41" y="87"/>
                  <a:pt x="40" y="86"/>
                </a:cubicBezTo>
                <a:cubicBezTo>
                  <a:pt x="39" y="86"/>
                  <a:pt x="39" y="85"/>
                  <a:pt x="38" y="84"/>
                </a:cubicBezTo>
                <a:cubicBezTo>
                  <a:pt x="36" y="83"/>
                  <a:pt x="34" y="84"/>
                  <a:pt x="32" y="83"/>
                </a:cubicBezTo>
                <a:cubicBezTo>
                  <a:pt x="32" y="83"/>
                  <a:pt x="32" y="83"/>
                  <a:pt x="32" y="83"/>
                </a:cubicBezTo>
                <a:cubicBezTo>
                  <a:pt x="31" y="83"/>
                  <a:pt x="31" y="83"/>
                  <a:pt x="30" y="83"/>
                </a:cubicBezTo>
                <a:cubicBezTo>
                  <a:pt x="29" y="82"/>
                  <a:pt x="29" y="82"/>
                  <a:pt x="28" y="82"/>
                </a:cubicBezTo>
                <a:cubicBezTo>
                  <a:pt x="28" y="81"/>
                  <a:pt x="27" y="82"/>
                  <a:pt x="27" y="82"/>
                </a:cubicBezTo>
                <a:cubicBezTo>
                  <a:pt x="26" y="82"/>
                  <a:pt x="24" y="84"/>
                  <a:pt x="24" y="85"/>
                </a:cubicBezTo>
                <a:cubicBezTo>
                  <a:pt x="23" y="85"/>
                  <a:pt x="23" y="85"/>
                  <a:pt x="23" y="86"/>
                </a:cubicBezTo>
                <a:cubicBezTo>
                  <a:pt x="23" y="86"/>
                  <a:pt x="23" y="86"/>
                  <a:pt x="23" y="86"/>
                </a:cubicBezTo>
                <a:cubicBezTo>
                  <a:pt x="22" y="87"/>
                  <a:pt x="21" y="89"/>
                  <a:pt x="19" y="89"/>
                </a:cubicBezTo>
                <a:cubicBezTo>
                  <a:pt x="19" y="89"/>
                  <a:pt x="18" y="88"/>
                  <a:pt x="18" y="88"/>
                </a:cubicBezTo>
                <a:cubicBezTo>
                  <a:pt x="17" y="87"/>
                  <a:pt x="16" y="87"/>
                  <a:pt x="15" y="87"/>
                </a:cubicBezTo>
                <a:cubicBezTo>
                  <a:pt x="14" y="87"/>
                  <a:pt x="13" y="87"/>
                  <a:pt x="12" y="87"/>
                </a:cubicBezTo>
                <a:cubicBezTo>
                  <a:pt x="12" y="87"/>
                  <a:pt x="11" y="87"/>
                  <a:pt x="10" y="86"/>
                </a:cubicBezTo>
                <a:cubicBezTo>
                  <a:pt x="10" y="86"/>
                  <a:pt x="9" y="86"/>
                  <a:pt x="8" y="86"/>
                </a:cubicBezTo>
                <a:cubicBezTo>
                  <a:pt x="8" y="85"/>
                  <a:pt x="7" y="84"/>
                  <a:pt x="7" y="83"/>
                </a:cubicBezTo>
                <a:cubicBezTo>
                  <a:pt x="6" y="83"/>
                  <a:pt x="7" y="83"/>
                  <a:pt x="6" y="82"/>
                </a:cubicBezTo>
                <a:cubicBezTo>
                  <a:pt x="6" y="82"/>
                  <a:pt x="6" y="82"/>
                  <a:pt x="5" y="82"/>
                </a:cubicBezTo>
                <a:cubicBezTo>
                  <a:pt x="5" y="81"/>
                  <a:pt x="5" y="80"/>
                  <a:pt x="4" y="80"/>
                </a:cubicBezTo>
                <a:cubicBezTo>
                  <a:pt x="5" y="80"/>
                  <a:pt x="6" y="79"/>
                  <a:pt x="6" y="79"/>
                </a:cubicBezTo>
                <a:cubicBezTo>
                  <a:pt x="5" y="79"/>
                  <a:pt x="4" y="79"/>
                  <a:pt x="4" y="80"/>
                </a:cubicBezTo>
                <a:cubicBezTo>
                  <a:pt x="3" y="80"/>
                  <a:pt x="3" y="81"/>
                  <a:pt x="2" y="81"/>
                </a:cubicBezTo>
                <a:cubicBezTo>
                  <a:pt x="2" y="82"/>
                  <a:pt x="2" y="82"/>
                  <a:pt x="2" y="83"/>
                </a:cubicBezTo>
                <a:cubicBezTo>
                  <a:pt x="2" y="85"/>
                  <a:pt x="1" y="85"/>
                  <a:pt x="1" y="87"/>
                </a:cubicBezTo>
                <a:cubicBezTo>
                  <a:pt x="0" y="89"/>
                  <a:pt x="0" y="93"/>
                  <a:pt x="2" y="93"/>
                </a:cubicBezTo>
                <a:cubicBezTo>
                  <a:pt x="3" y="94"/>
                  <a:pt x="2" y="96"/>
                  <a:pt x="3" y="98"/>
                </a:cubicBezTo>
                <a:cubicBezTo>
                  <a:pt x="3" y="99"/>
                  <a:pt x="4" y="100"/>
                  <a:pt x="4" y="101"/>
                </a:cubicBezTo>
                <a:cubicBezTo>
                  <a:pt x="4" y="105"/>
                  <a:pt x="3" y="107"/>
                  <a:pt x="1" y="110"/>
                </a:cubicBezTo>
                <a:cubicBezTo>
                  <a:pt x="0" y="112"/>
                  <a:pt x="2" y="113"/>
                  <a:pt x="4" y="114"/>
                </a:cubicBezTo>
                <a:cubicBezTo>
                  <a:pt x="8" y="119"/>
                  <a:pt x="13" y="121"/>
                  <a:pt x="16" y="127"/>
                </a:cubicBezTo>
                <a:cubicBezTo>
                  <a:pt x="18" y="129"/>
                  <a:pt x="19" y="131"/>
                  <a:pt x="19" y="133"/>
                </a:cubicBezTo>
                <a:cubicBezTo>
                  <a:pt x="20" y="134"/>
                  <a:pt x="20" y="137"/>
                  <a:pt x="20" y="137"/>
                </a:cubicBezTo>
                <a:cubicBezTo>
                  <a:pt x="21" y="137"/>
                  <a:pt x="23" y="137"/>
                  <a:pt x="24" y="137"/>
                </a:cubicBezTo>
                <a:cubicBezTo>
                  <a:pt x="24" y="136"/>
                  <a:pt x="23" y="136"/>
                  <a:pt x="23" y="136"/>
                </a:cubicBezTo>
                <a:cubicBezTo>
                  <a:pt x="23" y="135"/>
                  <a:pt x="23" y="135"/>
                  <a:pt x="23" y="134"/>
                </a:cubicBezTo>
                <a:cubicBezTo>
                  <a:pt x="22" y="132"/>
                  <a:pt x="23" y="132"/>
                  <a:pt x="25" y="131"/>
                </a:cubicBezTo>
                <a:cubicBezTo>
                  <a:pt x="26" y="129"/>
                  <a:pt x="27" y="128"/>
                  <a:pt x="27" y="126"/>
                </a:cubicBezTo>
                <a:cubicBezTo>
                  <a:pt x="28" y="125"/>
                  <a:pt x="28" y="123"/>
                  <a:pt x="30" y="124"/>
                </a:cubicBezTo>
                <a:cubicBezTo>
                  <a:pt x="30" y="125"/>
                  <a:pt x="30" y="128"/>
                  <a:pt x="32" y="128"/>
                </a:cubicBezTo>
                <a:cubicBezTo>
                  <a:pt x="33" y="127"/>
                  <a:pt x="32" y="126"/>
                  <a:pt x="32" y="125"/>
                </a:cubicBezTo>
                <a:cubicBezTo>
                  <a:pt x="31" y="122"/>
                  <a:pt x="33" y="118"/>
                  <a:pt x="34" y="115"/>
                </a:cubicBezTo>
                <a:cubicBezTo>
                  <a:pt x="35" y="113"/>
                  <a:pt x="36" y="111"/>
                  <a:pt x="37" y="109"/>
                </a:cubicBezTo>
                <a:cubicBezTo>
                  <a:pt x="39" y="106"/>
                  <a:pt x="41" y="104"/>
                  <a:pt x="42" y="101"/>
                </a:cubicBezTo>
                <a:cubicBezTo>
                  <a:pt x="44" y="98"/>
                  <a:pt x="45" y="96"/>
                  <a:pt x="48" y="96"/>
                </a:cubicBezTo>
                <a:cubicBezTo>
                  <a:pt x="48" y="97"/>
                  <a:pt x="47" y="98"/>
                  <a:pt x="47" y="99"/>
                </a:cubicBezTo>
                <a:cubicBezTo>
                  <a:pt x="47" y="101"/>
                  <a:pt x="49" y="101"/>
                  <a:pt x="50" y="102"/>
                </a:cubicBezTo>
                <a:cubicBezTo>
                  <a:pt x="52" y="103"/>
                  <a:pt x="54" y="104"/>
                  <a:pt x="54" y="106"/>
                </a:cubicBezTo>
                <a:cubicBezTo>
                  <a:pt x="54" y="107"/>
                  <a:pt x="54" y="108"/>
                  <a:pt x="54" y="109"/>
                </a:cubicBezTo>
                <a:cubicBezTo>
                  <a:pt x="54" y="109"/>
                  <a:pt x="52" y="111"/>
                  <a:pt x="52" y="112"/>
                </a:cubicBezTo>
                <a:cubicBezTo>
                  <a:pt x="52" y="112"/>
                  <a:pt x="51" y="113"/>
                  <a:pt x="51" y="114"/>
                </a:cubicBezTo>
                <a:cubicBezTo>
                  <a:pt x="50" y="115"/>
                  <a:pt x="50" y="115"/>
                  <a:pt x="49" y="116"/>
                </a:cubicBezTo>
                <a:cubicBezTo>
                  <a:pt x="48" y="119"/>
                  <a:pt x="50" y="119"/>
                  <a:pt x="53" y="121"/>
                </a:cubicBezTo>
                <a:cubicBezTo>
                  <a:pt x="55" y="122"/>
                  <a:pt x="57" y="123"/>
                  <a:pt x="59" y="123"/>
                </a:cubicBezTo>
                <a:cubicBezTo>
                  <a:pt x="61" y="124"/>
                  <a:pt x="63" y="125"/>
                  <a:pt x="64" y="125"/>
                </a:cubicBezTo>
                <a:cubicBezTo>
                  <a:pt x="65" y="124"/>
                  <a:pt x="65" y="123"/>
                  <a:pt x="67" y="122"/>
                </a:cubicBezTo>
                <a:cubicBezTo>
                  <a:pt x="68" y="122"/>
                  <a:pt x="70" y="122"/>
                  <a:pt x="71" y="123"/>
                </a:cubicBezTo>
                <a:cubicBezTo>
                  <a:pt x="72" y="123"/>
                  <a:pt x="72" y="123"/>
                  <a:pt x="72" y="124"/>
                </a:cubicBezTo>
                <a:cubicBezTo>
                  <a:pt x="72" y="124"/>
                  <a:pt x="72" y="124"/>
                  <a:pt x="73" y="124"/>
                </a:cubicBezTo>
                <a:cubicBezTo>
                  <a:pt x="73" y="125"/>
                  <a:pt x="73" y="124"/>
                  <a:pt x="73" y="125"/>
                </a:cubicBezTo>
                <a:cubicBezTo>
                  <a:pt x="74" y="128"/>
                  <a:pt x="70" y="129"/>
                  <a:pt x="70" y="130"/>
                </a:cubicBezTo>
                <a:cubicBezTo>
                  <a:pt x="70" y="131"/>
                  <a:pt x="71" y="132"/>
                  <a:pt x="71" y="133"/>
                </a:cubicBezTo>
                <a:cubicBezTo>
                  <a:pt x="71" y="134"/>
                  <a:pt x="71" y="136"/>
                  <a:pt x="71" y="137"/>
                </a:cubicBezTo>
                <a:cubicBezTo>
                  <a:pt x="71" y="138"/>
                  <a:pt x="70" y="139"/>
                  <a:pt x="70" y="140"/>
                </a:cubicBezTo>
                <a:cubicBezTo>
                  <a:pt x="70" y="141"/>
                  <a:pt x="71" y="143"/>
                  <a:pt x="72" y="144"/>
                </a:cubicBezTo>
                <a:cubicBezTo>
                  <a:pt x="72" y="146"/>
                  <a:pt x="73" y="148"/>
                  <a:pt x="74" y="150"/>
                </a:cubicBezTo>
                <a:cubicBezTo>
                  <a:pt x="74" y="150"/>
                  <a:pt x="75" y="150"/>
                  <a:pt x="75" y="151"/>
                </a:cubicBezTo>
                <a:cubicBezTo>
                  <a:pt x="75" y="151"/>
                  <a:pt x="75" y="152"/>
                  <a:pt x="76" y="153"/>
                </a:cubicBezTo>
                <a:cubicBezTo>
                  <a:pt x="77" y="157"/>
                  <a:pt x="80" y="160"/>
                  <a:pt x="82" y="163"/>
                </a:cubicBezTo>
                <a:cubicBezTo>
                  <a:pt x="83" y="165"/>
                  <a:pt x="84" y="166"/>
                  <a:pt x="85" y="167"/>
                </a:cubicBezTo>
                <a:cubicBezTo>
                  <a:pt x="86" y="168"/>
                  <a:pt x="89" y="169"/>
                  <a:pt x="90" y="172"/>
                </a:cubicBezTo>
                <a:cubicBezTo>
                  <a:pt x="90" y="173"/>
                  <a:pt x="89" y="174"/>
                  <a:pt x="90" y="175"/>
                </a:cubicBezTo>
                <a:cubicBezTo>
                  <a:pt x="90" y="176"/>
                  <a:pt x="94" y="177"/>
                  <a:pt x="93" y="179"/>
                </a:cubicBezTo>
                <a:cubicBezTo>
                  <a:pt x="93" y="180"/>
                  <a:pt x="92" y="180"/>
                  <a:pt x="92" y="181"/>
                </a:cubicBezTo>
                <a:cubicBezTo>
                  <a:pt x="91" y="181"/>
                  <a:pt x="92" y="182"/>
                  <a:pt x="91" y="182"/>
                </a:cubicBezTo>
                <a:cubicBezTo>
                  <a:pt x="90" y="184"/>
                  <a:pt x="87" y="183"/>
                  <a:pt x="85" y="184"/>
                </a:cubicBezTo>
                <a:cubicBezTo>
                  <a:pt x="82" y="186"/>
                  <a:pt x="85" y="189"/>
                  <a:pt x="86" y="190"/>
                </a:cubicBezTo>
                <a:cubicBezTo>
                  <a:pt x="88" y="193"/>
                  <a:pt x="90" y="197"/>
                  <a:pt x="92" y="200"/>
                </a:cubicBezTo>
                <a:cubicBezTo>
                  <a:pt x="93" y="201"/>
                  <a:pt x="94" y="202"/>
                  <a:pt x="95" y="203"/>
                </a:cubicBezTo>
                <a:cubicBezTo>
                  <a:pt x="96" y="203"/>
                  <a:pt x="96" y="204"/>
                  <a:pt x="97" y="205"/>
                </a:cubicBezTo>
                <a:cubicBezTo>
                  <a:pt x="98" y="206"/>
                  <a:pt x="98" y="207"/>
                  <a:pt x="99" y="208"/>
                </a:cubicBezTo>
                <a:cubicBezTo>
                  <a:pt x="99" y="209"/>
                  <a:pt x="99" y="211"/>
                  <a:pt x="100" y="212"/>
                </a:cubicBezTo>
                <a:cubicBezTo>
                  <a:pt x="101" y="212"/>
                  <a:pt x="103" y="212"/>
                  <a:pt x="103" y="212"/>
                </a:cubicBezTo>
                <a:cubicBezTo>
                  <a:pt x="104" y="213"/>
                  <a:pt x="103" y="214"/>
                  <a:pt x="104" y="215"/>
                </a:cubicBezTo>
                <a:cubicBezTo>
                  <a:pt x="104" y="215"/>
                  <a:pt x="105" y="216"/>
                  <a:pt x="106" y="217"/>
                </a:cubicBezTo>
                <a:cubicBezTo>
                  <a:pt x="107" y="219"/>
                  <a:pt x="111" y="220"/>
                  <a:pt x="111" y="222"/>
                </a:cubicBezTo>
                <a:cubicBezTo>
                  <a:pt x="112" y="223"/>
                  <a:pt x="111" y="224"/>
                  <a:pt x="112" y="225"/>
                </a:cubicBezTo>
                <a:cubicBezTo>
                  <a:pt x="113" y="226"/>
                  <a:pt x="114" y="226"/>
                  <a:pt x="115" y="227"/>
                </a:cubicBezTo>
                <a:cubicBezTo>
                  <a:pt x="116" y="228"/>
                  <a:pt x="116" y="228"/>
                  <a:pt x="117" y="228"/>
                </a:cubicBezTo>
                <a:cubicBezTo>
                  <a:pt x="117" y="229"/>
                  <a:pt x="118" y="229"/>
                  <a:pt x="118" y="230"/>
                </a:cubicBezTo>
                <a:cubicBezTo>
                  <a:pt x="119" y="232"/>
                  <a:pt x="119" y="233"/>
                  <a:pt x="119" y="235"/>
                </a:cubicBezTo>
                <a:cubicBezTo>
                  <a:pt x="119" y="236"/>
                  <a:pt x="119" y="237"/>
                  <a:pt x="120" y="238"/>
                </a:cubicBezTo>
                <a:cubicBezTo>
                  <a:pt x="120" y="240"/>
                  <a:pt x="122" y="240"/>
                  <a:pt x="123" y="240"/>
                </a:cubicBezTo>
                <a:cubicBezTo>
                  <a:pt x="125" y="240"/>
                  <a:pt x="126" y="240"/>
                  <a:pt x="127" y="241"/>
                </a:cubicBezTo>
                <a:cubicBezTo>
                  <a:pt x="128" y="241"/>
                  <a:pt x="128" y="242"/>
                  <a:pt x="128" y="242"/>
                </a:cubicBezTo>
                <a:cubicBezTo>
                  <a:pt x="129" y="242"/>
                  <a:pt x="131" y="242"/>
                  <a:pt x="133" y="242"/>
                </a:cubicBezTo>
                <a:cubicBezTo>
                  <a:pt x="133" y="242"/>
                  <a:pt x="134" y="242"/>
                  <a:pt x="134" y="242"/>
                </a:cubicBezTo>
                <a:cubicBezTo>
                  <a:pt x="135" y="242"/>
                  <a:pt x="135" y="241"/>
                  <a:pt x="136" y="241"/>
                </a:cubicBezTo>
                <a:cubicBezTo>
                  <a:pt x="137" y="241"/>
                  <a:pt x="138" y="241"/>
                  <a:pt x="139" y="241"/>
                </a:cubicBezTo>
                <a:cubicBezTo>
                  <a:pt x="142" y="241"/>
                  <a:pt x="144" y="239"/>
                  <a:pt x="146" y="240"/>
                </a:cubicBezTo>
                <a:cubicBezTo>
                  <a:pt x="148" y="241"/>
                  <a:pt x="149" y="241"/>
                  <a:pt x="150" y="242"/>
                </a:cubicBezTo>
                <a:cubicBezTo>
                  <a:pt x="152" y="243"/>
                  <a:pt x="153" y="243"/>
                  <a:pt x="155" y="244"/>
                </a:cubicBezTo>
                <a:cubicBezTo>
                  <a:pt x="156" y="245"/>
                  <a:pt x="156" y="245"/>
                  <a:pt x="157" y="246"/>
                </a:cubicBezTo>
                <a:cubicBezTo>
                  <a:pt x="159" y="248"/>
                  <a:pt x="160" y="249"/>
                  <a:pt x="163" y="251"/>
                </a:cubicBezTo>
                <a:cubicBezTo>
                  <a:pt x="166" y="253"/>
                  <a:pt x="169" y="253"/>
                  <a:pt x="171" y="254"/>
                </a:cubicBezTo>
                <a:cubicBezTo>
                  <a:pt x="173" y="255"/>
                  <a:pt x="174" y="257"/>
                  <a:pt x="176" y="259"/>
                </a:cubicBezTo>
                <a:cubicBezTo>
                  <a:pt x="178" y="263"/>
                  <a:pt x="182" y="265"/>
                  <a:pt x="185" y="269"/>
                </a:cubicBezTo>
                <a:cubicBezTo>
                  <a:pt x="187" y="271"/>
                  <a:pt x="188" y="273"/>
                  <a:pt x="190" y="275"/>
                </a:cubicBezTo>
                <a:cubicBezTo>
                  <a:pt x="194" y="278"/>
                  <a:pt x="198" y="282"/>
                  <a:pt x="200" y="287"/>
                </a:cubicBezTo>
                <a:cubicBezTo>
                  <a:pt x="201" y="288"/>
                  <a:pt x="202" y="291"/>
                  <a:pt x="204" y="291"/>
                </a:cubicBezTo>
                <a:cubicBezTo>
                  <a:pt x="205" y="291"/>
                  <a:pt x="209" y="291"/>
                  <a:pt x="210" y="290"/>
                </a:cubicBezTo>
                <a:cubicBezTo>
                  <a:pt x="209" y="290"/>
                  <a:pt x="209" y="289"/>
                  <a:pt x="209" y="289"/>
                </a:cubicBezTo>
                <a:cubicBezTo>
                  <a:pt x="209" y="289"/>
                  <a:pt x="208" y="288"/>
                  <a:pt x="208" y="288"/>
                </a:cubicBezTo>
                <a:cubicBezTo>
                  <a:pt x="207" y="287"/>
                  <a:pt x="208" y="286"/>
                  <a:pt x="207" y="285"/>
                </a:cubicBezTo>
                <a:cubicBezTo>
                  <a:pt x="207" y="283"/>
                  <a:pt x="204" y="281"/>
                  <a:pt x="202" y="278"/>
                </a:cubicBezTo>
                <a:cubicBezTo>
                  <a:pt x="202" y="277"/>
                  <a:pt x="202" y="276"/>
                  <a:pt x="201" y="276"/>
                </a:cubicBezTo>
                <a:cubicBezTo>
                  <a:pt x="200" y="275"/>
                  <a:pt x="196" y="275"/>
                  <a:pt x="195" y="274"/>
                </a:cubicBezTo>
                <a:cubicBezTo>
                  <a:pt x="195" y="273"/>
                  <a:pt x="196" y="272"/>
                  <a:pt x="197" y="271"/>
                </a:cubicBezTo>
                <a:cubicBezTo>
                  <a:pt x="197" y="270"/>
                  <a:pt x="197" y="269"/>
                  <a:pt x="197" y="268"/>
                </a:cubicBezTo>
                <a:cubicBezTo>
                  <a:pt x="197" y="267"/>
                  <a:pt x="197" y="266"/>
                  <a:pt x="197" y="265"/>
                </a:cubicBezTo>
                <a:cubicBezTo>
                  <a:pt x="197" y="265"/>
                  <a:pt x="196" y="265"/>
                  <a:pt x="195" y="264"/>
                </a:cubicBezTo>
                <a:cubicBezTo>
                  <a:pt x="195" y="264"/>
                  <a:pt x="195" y="264"/>
                  <a:pt x="195" y="263"/>
                </a:cubicBezTo>
                <a:cubicBezTo>
                  <a:pt x="195" y="263"/>
                  <a:pt x="195" y="262"/>
                  <a:pt x="194" y="261"/>
                </a:cubicBezTo>
                <a:cubicBezTo>
                  <a:pt x="194" y="261"/>
                  <a:pt x="193" y="260"/>
                  <a:pt x="193" y="260"/>
                </a:cubicBezTo>
                <a:cubicBezTo>
                  <a:pt x="193" y="259"/>
                  <a:pt x="193" y="258"/>
                  <a:pt x="193" y="258"/>
                </a:cubicBezTo>
                <a:cubicBezTo>
                  <a:pt x="192" y="256"/>
                  <a:pt x="192" y="255"/>
                  <a:pt x="192" y="253"/>
                </a:cubicBezTo>
                <a:cubicBezTo>
                  <a:pt x="192" y="252"/>
                  <a:pt x="192" y="251"/>
                  <a:pt x="192" y="250"/>
                </a:cubicBezTo>
                <a:cubicBezTo>
                  <a:pt x="192" y="249"/>
                  <a:pt x="192" y="248"/>
                  <a:pt x="191" y="247"/>
                </a:cubicBezTo>
                <a:cubicBezTo>
                  <a:pt x="191" y="246"/>
                  <a:pt x="189" y="246"/>
                  <a:pt x="188" y="245"/>
                </a:cubicBezTo>
                <a:cubicBezTo>
                  <a:pt x="185" y="242"/>
                  <a:pt x="182" y="239"/>
                  <a:pt x="179" y="237"/>
                </a:cubicBezTo>
                <a:cubicBezTo>
                  <a:pt x="179" y="236"/>
                  <a:pt x="178" y="235"/>
                  <a:pt x="178" y="234"/>
                </a:cubicBezTo>
                <a:cubicBezTo>
                  <a:pt x="177" y="233"/>
                  <a:pt x="176" y="232"/>
                  <a:pt x="174" y="231"/>
                </a:cubicBezTo>
                <a:cubicBezTo>
                  <a:pt x="172" y="229"/>
                  <a:pt x="171" y="226"/>
                  <a:pt x="169" y="224"/>
                </a:cubicBezTo>
                <a:cubicBezTo>
                  <a:pt x="169" y="223"/>
                  <a:pt x="168" y="222"/>
                  <a:pt x="167" y="221"/>
                </a:cubicBezTo>
                <a:cubicBezTo>
                  <a:pt x="166" y="220"/>
                  <a:pt x="165" y="219"/>
                  <a:pt x="165" y="219"/>
                </a:cubicBezTo>
                <a:cubicBezTo>
                  <a:pt x="164" y="218"/>
                  <a:pt x="163" y="215"/>
                  <a:pt x="163" y="214"/>
                </a:cubicBezTo>
                <a:cubicBezTo>
                  <a:pt x="161" y="210"/>
                  <a:pt x="159" y="207"/>
                  <a:pt x="155" y="206"/>
                </a:cubicBezTo>
                <a:cubicBezTo>
                  <a:pt x="151" y="205"/>
                  <a:pt x="147" y="202"/>
                  <a:pt x="144" y="199"/>
                </a:cubicBezTo>
                <a:cubicBezTo>
                  <a:pt x="143" y="198"/>
                  <a:pt x="142" y="197"/>
                  <a:pt x="142" y="196"/>
                </a:cubicBezTo>
                <a:cubicBezTo>
                  <a:pt x="142" y="195"/>
                  <a:pt x="142" y="194"/>
                  <a:pt x="142" y="193"/>
                </a:cubicBezTo>
                <a:cubicBezTo>
                  <a:pt x="141" y="191"/>
                  <a:pt x="141" y="189"/>
                  <a:pt x="140" y="188"/>
                </a:cubicBezTo>
                <a:cubicBezTo>
                  <a:pt x="139" y="186"/>
                  <a:pt x="137" y="184"/>
                  <a:pt x="137" y="182"/>
                </a:cubicBezTo>
                <a:cubicBezTo>
                  <a:pt x="137" y="181"/>
                  <a:pt x="137" y="180"/>
                  <a:pt x="137" y="179"/>
                </a:cubicBezTo>
                <a:cubicBezTo>
                  <a:pt x="136" y="178"/>
                  <a:pt x="135" y="178"/>
                  <a:pt x="135" y="177"/>
                </a:cubicBezTo>
                <a:cubicBezTo>
                  <a:pt x="135" y="177"/>
                  <a:pt x="135" y="176"/>
                  <a:pt x="135" y="175"/>
                </a:cubicBezTo>
                <a:cubicBezTo>
                  <a:pt x="135" y="172"/>
                  <a:pt x="135" y="169"/>
                  <a:pt x="135" y="165"/>
                </a:cubicBezTo>
                <a:cubicBezTo>
                  <a:pt x="135" y="165"/>
                  <a:pt x="135" y="164"/>
                  <a:pt x="135" y="163"/>
                </a:cubicBezTo>
                <a:cubicBezTo>
                  <a:pt x="135" y="163"/>
                  <a:pt x="134" y="162"/>
                  <a:pt x="134" y="162"/>
                </a:cubicBezTo>
                <a:cubicBezTo>
                  <a:pt x="134" y="161"/>
                  <a:pt x="134" y="160"/>
                  <a:pt x="134" y="160"/>
                </a:cubicBezTo>
                <a:cubicBezTo>
                  <a:pt x="134" y="157"/>
                  <a:pt x="134" y="155"/>
                  <a:pt x="133" y="153"/>
                </a:cubicBezTo>
                <a:cubicBezTo>
                  <a:pt x="132" y="152"/>
                  <a:pt x="132" y="151"/>
                  <a:pt x="131" y="151"/>
                </a:cubicBezTo>
                <a:cubicBezTo>
                  <a:pt x="131" y="151"/>
                  <a:pt x="130" y="151"/>
                  <a:pt x="130" y="151"/>
                </a:cubicBezTo>
                <a:cubicBezTo>
                  <a:pt x="127" y="151"/>
                  <a:pt x="125" y="147"/>
                  <a:pt x="123" y="145"/>
                </a:cubicBezTo>
                <a:cubicBezTo>
                  <a:pt x="123" y="145"/>
                  <a:pt x="122" y="144"/>
                  <a:pt x="122" y="144"/>
                </a:cubicBezTo>
                <a:cubicBezTo>
                  <a:pt x="122" y="143"/>
                  <a:pt x="121" y="143"/>
                  <a:pt x="121" y="142"/>
                </a:cubicBezTo>
                <a:cubicBezTo>
                  <a:pt x="120" y="141"/>
                  <a:pt x="119" y="140"/>
                  <a:pt x="119" y="139"/>
                </a:cubicBezTo>
                <a:cubicBezTo>
                  <a:pt x="118" y="137"/>
                  <a:pt x="118" y="136"/>
                  <a:pt x="118" y="134"/>
                </a:cubicBezTo>
                <a:cubicBezTo>
                  <a:pt x="118" y="133"/>
                  <a:pt x="117" y="133"/>
                  <a:pt x="117" y="132"/>
                </a:cubicBezTo>
                <a:cubicBezTo>
                  <a:pt x="116" y="129"/>
                  <a:pt x="117" y="126"/>
                  <a:pt x="118" y="124"/>
                </a:cubicBezTo>
                <a:cubicBezTo>
                  <a:pt x="119" y="120"/>
                  <a:pt x="118" y="116"/>
                  <a:pt x="118" y="112"/>
                </a:cubicBezTo>
                <a:cubicBezTo>
                  <a:pt x="118" y="109"/>
                  <a:pt x="121" y="106"/>
                  <a:pt x="125" y="105"/>
                </a:cubicBezTo>
                <a:cubicBezTo>
                  <a:pt x="126" y="105"/>
                  <a:pt x="128" y="106"/>
                  <a:pt x="129" y="106"/>
                </a:cubicBezTo>
                <a:cubicBezTo>
                  <a:pt x="131" y="106"/>
                  <a:pt x="132" y="106"/>
                  <a:pt x="133" y="107"/>
                </a:cubicBezTo>
                <a:cubicBezTo>
                  <a:pt x="134" y="108"/>
                  <a:pt x="134" y="109"/>
                  <a:pt x="135" y="110"/>
                </a:cubicBezTo>
                <a:cubicBezTo>
                  <a:pt x="136" y="112"/>
                  <a:pt x="136" y="113"/>
                  <a:pt x="137" y="114"/>
                </a:cubicBezTo>
                <a:cubicBezTo>
                  <a:pt x="138" y="116"/>
                  <a:pt x="140" y="117"/>
                  <a:pt x="141" y="119"/>
                </a:cubicBezTo>
                <a:cubicBezTo>
                  <a:pt x="142" y="122"/>
                  <a:pt x="143" y="124"/>
                  <a:pt x="146" y="124"/>
                </a:cubicBezTo>
                <a:cubicBezTo>
                  <a:pt x="147" y="123"/>
                  <a:pt x="148" y="122"/>
                  <a:pt x="149" y="121"/>
                </a:cubicBezTo>
                <a:cubicBezTo>
                  <a:pt x="150" y="120"/>
                  <a:pt x="150" y="119"/>
                  <a:pt x="150" y="118"/>
                </a:cubicBezTo>
                <a:cubicBezTo>
                  <a:pt x="151" y="116"/>
                  <a:pt x="152" y="115"/>
                  <a:pt x="152" y="114"/>
                </a:cubicBezTo>
                <a:cubicBezTo>
                  <a:pt x="153" y="112"/>
                  <a:pt x="154" y="111"/>
                  <a:pt x="154" y="110"/>
                </a:cubicBezTo>
                <a:cubicBezTo>
                  <a:pt x="155" y="109"/>
                  <a:pt x="156" y="108"/>
                  <a:pt x="158" y="107"/>
                </a:cubicBezTo>
                <a:cubicBezTo>
                  <a:pt x="160" y="107"/>
                  <a:pt x="162" y="107"/>
                  <a:pt x="164" y="107"/>
                </a:cubicBezTo>
                <a:cubicBezTo>
                  <a:pt x="167" y="107"/>
                  <a:pt x="171" y="109"/>
                  <a:pt x="174" y="109"/>
                </a:cubicBezTo>
                <a:cubicBezTo>
                  <a:pt x="174" y="108"/>
                  <a:pt x="174" y="106"/>
                  <a:pt x="174" y="105"/>
                </a:cubicBezTo>
                <a:cubicBezTo>
                  <a:pt x="175" y="103"/>
                  <a:pt x="178" y="105"/>
                  <a:pt x="179" y="106"/>
                </a:cubicBezTo>
                <a:cubicBezTo>
                  <a:pt x="180" y="107"/>
                  <a:pt x="180" y="107"/>
                  <a:pt x="182" y="107"/>
                </a:cubicBezTo>
                <a:cubicBezTo>
                  <a:pt x="183" y="107"/>
                  <a:pt x="185" y="107"/>
                  <a:pt x="186" y="107"/>
                </a:cubicBezTo>
                <a:cubicBezTo>
                  <a:pt x="186" y="108"/>
                  <a:pt x="186" y="108"/>
                  <a:pt x="186" y="109"/>
                </a:cubicBezTo>
                <a:cubicBezTo>
                  <a:pt x="187" y="110"/>
                  <a:pt x="188" y="110"/>
                  <a:pt x="189" y="112"/>
                </a:cubicBezTo>
                <a:cubicBezTo>
                  <a:pt x="191" y="113"/>
                  <a:pt x="190" y="114"/>
                  <a:pt x="192" y="114"/>
                </a:cubicBezTo>
                <a:cubicBezTo>
                  <a:pt x="196" y="115"/>
                  <a:pt x="195" y="111"/>
                  <a:pt x="197" y="109"/>
                </a:cubicBezTo>
                <a:cubicBezTo>
                  <a:pt x="199" y="109"/>
                  <a:pt x="198" y="111"/>
                  <a:pt x="199" y="112"/>
                </a:cubicBezTo>
                <a:cubicBezTo>
                  <a:pt x="200" y="113"/>
                  <a:pt x="200" y="113"/>
                  <a:pt x="201" y="113"/>
                </a:cubicBezTo>
                <a:cubicBezTo>
                  <a:pt x="203" y="113"/>
                  <a:pt x="204" y="113"/>
                  <a:pt x="205" y="115"/>
                </a:cubicBezTo>
                <a:cubicBezTo>
                  <a:pt x="205" y="115"/>
                  <a:pt x="205" y="116"/>
                  <a:pt x="205" y="117"/>
                </a:cubicBezTo>
                <a:cubicBezTo>
                  <a:pt x="210" y="117"/>
                  <a:pt x="215" y="115"/>
                  <a:pt x="221" y="116"/>
                </a:cubicBezTo>
                <a:cubicBezTo>
                  <a:pt x="223" y="116"/>
                  <a:pt x="224" y="118"/>
                  <a:pt x="225" y="120"/>
                </a:cubicBezTo>
                <a:cubicBezTo>
                  <a:pt x="227" y="120"/>
                  <a:pt x="228" y="119"/>
                  <a:pt x="229" y="119"/>
                </a:cubicBezTo>
                <a:cubicBezTo>
                  <a:pt x="231" y="119"/>
                  <a:pt x="232" y="119"/>
                  <a:pt x="233" y="118"/>
                </a:cubicBezTo>
                <a:cubicBezTo>
                  <a:pt x="233" y="118"/>
                  <a:pt x="233" y="117"/>
                  <a:pt x="233" y="116"/>
                </a:cubicBezTo>
                <a:cubicBezTo>
                  <a:pt x="233" y="116"/>
                  <a:pt x="234" y="116"/>
                  <a:pt x="234" y="115"/>
                </a:cubicBezTo>
                <a:cubicBezTo>
                  <a:pt x="235" y="114"/>
                  <a:pt x="236" y="113"/>
                  <a:pt x="237" y="114"/>
                </a:cubicBezTo>
                <a:cubicBezTo>
                  <a:pt x="239" y="114"/>
                  <a:pt x="239" y="116"/>
                  <a:pt x="240" y="117"/>
                </a:cubicBezTo>
                <a:cubicBezTo>
                  <a:pt x="241" y="119"/>
                  <a:pt x="244" y="120"/>
                  <a:pt x="246" y="120"/>
                </a:cubicBezTo>
                <a:cubicBezTo>
                  <a:pt x="246" y="118"/>
                  <a:pt x="245" y="116"/>
                  <a:pt x="246" y="115"/>
                </a:cubicBezTo>
                <a:cubicBezTo>
                  <a:pt x="249" y="114"/>
                  <a:pt x="252" y="116"/>
                  <a:pt x="255" y="117"/>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33" name="Freeform 33">
            <a:extLst>
              <a:ext uri="{FF2B5EF4-FFF2-40B4-BE49-F238E27FC236}">
                <a16:creationId xmlns:a16="http://schemas.microsoft.com/office/drawing/2014/main" id="{36A69AA8-130E-69D2-3DA5-E264C6016D06}"/>
              </a:ext>
            </a:extLst>
          </p:cNvPr>
          <p:cNvSpPr>
            <a:spLocks noEditPoints="1"/>
          </p:cNvSpPr>
          <p:nvPr/>
        </p:nvSpPr>
        <p:spPr bwMode="auto">
          <a:xfrm>
            <a:off x="4167387" y="4982711"/>
            <a:ext cx="652849" cy="443003"/>
          </a:xfrm>
          <a:custGeom>
            <a:avLst/>
            <a:gdLst/>
            <a:ahLst/>
            <a:cxnLst>
              <a:cxn ang="0">
                <a:pos x="357" y="62"/>
              </a:cxn>
              <a:cxn ang="0">
                <a:pos x="346" y="45"/>
              </a:cxn>
              <a:cxn ang="0">
                <a:pos x="318" y="38"/>
              </a:cxn>
              <a:cxn ang="0">
                <a:pos x="312" y="26"/>
              </a:cxn>
              <a:cxn ang="0">
                <a:pos x="298" y="24"/>
              </a:cxn>
              <a:cxn ang="0">
                <a:pos x="287" y="21"/>
              </a:cxn>
              <a:cxn ang="0">
                <a:pos x="272" y="13"/>
              </a:cxn>
              <a:cxn ang="0">
                <a:pos x="241" y="16"/>
              </a:cxn>
              <a:cxn ang="0">
                <a:pos x="206" y="25"/>
              </a:cxn>
              <a:cxn ang="0">
                <a:pos x="190" y="41"/>
              </a:cxn>
              <a:cxn ang="0">
                <a:pos x="173" y="50"/>
              </a:cxn>
              <a:cxn ang="0">
                <a:pos x="147" y="44"/>
              </a:cxn>
              <a:cxn ang="0">
                <a:pos x="111" y="44"/>
              </a:cxn>
              <a:cxn ang="0">
                <a:pos x="79" y="36"/>
              </a:cxn>
              <a:cxn ang="0">
                <a:pos x="38" y="33"/>
              </a:cxn>
              <a:cxn ang="0">
                <a:pos x="31" y="15"/>
              </a:cxn>
              <a:cxn ang="0">
                <a:pos x="16" y="9"/>
              </a:cxn>
              <a:cxn ang="0">
                <a:pos x="5" y="21"/>
              </a:cxn>
              <a:cxn ang="0">
                <a:pos x="4" y="44"/>
              </a:cxn>
              <a:cxn ang="0">
                <a:pos x="7" y="52"/>
              </a:cxn>
              <a:cxn ang="0">
                <a:pos x="8" y="62"/>
              </a:cxn>
              <a:cxn ang="0">
                <a:pos x="22" y="72"/>
              </a:cxn>
              <a:cxn ang="0">
                <a:pos x="31" y="84"/>
              </a:cxn>
              <a:cxn ang="0">
                <a:pos x="16" y="105"/>
              </a:cxn>
              <a:cxn ang="0">
                <a:pos x="1" y="108"/>
              </a:cxn>
              <a:cxn ang="0">
                <a:pos x="1" y="131"/>
              </a:cxn>
              <a:cxn ang="0">
                <a:pos x="9" y="147"/>
              </a:cxn>
              <a:cxn ang="0">
                <a:pos x="4" y="163"/>
              </a:cxn>
              <a:cxn ang="0">
                <a:pos x="7" y="167"/>
              </a:cxn>
              <a:cxn ang="0">
                <a:pos x="21" y="174"/>
              </a:cxn>
              <a:cxn ang="0">
                <a:pos x="25" y="183"/>
              </a:cxn>
              <a:cxn ang="0">
                <a:pos x="28" y="195"/>
              </a:cxn>
              <a:cxn ang="0">
                <a:pos x="26" y="206"/>
              </a:cxn>
              <a:cxn ang="0">
                <a:pos x="27" y="226"/>
              </a:cxn>
              <a:cxn ang="0">
                <a:pos x="49" y="230"/>
              </a:cxn>
              <a:cxn ang="0">
                <a:pos x="76" y="226"/>
              </a:cxn>
              <a:cxn ang="0">
                <a:pos x="91" y="216"/>
              </a:cxn>
              <a:cxn ang="0">
                <a:pos x="105" y="216"/>
              </a:cxn>
              <a:cxn ang="0">
                <a:pos x="116" y="223"/>
              </a:cxn>
              <a:cxn ang="0">
                <a:pos x="129" y="235"/>
              </a:cxn>
              <a:cxn ang="0">
                <a:pos x="146" y="237"/>
              </a:cxn>
              <a:cxn ang="0">
                <a:pos x="162" y="242"/>
              </a:cxn>
              <a:cxn ang="0">
                <a:pos x="189" y="238"/>
              </a:cxn>
              <a:cxn ang="0">
                <a:pos x="206" y="227"/>
              </a:cxn>
              <a:cxn ang="0">
                <a:pos x="209" y="205"/>
              </a:cxn>
              <a:cxn ang="0">
                <a:pos x="230" y="198"/>
              </a:cxn>
              <a:cxn ang="0">
                <a:pos x="238" y="189"/>
              </a:cxn>
              <a:cxn ang="0">
                <a:pos x="266" y="179"/>
              </a:cxn>
              <a:cxn ang="0">
                <a:pos x="286" y="191"/>
              </a:cxn>
              <a:cxn ang="0">
                <a:pos x="310" y="189"/>
              </a:cxn>
              <a:cxn ang="0">
                <a:pos x="302" y="169"/>
              </a:cxn>
              <a:cxn ang="0">
                <a:pos x="301" y="156"/>
              </a:cxn>
              <a:cxn ang="0">
                <a:pos x="284" y="148"/>
              </a:cxn>
              <a:cxn ang="0">
                <a:pos x="292" y="140"/>
              </a:cxn>
              <a:cxn ang="0">
                <a:pos x="299" y="132"/>
              </a:cxn>
              <a:cxn ang="0">
                <a:pos x="313" y="121"/>
              </a:cxn>
              <a:cxn ang="0">
                <a:pos x="310" y="108"/>
              </a:cxn>
              <a:cxn ang="0">
                <a:pos x="314" y="90"/>
              </a:cxn>
              <a:cxn ang="0">
                <a:pos x="320" y="76"/>
              </a:cxn>
              <a:cxn ang="0">
                <a:pos x="339" y="74"/>
              </a:cxn>
              <a:cxn ang="0">
                <a:pos x="356" y="69"/>
              </a:cxn>
            </a:cxnLst>
            <a:rect l="0" t="0" r="r" b="b"/>
            <a:pathLst>
              <a:path w="357" h="242">
                <a:moveTo>
                  <a:pt x="345" y="45"/>
                </a:moveTo>
                <a:cubicBezTo>
                  <a:pt x="345" y="45"/>
                  <a:pt x="346" y="45"/>
                  <a:pt x="346" y="45"/>
                </a:cubicBezTo>
                <a:cubicBezTo>
                  <a:pt x="346" y="45"/>
                  <a:pt x="347" y="45"/>
                  <a:pt x="347" y="45"/>
                </a:cubicBezTo>
                <a:lnTo>
                  <a:pt x="345" y="45"/>
                </a:lnTo>
                <a:close/>
                <a:moveTo>
                  <a:pt x="357" y="62"/>
                </a:moveTo>
                <a:cubicBezTo>
                  <a:pt x="357" y="62"/>
                  <a:pt x="357" y="61"/>
                  <a:pt x="356" y="60"/>
                </a:cubicBezTo>
                <a:cubicBezTo>
                  <a:pt x="356" y="59"/>
                  <a:pt x="354" y="59"/>
                  <a:pt x="354" y="58"/>
                </a:cubicBezTo>
                <a:cubicBezTo>
                  <a:pt x="353" y="57"/>
                  <a:pt x="353" y="54"/>
                  <a:pt x="352" y="53"/>
                </a:cubicBezTo>
                <a:cubicBezTo>
                  <a:pt x="351" y="51"/>
                  <a:pt x="350" y="50"/>
                  <a:pt x="350" y="48"/>
                </a:cubicBezTo>
                <a:cubicBezTo>
                  <a:pt x="349" y="48"/>
                  <a:pt x="347" y="46"/>
                  <a:pt x="346" y="45"/>
                </a:cubicBezTo>
                <a:cubicBezTo>
                  <a:pt x="343" y="45"/>
                  <a:pt x="339" y="45"/>
                  <a:pt x="336" y="45"/>
                </a:cubicBezTo>
                <a:cubicBezTo>
                  <a:pt x="333" y="44"/>
                  <a:pt x="331" y="43"/>
                  <a:pt x="329" y="43"/>
                </a:cubicBezTo>
                <a:cubicBezTo>
                  <a:pt x="326" y="42"/>
                  <a:pt x="323" y="42"/>
                  <a:pt x="321" y="41"/>
                </a:cubicBezTo>
                <a:cubicBezTo>
                  <a:pt x="320" y="41"/>
                  <a:pt x="319" y="40"/>
                  <a:pt x="319" y="39"/>
                </a:cubicBezTo>
                <a:cubicBezTo>
                  <a:pt x="318" y="39"/>
                  <a:pt x="319" y="38"/>
                  <a:pt x="318" y="38"/>
                </a:cubicBezTo>
                <a:cubicBezTo>
                  <a:pt x="318" y="36"/>
                  <a:pt x="317" y="36"/>
                  <a:pt x="316" y="35"/>
                </a:cubicBezTo>
                <a:cubicBezTo>
                  <a:pt x="316" y="35"/>
                  <a:pt x="316" y="34"/>
                  <a:pt x="316" y="34"/>
                </a:cubicBezTo>
                <a:cubicBezTo>
                  <a:pt x="315" y="34"/>
                  <a:pt x="315" y="34"/>
                  <a:pt x="314" y="33"/>
                </a:cubicBezTo>
                <a:cubicBezTo>
                  <a:pt x="313" y="32"/>
                  <a:pt x="314" y="31"/>
                  <a:pt x="313" y="30"/>
                </a:cubicBezTo>
                <a:cubicBezTo>
                  <a:pt x="313" y="28"/>
                  <a:pt x="313" y="28"/>
                  <a:pt x="312" y="26"/>
                </a:cubicBezTo>
                <a:cubicBezTo>
                  <a:pt x="311" y="26"/>
                  <a:pt x="311" y="25"/>
                  <a:pt x="311" y="25"/>
                </a:cubicBezTo>
                <a:cubicBezTo>
                  <a:pt x="311" y="24"/>
                  <a:pt x="311" y="24"/>
                  <a:pt x="311" y="23"/>
                </a:cubicBezTo>
                <a:cubicBezTo>
                  <a:pt x="310" y="21"/>
                  <a:pt x="305" y="25"/>
                  <a:pt x="304" y="26"/>
                </a:cubicBezTo>
                <a:cubicBezTo>
                  <a:pt x="303" y="26"/>
                  <a:pt x="301" y="26"/>
                  <a:pt x="300" y="26"/>
                </a:cubicBezTo>
                <a:cubicBezTo>
                  <a:pt x="300" y="26"/>
                  <a:pt x="299" y="24"/>
                  <a:pt x="298" y="24"/>
                </a:cubicBezTo>
                <a:cubicBezTo>
                  <a:pt x="298" y="23"/>
                  <a:pt x="297" y="23"/>
                  <a:pt x="297" y="22"/>
                </a:cubicBezTo>
                <a:cubicBezTo>
                  <a:pt x="296" y="20"/>
                  <a:pt x="297" y="20"/>
                  <a:pt x="294" y="20"/>
                </a:cubicBezTo>
                <a:cubicBezTo>
                  <a:pt x="293" y="20"/>
                  <a:pt x="292" y="20"/>
                  <a:pt x="291" y="20"/>
                </a:cubicBezTo>
                <a:cubicBezTo>
                  <a:pt x="291" y="20"/>
                  <a:pt x="289" y="21"/>
                  <a:pt x="289" y="21"/>
                </a:cubicBezTo>
                <a:cubicBezTo>
                  <a:pt x="288" y="21"/>
                  <a:pt x="288" y="21"/>
                  <a:pt x="287" y="21"/>
                </a:cubicBezTo>
                <a:cubicBezTo>
                  <a:pt x="286" y="20"/>
                  <a:pt x="284" y="19"/>
                  <a:pt x="283" y="19"/>
                </a:cubicBezTo>
                <a:cubicBezTo>
                  <a:pt x="282" y="19"/>
                  <a:pt x="280" y="19"/>
                  <a:pt x="280" y="19"/>
                </a:cubicBezTo>
                <a:cubicBezTo>
                  <a:pt x="279" y="19"/>
                  <a:pt x="278" y="18"/>
                  <a:pt x="277" y="18"/>
                </a:cubicBezTo>
                <a:cubicBezTo>
                  <a:pt x="276" y="17"/>
                  <a:pt x="275" y="17"/>
                  <a:pt x="274" y="16"/>
                </a:cubicBezTo>
                <a:cubicBezTo>
                  <a:pt x="273" y="15"/>
                  <a:pt x="273" y="14"/>
                  <a:pt x="272" y="13"/>
                </a:cubicBezTo>
                <a:cubicBezTo>
                  <a:pt x="270" y="12"/>
                  <a:pt x="268" y="11"/>
                  <a:pt x="267" y="11"/>
                </a:cubicBezTo>
                <a:cubicBezTo>
                  <a:pt x="266" y="10"/>
                  <a:pt x="264" y="9"/>
                  <a:pt x="263" y="9"/>
                </a:cubicBezTo>
                <a:cubicBezTo>
                  <a:pt x="260" y="8"/>
                  <a:pt x="258" y="10"/>
                  <a:pt x="256" y="11"/>
                </a:cubicBezTo>
                <a:cubicBezTo>
                  <a:pt x="253" y="13"/>
                  <a:pt x="251" y="14"/>
                  <a:pt x="248" y="15"/>
                </a:cubicBezTo>
                <a:cubicBezTo>
                  <a:pt x="246" y="16"/>
                  <a:pt x="244" y="16"/>
                  <a:pt x="241" y="16"/>
                </a:cubicBezTo>
                <a:cubicBezTo>
                  <a:pt x="239" y="16"/>
                  <a:pt x="236" y="16"/>
                  <a:pt x="234" y="16"/>
                </a:cubicBezTo>
                <a:cubicBezTo>
                  <a:pt x="231" y="16"/>
                  <a:pt x="228" y="18"/>
                  <a:pt x="225" y="19"/>
                </a:cubicBezTo>
                <a:cubicBezTo>
                  <a:pt x="224" y="20"/>
                  <a:pt x="223" y="20"/>
                  <a:pt x="221" y="21"/>
                </a:cubicBezTo>
                <a:cubicBezTo>
                  <a:pt x="218" y="21"/>
                  <a:pt x="216" y="21"/>
                  <a:pt x="214" y="22"/>
                </a:cubicBezTo>
                <a:cubicBezTo>
                  <a:pt x="211" y="23"/>
                  <a:pt x="208" y="23"/>
                  <a:pt x="206" y="25"/>
                </a:cubicBezTo>
                <a:cubicBezTo>
                  <a:pt x="205" y="25"/>
                  <a:pt x="204" y="26"/>
                  <a:pt x="203" y="27"/>
                </a:cubicBezTo>
                <a:cubicBezTo>
                  <a:pt x="201" y="28"/>
                  <a:pt x="199" y="29"/>
                  <a:pt x="198" y="30"/>
                </a:cubicBezTo>
                <a:cubicBezTo>
                  <a:pt x="198" y="31"/>
                  <a:pt x="198" y="32"/>
                  <a:pt x="198" y="33"/>
                </a:cubicBezTo>
                <a:cubicBezTo>
                  <a:pt x="198" y="35"/>
                  <a:pt x="197" y="36"/>
                  <a:pt x="195" y="37"/>
                </a:cubicBezTo>
                <a:cubicBezTo>
                  <a:pt x="194" y="38"/>
                  <a:pt x="191" y="39"/>
                  <a:pt x="190" y="41"/>
                </a:cubicBezTo>
                <a:cubicBezTo>
                  <a:pt x="190" y="42"/>
                  <a:pt x="191" y="43"/>
                  <a:pt x="190" y="44"/>
                </a:cubicBezTo>
                <a:cubicBezTo>
                  <a:pt x="189" y="46"/>
                  <a:pt x="187" y="45"/>
                  <a:pt x="185" y="45"/>
                </a:cubicBezTo>
                <a:cubicBezTo>
                  <a:pt x="183" y="45"/>
                  <a:pt x="182" y="45"/>
                  <a:pt x="180" y="47"/>
                </a:cubicBezTo>
                <a:cubicBezTo>
                  <a:pt x="179" y="48"/>
                  <a:pt x="178" y="48"/>
                  <a:pt x="176" y="49"/>
                </a:cubicBezTo>
                <a:cubicBezTo>
                  <a:pt x="175" y="50"/>
                  <a:pt x="175" y="50"/>
                  <a:pt x="173" y="50"/>
                </a:cubicBezTo>
                <a:cubicBezTo>
                  <a:pt x="171" y="50"/>
                  <a:pt x="168" y="48"/>
                  <a:pt x="165" y="48"/>
                </a:cubicBezTo>
                <a:cubicBezTo>
                  <a:pt x="165" y="48"/>
                  <a:pt x="165" y="48"/>
                  <a:pt x="164" y="48"/>
                </a:cubicBezTo>
                <a:cubicBezTo>
                  <a:pt x="163" y="48"/>
                  <a:pt x="162" y="47"/>
                  <a:pt x="161" y="47"/>
                </a:cubicBezTo>
                <a:cubicBezTo>
                  <a:pt x="159" y="46"/>
                  <a:pt x="156" y="45"/>
                  <a:pt x="153" y="44"/>
                </a:cubicBezTo>
                <a:cubicBezTo>
                  <a:pt x="151" y="44"/>
                  <a:pt x="149" y="44"/>
                  <a:pt x="147" y="44"/>
                </a:cubicBezTo>
                <a:cubicBezTo>
                  <a:pt x="145" y="44"/>
                  <a:pt x="143" y="41"/>
                  <a:pt x="141" y="40"/>
                </a:cubicBezTo>
                <a:cubicBezTo>
                  <a:pt x="138" y="39"/>
                  <a:pt x="138" y="40"/>
                  <a:pt x="136" y="41"/>
                </a:cubicBezTo>
                <a:cubicBezTo>
                  <a:pt x="134" y="42"/>
                  <a:pt x="132" y="42"/>
                  <a:pt x="130" y="42"/>
                </a:cubicBezTo>
                <a:cubicBezTo>
                  <a:pt x="126" y="41"/>
                  <a:pt x="122" y="40"/>
                  <a:pt x="118" y="41"/>
                </a:cubicBezTo>
                <a:cubicBezTo>
                  <a:pt x="115" y="41"/>
                  <a:pt x="113" y="43"/>
                  <a:pt x="111" y="44"/>
                </a:cubicBezTo>
                <a:cubicBezTo>
                  <a:pt x="109" y="45"/>
                  <a:pt x="105" y="45"/>
                  <a:pt x="103" y="45"/>
                </a:cubicBezTo>
                <a:cubicBezTo>
                  <a:pt x="99" y="44"/>
                  <a:pt x="97" y="40"/>
                  <a:pt x="93" y="40"/>
                </a:cubicBezTo>
                <a:cubicBezTo>
                  <a:pt x="92" y="40"/>
                  <a:pt x="92" y="41"/>
                  <a:pt x="91" y="41"/>
                </a:cubicBezTo>
                <a:cubicBezTo>
                  <a:pt x="90" y="41"/>
                  <a:pt x="88" y="40"/>
                  <a:pt x="87" y="39"/>
                </a:cubicBezTo>
                <a:cubicBezTo>
                  <a:pt x="84" y="38"/>
                  <a:pt x="82" y="37"/>
                  <a:pt x="79" y="36"/>
                </a:cubicBezTo>
                <a:cubicBezTo>
                  <a:pt x="78" y="35"/>
                  <a:pt x="76" y="35"/>
                  <a:pt x="75" y="35"/>
                </a:cubicBezTo>
                <a:cubicBezTo>
                  <a:pt x="73" y="34"/>
                  <a:pt x="72" y="33"/>
                  <a:pt x="70" y="33"/>
                </a:cubicBezTo>
                <a:cubicBezTo>
                  <a:pt x="67" y="31"/>
                  <a:pt x="64" y="31"/>
                  <a:pt x="61" y="31"/>
                </a:cubicBezTo>
                <a:cubicBezTo>
                  <a:pt x="56" y="31"/>
                  <a:pt x="52" y="30"/>
                  <a:pt x="47" y="30"/>
                </a:cubicBezTo>
                <a:cubicBezTo>
                  <a:pt x="43" y="30"/>
                  <a:pt x="41" y="34"/>
                  <a:pt x="38" y="33"/>
                </a:cubicBezTo>
                <a:cubicBezTo>
                  <a:pt x="36" y="33"/>
                  <a:pt x="35" y="32"/>
                  <a:pt x="33" y="32"/>
                </a:cubicBezTo>
                <a:cubicBezTo>
                  <a:pt x="31" y="32"/>
                  <a:pt x="30" y="32"/>
                  <a:pt x="28" y="31"/>
                </a:cubicBezTo>
                <a:cubicBezTo>
                  <a:pt x="26" y="29"/>
                  <a:pt x="26" y="24"/>
                  <a:pt x="26" y="22"/>
                </a:cubicBezTo>
                <a:cubicBezTo>
                  <a:pt x="26" y="21"/>
                  <a:pt x="26" y="18"/>
                  <a:pt x="27" y="18"/>
                </a:cubicBezTo>
                <a:cubicBezTo>
                  <a:pt x="28" y="17"/>
                  <a:pt x="30" y="16"/>
                  <a:pt x="31" y="15"/>
                </a:cubicBezTo>
                <a:cubicBezTo>
                  <a:pt x="33" y="14"/>
                  <a:pt x="36" y="13"/>
                  <a:pt x="35" y="10"/>
                </a:cubicBezTo>
                <a:cubicBezTo>
                  <a:pt x="34" y="7"/>
                  <a:pt x="29" y="6"/>
                  <a:pt x="26" y="4"/>
                </a:cubicBezTo>
                <a:cubicBezTo>
                  <a:pt x="25" y="3"/>
                  <a:pt x="24" y="2"/>
                  <a:pt x="22" y="1"/>
                </a:cubicBezTo>
                <a:cubicBezTo>
                  <a:pt x="20" y="1"/>
                  <a:pt x="18" y="0"/>
                  <a:pt x="16" y="0"/>
                </a:cubicBezTo>
                <a:cubicBezTo>
                  <a:pt x="16" y="3"/>
                  <a:pt x="16" y="6"/>
                  <a:pt x="16" y="9"/>
                </a:cubicBezTo>
                <a:cubicBezTo>
                  <a:pt x="16" y="10"/>
                  <a:pt x="16" y="11"/>
                  <a:pt x="15" y="12"/>
                </a:cubicBezTo>
                <a:cubicBezTo>
                  <a:pt x="15" y="12"/>
                  <a:pt x="13" y="12"/>
                  <a:pt x="12" y="12"/>
                </a:cubicBezTo>
                <a:cubicBezTo>
                  <a:pt x="12" y="12"/>
                  <a:pt x="10" y="12"/>
                  <a:pt x="10" y="13"/>
                </a:cubicBezTo>
                <a:cubicBezTo>
                  <a:pt x="8" y="14"/>
                  <a:pt x="8" y="17"/>
                  <a:pt x="6" y="19"/>
                </a:cubicBezTo>
                <a:cubicBezTo>
                  <a:pt x="6" y="20"/>
                  <a:pt x="5" y="20"/>
                  <a:pt x="5" y="21"/>
                </a:cubicBezTo>
                <a:cubicBezTo>
                  <a:pt x="5" y="22"/>
                  <a:pt x="5" y="22"/>
                  <a:pt x="5" y="23"/>
                </a:cubicBezTo>
                <a:cubicBezTo>
                  <a:pt x="4" y="25"/>
                  <a:pt x="3" y="25"/>
                  <a:pt x="2" y="26"/>
                </a:cubicBezTo>
                <a:cubicBezTo>
                  <a:pt x="2" y="27"/>
                  <a:pt x="1" y="28"/>
                  <a:pt x="1" y="30"/>
                </a:cubicBezTo>
                <a:cubicBezTo>
                  <a:pt x="1" y="32"/>
                  <a:pt x="1" y="37"/>
                  <a:pt x="1" y="39"/>
                </a:cubicBezTo>
                <a:cubicBezTo>
                  <a:pt x="2" y="41"/>
                  <a:pt x="3" y="43"/>
                  <a:pt x="4" y="44"/>
                </a:cubicBezTo>
                <a:cubicBezTo>
                  <a:pt x="4" y="44"/>
                  <a:pt x="4" y="45"/>
                  <a:pt x="4" y="45"/>
                </a:cubicBezTo>
                <a:cubicBezTo>
                  <a:pt x="5" y="45"/>
                  <a:pt x="5" y="45"/>
                  <a:pt x="5" y="46"/>
                </a:cubicBezTo>
                <a:cubicBezTo>
                  <a:pt x="6" y="46"/>
                  <a:pt x="5" y="48"/>
                  <a:pt x="6" y="49"/>
                </a:cubicBezTo>
                <a:cubicBezTo>
                  <a:pt x="6" y="50"/>
                  <a:pt x="6" y="49"/>
                  <a:pt x="7" y="50"/>
                </a:cubicBezTo>
                <a:cubicBezTo>
                  <a:pt x="7" y="50"/>
                  <a:pt x="7" y="51"/>
                  <a:pt x="7" y="52"/>
                </a:cubicBezTo>
                <a:cubicBezTo>
                  <a:pt x="7" y="53"/>
                  <a:pt x="8" y="54"/>
                  <a:pt x="8" y="54"/>
                </a:cubicBezTo>
                <a:cubicBezTo>
                  <a:pt x="8" y="55"/>
                  <a:pt x="9" y="56"/>
                  <a:pt x="9" y="56"/>
                </a:cubicBezTo>
                <a:cubicBezTo>
                  <a:pt x="10" y="57"/>
                  <a:pt x="10" y="57"/>
                  <a:pt x="11" y="58"/>
                </a:cubicBezTo>
                <a:cubicBezTo>
                  <a:pt x="12" y="60"/>
                  <a:pt x="13" y="61"/>
                  <a:pt x="14" y="63"/>
                </a:cubicBezTo>
                <a:cubicBezTo>
                  <a:pt x="12" y="64"/>
                  <a:pt x="10" y="62"/>
                  <a:pt x="8" y="62"/>
                </a:cubicBezTo>
                <a:cubicBezTo>
                  <a:pt x="7" y="62"/>
                  <a:pt x="7" y="65"/>
                  <a:pt x="8" y="66"/>
                </a:cubicBezTo>
                <a:cubicBezTo>
                  <a:pt x="9" y="66"/>
                  <a:pt x="11" y="66"/>
                  <a:pt x="12" y="66"/>
                </a:cubicBezTo>
                <a:cubicBezTo>
                  <a:pt x="14" y="67"/>
                  <a:pt x="16" y="66"/>
                  <a:pt x="17" y="67"/>
                </a:cubicBezTo>
                <a:cubicBezTo>
                  <a:pt x="19" y="67"/>
                  <a:pt x="19" y="68"/>
                  <a:pt x="20" y="69"/>
                </a:cubicBezTo>
                <a:cubicBezTo>
                  <a:pt x="21" y="70"/>
                  <a:pt x="21" y="71"/>
                  <a:pt x="22" y="72"/>
                </a:cubicBezTo>
                <a:cubicBezTo>
                  <a:pt x="23" y="73"/>
                  <a:pt x="24" y="73"/>
                  <a:pt x="24" y="74"/>
                </a:cubicBezTo>
                <a:cubicBezTo>
                  <a:pt x="24" y="76"/>
                  <a:pt x="26" y="78"/>
                  <a:pt x="27" y="79"/>
                </a:cubicBezTo>
                <a:cubicBezTo>
                  <a:pt x="28" y="80"/>
                  <a:pt x="29" y="81"/>
                  <a:pt x="29" y="82"/>
                </a:cubicBezTo>
                <a:cubicBezTo>
                  <a:pt x="29" y="82"/>
                  <a:pt x="30" y="83"/>
                  <a:pt x="30" y="83"/>
                </a:cubicBezTo>
                <a:cubicBezTo>
                  <a:pt x="30" y="84"/>
                  <a:pt x="31" y="84"/>
                  <a:pt x="31" y="84"/>
                </a:cubicBezTo>
                <a:cubicBezTo>
                  <a:pt x="32" y="87"/>
                  <a:pt x="29" y="89"/>
                  <a:pt x="28" y="90"/>
                </a:cubicBezTo>
                <a:cubicBezTo>
                  <a:pt x="27" y="92"/>
                  <a:pt x="24" y="92"/>
                  <a:pt x="22" y="94"/>
                </a:cubicBezTo>
                <a:cubicBezTo>
                  <a:pt x="20" y="96"/>
                  <a:pt x="20" y="98"/>
                  <a:pt x="19" y="100"/>
                </a:cubicBezTo>
                <a:cubicBezTo>
                  <a:pt x="19" y="101"/>
                  <a:pt x="19" y="103"/>
                  <a:pt x="19" y="103"/>
                </a:cubicBezTo>
                <a:cubicBezTo>
                  <a:pt x="18" y="104"/>
                  <a:pt x="16" y="105"/>
                  <a:pt x="16" y="105"/>
                </a:cubicBezTo>
                <a:cubicBezTo>
                  <a:pt x="15" y="106"/>
                  <a:pt x="15" y="105"/>
                  <a:pt x="14" y="106"/>
                </a:cubicBezTo>
                <a:cubicBezTo>
                  <a:pt x="13" y="106"/>
                  <a:pt x="13" y="106"/>
                  <a:pt x="12" y="107"/>
                </a:cubicBezTo>
                <a:cubicBezTo>
                  <a:pt x="11" y="107"/>
                  <a:pt x="11" y="106"/>
                  <a:pt x="10" y="106"/>
                </a:cubicBezTo>
                <a:cubicBezTo>
                  <a:pt x="9" y="106"/>
                  <a:pt x="8" y="106"/>
                  <a:pt x="7" y="106"/>
                </a:cubicBezTo>
                <a:cubicBezTo>
                  <a:pt x="6" y="106"/>
                  <a:pt x="2" y="107"/>
                  <a:pt x="1" y="108"/>
                </a:cubicBezTo>
                <a:cubicBezTo>
                  <a:pt x="1" y="109"/>
                  <a:pt x="1" y="111"/>
                  <a:pt x="1" y="112"/>
                </a:cubicBezTo>
                <a:cubicBezTo>
                  <a:pt x="1" y="113"/>
                  <a:pt x="2" y="114"/>
                  <a:pt x="2" y="115"/>
                </a:cubicBezTo>
                <a:cubicBezTo>
                  <a:pt x="3" y="117"/>
                  <a:pt x="2" y="119"/>
                  <a:pt x="1" y="121"/>
                </a:cubicBezTo>
                <a:cubicBezTo>
                  <a:pt x="1" y="123"/>
                  <a:pt x="0" y="124"/>
                  <a:pt x="0" y="126"/>
                </a:cubicBezTo>
                <a:cubicBezTo>
                  <a:pt x="0" y="129"/>
                  <a:pt x="0" y="129"/>
                  <a:pt x="1" y="131"/>
                </a:cubicBezTo>
                <a:cubicBezTo>
                  <a:pt x="2" y="132"/>
                  <a:pt x="2" y="132"/>
                  <a:pt x="3" y="133"/>
                </a:cubicBezTo>
                <a:cubicBezTo>
                  <a:pt x="4" y="134"/>
                  <a:pt x="4" y="133"/>
                  <a:pt x="4" y="135"/>
                </a:cubicBezTo>
                <a:cubicBezTo>
                  <a:pt x="5" y="137"/>
                  <a:pt x="6" y="137"/>
                  <a:pt x="7" y="139"/>
                </a:cubicBezTo>
                <a:cubicBezTo>
                  <a:pt x="7" y="140"/>
                  <a:pt x="7" y="142"/>
                  <a:pt x="8" y="143"/>
                </a:cubicBezTo>
                <a:cubicBezTo>
                  <a:pt x="9" y="145"/>
                  <a:pt x="9" y="145"/>
                  <a:pt x="9" y="147"/>
                </a:cubicBezTo>
                <a:cubicBezTo>
                  <a:pt x="9" y="148"/>
                  <a:pt x="8" y="150"/>
                  <a:pt x="7" y="151"/>
                </a:cubicBezTo>
                <a:cubicBezTo>
                  <a:pt x="5" y="152"/>
                  <a:pt x="3" y="153"/>
                  <a:pt x="1" y="153"/>
                </a:cubicBezTo>
                <a:cubicBezTo>
                  <a:pt x="2" y="158"/>
                  <a:pt x="2" y="158"/>
                  <a:pt x="2" y="158"/>
                </a:cubicBezTo>
                <a:cubicBezTo>
                  <a:pt x="2" y="159"/>
                  <a:pt x="2" y="160"/>
                  <a:pt x="3" y="161"/>
                </a:cubicBezTo>
                <a:cubicBezTo>
                  <a:pt x="3" y="162"/>
                  <a:pt x="3" y="162"/>
                  <a:pt x="4" y="163"/>
                </a:cubicBezTo>
                <a:cubicBezTo>
                  <a:pt x="4" y="163"/>
                  <a:pt x="4" y="164"/>
                  <a:pt x="4" y="164"/>
                </a:cubicBezTo>
                <a:cubicBezTo>
                  <a:pt x="4" y="164"/>
                  <a:pt x="4" y="164"/>
                  <a:pt x="4" y="165"/>
                </a:cubicBezTo>
                <a:cubicBezTo>
                  <a:pt x="4" y="165"/>
                  <a:pt x="4" y="165"/>
                  <a:pt x="4" y="166"/>
                </a:cubicBezTo>
                <a:cubicBezTo>
                  <a:pt x="4" y="166"/>
                  <a:pt x="5" y="166"/>
                  <a:pt x="6" y="166"/>
                </a:cubicBezTo>
                <a:cubicBezTo>
                  <a:pt x="6" y="166"/>
                  <a:pt x="6" y="167"/>
                  <a:pt x="7" y="167"/>
                </a:cubicBezTo>
                <a:cubicBezTo>
                  <a:pt x="7" y="168"/>
                  <a:pt x="7" y="169"/>
                  <a:pt x="8" y="170"/>
                </a:cubicBezTo>
                <a:cubicBezTo>
                  <a:pt x="9" y="170"/>
                  <a:pt x="10" y="170"/>
                  <a:pt x="11" y="171"/>
                </a:cubicBezTo>
                <a:cubicBezTo>
                  <a:pt x="12" y="171"/>
                  <a:pt x="13" y="170"/>
                  <a:pt x="15" y="171"/>
                </a:cubicBezTo>
                <a:cubicBezTo>
                  <a:pt x="16" y="171"/>
                  <a:pt x="17" y="172"/>
                  <a:pt x="18" y="173"/>
                </a:cubicBezTo>
                <a:cubicBezTo>
                  <a:pt x="19" y="173"/>
                  <a:pt x="20" y="174"/>
                  <a:pt x="21" y="174"/>
                </a:cubicBezTo>
                <a:cubicBezTo>
                  <a:pt x="22" y="174"/>
                  <a:pt x="22" y="174"/>
                  <a:pt x="23" y="175"/>
                </a:cubicBezTo>
                <a:cubicBezTo>
                  <a:pt x="23" y="175"/>
                  <a:pt x="23" y="175"/>
                  <a:pt x="23" y="176"/>
                </a:cubicBezTo>
                <a:cubicBezTo>
                  <a:pt x="23" y="176"/>
                  <a:pt x="24" y="177"/>
                  <a:pt x="24" y="178"/>
                </a:cubicBezTo>
                <a:cubicBezTo>
                  <a:pt x="24" y="179"/>
                  <a:pt x="24" y="180"/>
                  <a:pt x="24" y="181"/>
                </a:cubicBezTo>
                <a:cubicBezTo>
                  <a:pt x="24" y="182"/>
                  <a:pt x="25" y="182"/>
                  <a:pt x="25" y="183"/>
                </a:cubicBezTo>
                <a:cubicBezTo>
                  <a:pt x="25" y="183"/>
                  <a:pt x="25" y="184"/>
                  <a:pt x="25" y="185"/>
                </a:cubicBezTo>
                <a:cubicBezTo>
                  <a:pt x="25" y="186"/>
                  <a:pt x="26" y="186"/>
                  <a:pt x="26" y="187"/>
                </a:cubicBezTo>
                <a:cubicBezTo>
                  <a:pt x="26" y="188"/>
                  <a:pt x="26" y="189"/>
                  <a:pt x="26" y="190"/>
                </a:cubicBezTo>
                <a:cubicBezTo>
                  <a:pt x="26" y="190"/>
                  <a:pt x="26" y="191"/>
                  <a:pt x="26" y="192"/>
                </a:cubicBezTo>
                <a:cubicBezTo>
                  <a:pt x="27" y="193"/>
                  <a:pt x="27" y="194"/>
                  <a:pt x="28" y="195"/>
                </a:cubicBezTo>
                <a:cubicBezTo>
                  <a:pt x="29" y="196"/>
                  <a:pt x="32" y="196"/>
                  <a:pt x="32" y="198"/>
                </a:cubicBezTo>
                <a:cubicBezTo>
                  <a:pt x="32" y="199"/>
                  <a:pt x="31" y="199"/>
                  <a:pt x="31" y="200"/>
                </a:cubicBezTo>
                <a:cubicBezTo>
                  <a:pt x="31" y="200"/>
                  <a:pt x="31" y="200"/>
                  <a:pt x="31" y="200"/>
                </a:cubicBezTo>
                <a:cubicBezTo>
                  <a:pt x="31" y="201"/>
                  <a:pt x="30" y="201"/>
                  <a:pt x="29" y="202"/>
                </a:cubicBezTo>
                <a:cubicBezTo>
                  <a:pt x="28" y="203"/>
                  <a:pt x="26" y="204"/>
                  <a:pt x="26" y="206"/>
                </a:cubicBezTo>
                <a:cubicBezTo>
                  <a:pt x="26" y="207"/>
                  <a:pt x="27" y="209"/>
                  <a:pt x="28" y="211"/>
                </a:cubicBezTo>
                <a:cubicBezTo>
                  <a:pt x="28" y="211"/>
                  <a:pt x="28" y="212"/>
                  <a:pt x="28" y="213"/>
                </a:cubicBezTo>
                <a:cubicBezTo>
                  <a:pt x="28" y="217"/>
                  <a:pt x="27" y="220"/>
                  <a:pt x="27" y="224"/>
                </a:cubicBezTo>
                <a:cubicBezTo>
                  <a:pt x="27" y="225"/>
                  <a:pt x="27" y="225"/>
                  <a:pt x="27" y="226"/>
                </a:cubicBezTo>
                <a:cubicBezTo>
                  <a:pt x="27" y="226"/>
                  <a:pt x="27" y="226"/>
                  <a:pt x="27" y="226"/>
                </a:cubicBezTo>
                <a:cubicBezTo>
                  <a:pt x="28" y="227"/>
                  <a:pt x="29" y="228"/>
                  <a:pt x="30" y="229"/>
                </a:cubicBezTo>
                <a:cubicBezTo>
                  <a:pt x="31" y="229"/>
                  <a:pt x="31" y="230"/>
                  <a:pt x="32" y="231"/>
                </a:cubicBezTo>
                <a:cubicBezTo>
                  <a:pt x="33" y="232"/>
                  <a:pt x="34" y="231"/>
                  <a:pt x="36" y="231"/>
                </a:cubicBezTo>
                <a:cubicBezTo>
                  <a:pt x="37" y="231"/>
                  <a:pt x="39" y="231"/>
                  <a:pt x="41" y="231"/>
                </a:cubicBezTo>
                <a:cubicBezTo>
                  <a:pt x="44" y="231"/>
                  <a:pt x="46" y="231"/>
                  <a:pt x="49" y="230"/>
                </a:cubicBezTo>
                <a:cubicBezTo>
                  <a:pt x="51" y="229"/>
                  <a:pt x="55" y="227"/>
                  <a:pt x="57" y="228"/>
                </a:cubicBezTo>
                <a:cubicBezTo>
                  <a:pt x="58" y="228"/>
                  <a:pt x="59" y="229"/>
                  <a:pt x="60" y="229"/>
                </a:cubicBezTo>
                <a:cubicBezTo>
                  <a:pt x="62" y="229"/>
                  <a:pt x="63" y="229"/>
                  <a:pt x="64" y="229"/>
                </a:cubicBezTo>
                <a:cubicBezTo>
                  <a:pt x="66" y="228"/>
                  <a:pt x="68" y="229"/>
                  <a:pt x="70" y="228"/>
                </a:cubicBezTo>
                <a:cubicBezTo>
                  <a:pt x="72" y="228"/>
                  <a:pt x="75" y="227"/>
                  <a:pt x="76" y="226"/>
                </a:cubicBezTo>
                <a:cubicBezTo>
                  <a:pt x="77" y="225"/>
                  <a:pt x="77" y="224"/>
                  <a:pt x="78" y="224"/>
                </a:cubicBezTo>
                <a:cubicBezTo>
                  <a:pt x="79" y="224"/>
                  <a:pt x="80" y="224"/>
                  <a:pt x="80" y="224"/>
                </a:cubicBezTo>
                <a:cubicBezTo>
                  <a:pt x="81" y="224"/>
                  <a:pt x="82" y="223"/>
                  <a:pt x="83" y="222"/>
                </a:cubicBezTo>
                <a:cubicBezTo>
                  <a:pt x="85" y="224"/>
                  <a:pt x="88" y="223"/>
                  <a:pt x="89" y="220"/>
                </a:cubicBezTo>
                <a:cubicBezTo>
                  <a:pt x="89" y="219"/>
                  <a:pt x="88" y="215"/>
                  <a:pt x="91" y="216"/>
                </a:cubicBezTo>
                <a:cubicBezTo>
                  <a:pt x="92" y="217"/>
                  <a:pt x="93" y="218"/>
                  <a:pt x="94" y="218"/>
                </a:cubicBezTo>
                <a:cubicBezTo>
                  <a:pt x="95" y="218"/>
                  <a:pt x="97" y="218"/>
                  <a:pt x="98" y="218"/>
                </a:cubicBezTo>
                <a:cubicBezTo>
                  <a:pt x="100" y="218"/>
                  <a:pt x="101" y="219"/>
                  <a:pt x="103" y="218"/>
                </a:cubicBezTo>
                <a:cubicBezTo>
                  <a:pt x="103" y="218"/>
                  <a:pt x="103" y="217"/>
                  <a:pt x="104" y="217"/>
                </a:cubicBezTo>
                <a:cubicBezTo>
                  <a:pt x="104" y="216"/>
                  <a:pt x="105" y="217"/>
                  <a:pt x="105" y="216"/>
                </a:cubicBezTo>
                <a:cubicBezTo>
                  <a:pt x="107" y="216"/>
                  <a:pt x="106" y="218"/>
                  <a:pt x="108" y="218"/>
                </a:cubicBezTo>
                <a:cubicBezTo>
                  <a:pt x="109" y="218"/>
                  <a:pt x="110" y="216"/>
                  <a:pt x="110" y="218"/>
                </a:cubicBezTo>
                <a:cubicBezTo>
                  <a:pt x="111" y="217"/>
                  <a:pt x="113" y="216"/>
                  <a:pt x="114" y="217"/>
                </a:cubicBezTo>
                <a:cubicBezTo>
                  <a:pt x="115" y="218"/>
                  <a:pt x="114" y="221"/>
                  <a:pt x="115" y="222"/>
                </a:cubicBezTo>
                <a:cubicBezTo>
                  <a:pt x="115" y="222"/>
                  <a:pt x="116" y="223"/>
                  <a:pt x="116" y="223"/>
                </a:cubicBezTo>
                <a:cubicBezTo>
                  <a:pt x="116" y="224"/>
                  <a:pt x="117" y="225"/>
                  <a:pt x="118" y="225"/>
                </a:cubicBezTo>
                <a:cubicBezTo>
                  <a:pt x="120" y="226"/>
                  <a:pt x="122" y="226"/>
                  <a:pt x="124" y="228"/>
                </a:cubicBezTo>
                <a:cubicBezTo>
                  <a:pt x="124" y="229"/>
                  <a:pt x="125" y="230"/>
                  <a:pt x="126" y="231"/>
                </a:cubicBezTo>
                <a:cubicBezTo>
                  <a:pt x="126" y="231"/>
                  <a:pt x="126" y="231"/>
                  <a:pt x="127" y="232"/>
                </a:cubicBezTo>
                <a:cubicBezTo>
                  <a:pt x="128" y="232"/>
                  <a:pt x="128" y="234"/>
                  <a:pt x="129" y="235"/>
                </a:cubicBezTo>
                <a:cubicBezTo>
                  <a:pt x="130" y="236"/>
                  <a:pt x="130" y="235"/>
                  <a:pt x="131" y="234"/>
                </a:cubicBezTo>
                <a:cubicBezTo>
                  <a:pt x="133" y="234"/>
                  <a:pt x="135" y="233"/>
                  <a:pt x="137" y="233"/>
                </a:cubicBezTo>
                <a:cubicBezTo>
                  <a:pt x="138" y="234"/>
                  <a:pt x="138" y="235"/>
                  <a:pt x="139" y="235"/>
                </a:cubicBezTo>
                <a:cubicBezTo>
                  <a:pt x="140" y="236"/>
                  <a:pt x="141" y="236"/>
                  <a:pt x="142" y="236"/>
                </a:cubicBezTo>
                <a:cubicBezTo>
                  <a:pt x="143" y="238"/>
                  <a:pt x="144" y="237"/>
                  <a:pt x="146" y="237"/>
                </a:cubicBezTo>
                <a:cubicBezTo>
                  <a:pt x="147" y="237"/>
                  <a:pt x="148" y="238"/>
                  <a:pt x="148" y="238"/>
                </a:cubicBezTo>
                <a:cubicBezTo>
                  <a:pt x="150" y="239"/>
                  <a:pt x="151" y="241"/>
                  <a:pt x="152" y="241"/>
                </a:cubicBezTo>
                <a:cubicBezTo>
                  <a:pt x="153" y="242"/>
                  <a:pt x="154" y="241"/>
                  <a:pt x="155" y="241"/>
                </a:cubicBezTo>
                <a:cubicBezTo>
                  <a:pt x="155" y="242"/>
                  <a:pt x="156" y="242"/>
                  <a:pt x="156" y="242"/>
                </a:cubicBezTo>
                <a:cubicBezTo>
                  <a:pt x="158" y="242"/>
                  <a:pt x="160" y="242"/>
                  <a:pt x="162" y="242"/>
                </a:cubicBezTo>
                <a:cubicBezTo>
                  <a:pt x="167" y="242"/>
                  <a:pt x="173" y="241"/>
                  <a:pt x="178" y="241"/>
                </a:cubicBezTo>
                <a:cubicBezTo>
                  <a:pt x="178" y="239"/>
                  <a:pt x="178" y="237"/>
                  <a:pt x="176" y="236"/>
                </a:cubicBezTo>
                <a:cubicBezTo>
                  <a:pt x="179" y="235"/>
                  <a:pt x="181" y="239"/>
                  <a:pt x="184" y="238"/>
                </a:cubicBezTo>
                <a:cubicBezTo>
                  <a:pt x="185" y="237"/>
                  <a:pt x="185" y="237"/>
                  <a:pt x="186" y="237"/>
                </a:cubicBezTo>
                <a:cubicBezTo>
                  <a:pt x="187" y="237"/>
                  <a:pt x="188" y="238"/>
                  <a:pt x="189" y="238"/>
                </a:cubicBezTo>
                <a:cubicBezTo>
                  <a:pt x="191" y="239"/>
                  <a:pt x="192" y="240"/>
                  <a:pt x="195" y="239"/>
                </a:cubicBezTo>
                <a:cubicBezTo>
                  <a:pt x="196" y="239"/>
                  <a:pt x="198" y="238"/>
                  <a:pt x="199" y="238"/>
                </a:cubicBezTo>
                <a:cubicBezTo>
                  <a:pt x="200" y="237"/>
                  <a:pt x="201" y="236"/>
                  <a:pt x="202" y="236"/>
                </a:cubicBezTo>
                <a:cubicBezTo>
                  <a:pt x="203" y="235"/>
                  <a:pt x="204" y="235"/>
                  <a:pt x="205" y="235"/>
                </a:cubicBezTo>
                <a:cubicBezTo>
                  <a:pt x="207" y="233"/>
                  <a:pt x="206" y="230"/>
                  <a:pt x="206" y="227"/>
                </a:cubicBezTo>
                <a:cubicBezTo>
                  <a:pt x="206" y="227"/>
                  <a:pt x="206" y="226"/>
                  <a:pt x="206" y="226"/>
                </a:cubicBezTo>
                <a:cubicBezTo>
                  <a:pt x="206" y="224"/>
                  <a:pt x="207" y="224"/>
                  <a:pt x="207" y="223"/>
                </a:cubicBezTo>
                <a:cubicBezTo>
                  <a:pt x="208" y="221"/>
                  <a:pt x="207" y="220"/>
                  <a:pt x="207" y="218"/>
                </a:cubicBezTo>
                <a:cubicBezTo>
                  <a:pt x="207" y="215"/>
                  <a:pt x="204" y="214"/>
                  <a:pt x="203" y="211"/>
                </a:cubicBezTo>
                <a:cubicBezTo>
                  <a:pt x="202" y="207"/>
                  <a:pt x="205" y="205"/>
                  <a:pt x="209" y="205"/>
                </a:cubicBezTo>
                <a:cubicBezTo>
                  <a:pt x="211" y="205"/>
                  <a:pt x="213" y="207"/>
                  <a:pt x="215" y="208"/>
                </a:cubicBezTo>
                <a:cubicBezTo>
                  <a:pt x="217" y="208"/>
                  <a:pt x="220" y="210"/>
                  <a:pt x="223" y="210"/>
                </a:cubicBezTo>
                <a:cubicBezTo>
                  <a:pt x="223" y="208"/>
                  <a:pt x="223" y="206"/>
                  <a:pt x="223" y="204"/>
                </a:cubicBezTo>
                <a:cubicBezTo>
                  <a:pt x="224" y="202"/>
                  <a:pt x="224" y="201"/>
                  <a:pt x="225" y="200"/>
                </a:cubicBezTo>
                <a:cubicBezTo>
                  <a:pt x="227" y="198"/>
                  <a:pt x="227" y="198"/>
                  <a:pt x="230" y="198"/>
                </a:cubicBezTo>
                <a:cubicBezTo>
                  <a:pt x="229" y="197"/>
                  <a:pt x="230" y="197"/>
                  <a:pt x="230" y="197"/>
                </a:cubicBezTo>
                <a:cubicBezTo>
                  <a:pt x="230" y="196"/>
                  <a:pt x="231" y="196"/>
                  <a:pt x="231" y="196"/>
                </a:cubicBezTo>
                <a:cubicBezTo>
                  <a:pt x="232" y="195"/>
                  <a:pt x="232" y="195"/>
                  <a:pt x="233" y="194"/>
                </a:cubicBezTo>
                <a:cubicBezTo>
                  <a:pt x="233" y="194"/>
                  <a:pt x="233" y="193"/>
                  <a:pt x="233" y="193"/>
                </a:cubicBezTo>
                <a:cubicBezTo>
                  <a:pt x="235" y="191"/>
                  <a:pt x="237" y="190"/>
                  <a:pt x="238" y="189"/>
                </a:cubicBezTo>
                <a:cubicBezTo>
                  <a:pt x="240" y="189"/>
                  <a:pt x="242" y="189"/>
                  <a:pt x="244" y="188"/>
                </a:cubicBezTo>
                <a:cubicBezTo>
                  <a:pt x="245" y="188"/>
                  <a:pt x="246" y="187"/>
                  <a:pt x="247" y="187"/>
                </a:cubicBezTo>
                <a:cubicBezTo>
                  <a:pt x="249" y="188"/>
                  <a:pt x="249" y="188"/>
                  <a:pt x="251" y="187"/>
                </a:cubicBezTo>
                <a:cubicBezTo>
                  <a:pt x="254" y="185"/>
                  <a:pt x="256" y="183"/>
                  <a:pt x="260" y="181"/>
                </a:cubicBezTo>
                <a:cubicBezTo>
                  <a:pt x="262" y="180"/>
                  <a:pt x="263" y="177"/>
                  <a:pt x="266" y="179"/>
                </a:cubicBezTo>
                <a:cubicBezTo>
                  <a:pt x="268" y="180"/>
                  <a:pt x="270" y="183"/>
                  <a:pt x="273" y="183"/>
                </a:cubicBezTo>
                <a:cubicBezTo>
                  <a:pt x="275" y="183"/>
                  <a:pt x="276" y="182"/>
                  <a:pt x="277" y="183"/>
                </a:cubicBezTo>
                <a:cubicBezTo>
                  <a:pt x="278" y="183"/>
                  <a:pt x="278" y="184"/>
                  <a:pt x="279" y="185"/>
                </a:cubicBezTo>
                <a:cubicBezTo>
                  <a:pt x="281" y="185"/>
                  <a:pt x="281" y="185"/>
                  <a:pt x="282" y="187"/>
                </a:cubicBezTo>
                <a:cubicBezTo>
                  <a:pt x="283" y="188"/>
                  <a:pt x="285" y="190"/>
                  <a:pt x="286" y="191"/>
                </a:cubicBezTo>
                <a:cubicBezTo>
                  <a:pt x="287" y="193"/>
                  <a:pt x="286" y="193"/>
                  <a:pt x="288" y="193"/>
                </a:cubicBezTo>
                <a:cubicBezTo>
                  <a:pt x="290" y="193"/>
                  <a:pt x="291" y="192"/>
                  <a:pt x="292" y="192"/>
                </a:cubicBezTo>
                <a:cubicBezTo>
                  <a:pt x="294" y="191"/>
                  <a:pt x="296" y="190"/>
                  <a:pt x="298" y="190"/>
                </a:cubicBezTo>
                <a:cubicBezTo>
                  <a:pt x="301" y="190"/>
                  <a:pt x="303" y="189"/>
                  <a:pt x="306" y="188"/>
                </a:cubicBezTo>
                <a:cubicBezTo>
                  <a:pt x="308" y="188"/>
                  <a:pt x="309" y="189"/>
                  <a:pt x="310" y="189"/>
                </a:cubicBezTo>
                <a:cubicBezTo>
                  <a:pt x="311" y="189"/>
                  <a:pt x="314" y="189"/>
                  <a:pt x="315" y="188"/>
                </a:cubicBezTo>
                <a:cubicBezTo>
                  <a:pt x="316" y="187"/>
                  <a:pt x="315" y="182"/>
                  <a:pt x="314" y="181"/>
                </a:cubicBezTo>
                <a:cubicBezTo>
                  <a:pt x="313" y="181"/>
                  <a:pt x="312" y="181"/>
                  <a:pt x="311" y="180"/>
                </a:cubicBezTo>
                <a:cubicBezTo>
                  <a:pt x="309" y="179"/>
                  <a:pt x="308" y="177"/>
                  <a:pt x="307" y="175"/>
                </a:cubicBezTo>
                <a:cubicBezTo>
                  <a:pt x="305" y="173"/>
                  <a:pt x="303" y="171"/>
                  <a:pt x="302" y="169"/>
                </a:cubicBezTo>
                <a:cubicBezTo>
                  <a:pt x="301" y="168"/>
                  <a:pt x="300" y="167"/>
                  <a:pt x="301" y="166"/>
                </a:cubicBezTo>
                <a:cubicBezTo>
                  <a:pt x="301" y="167"/>
                  <a:pt x="302" y="165"/>
                  <a:pt x="302" y="165"/>
                </a:cubicBezTo>
                <a:cubicBezTo>
                  <a:pt x="303" y="165"/>
                  <a:pt x="304" y="164"/>
                  <a:pt x="304" y="164"/>
                </a:cubicBezTo>
                <a:cubicBezTo>
                  <a:pt x="305" y="163"/>
                  <a:pt x="305" y="162"/>
                  <a:pt x="304" y="161"/>
                </a:cubicBezTo>
                <a:cubicBezTo>
                  <a:pt x="304" y="159"/>
                  <a:pt x="302" y="158"/>
                  <a:pt x="301" y="156"/>
                </a:cubicBezTo>
                <a:cubicBezTo>
                  <a:pt x="301" y="155"/>
                  <a:pt x="302" y="154"/>
                  <a:pt x="300" y="154"/>
                </a:cubicBezTo>
                <a:cubicBezTo>
                  <a:pt x="298" y="153"/>
                  <a:pt x="297" y="154"/>
                  <a:pt x="295" y="153"/>
                </a:cubicBezTo>
                <a:cubicBezTo>
                  <a:pt x="294" y="152"/>
                  <a:pt x="293" y="151"/>
                  <a:pt x="292" y="150"/>
                </a:cubicBezTo>
                <a:cubicBezTo>
                  <a:pt x="291" y="149"/>
                  <a:pt x="286" y="146"/>
                  <a:pt x="285" y="147"/>
                </a:cubicBezTo>
                <a:cubicBezTo>
                  <a:pt x="284" y="147"/>
                  <a:pt x="284" y="148"/>
                  <a:pt x="284" y="148"/>
                </a:cubicBezTo>
                <a:cubicBezTo>
                  <a:pt x="283" y="148"/>
                  <a:pt x="282" y="148"/>
                  <a:pt x="282" y="148"/>
                </a:cubicBezTo>
                <a:cubicBezTo>
                  <a:pt x="281" y="146"/>
                  <a:pt x="281" y="145"/>
                  <a:pt x="283" y="144"/>
                </a:cubicBezTo>
                <a:cubicBezTo>
                  <a:pt x="284" y="144"/>
                  <a:pt x="285" y="143"/>
                  <a:pt x="286" y="143"/>
                </a:cubicBezTo>
                <a:cubicBezTo>
                  <a:pt x="287" y="142"/>
                  <a:pt x="289" y="143"/>
                  <a:pt x="290" y="143"/>
                </a:cubicBezTo>
                <a:cubicBezTo>
                  <a:pt x="292" y="142"/>
                  <a:pt x="291" y="142"/>
                  <a:pt x="292" y="140"/>
                </a:cubicBezTo>
                <a:cubicBezTo>
                  <a:pt x="292" y="139"/>
                  <a:pt x="292" y="138"/>
                  <a:pt x="293" y="137"/>
                </a:cubicBezTo>
                <a:cubicBezTo>
                  <a:pt x="293" y="136"/>
                  <a:pt x="293" y="134"/>
                  <a:pt x="294" y="135"/>
                </a:cubicBezTo>
                <a:cubicBezTo>
                  <a:pt x="295" y="136"/>
                  <a:pt x="297" y="138"/>
                  <a:pt x="298" y="138"/>
                </a:cubicBezTo>
                <a:cubicBezTo>
                  <a:pt x="300" y="138"/>
                  <a:pt x="299" y="136"/>
                  <a:pt x="299" y="135"/>
                </a:cubicBezTo>
                <a:cubicBezTo>
                  <a:pt x="299" y="134"/>
                  <a:pt x="299" y="133"/>
                  <a:pt x="299" y="132"/>
                </a:cubicBezTo>
                <a:cubicBezTo>
                  <a:pt x="299" y="130"/>
                  <a:pt x="300" y="131"/>
                  <a:pt x="301" y="131"/>
                </a:cubicBezTo>
                <a:cubicBezTo>
                  <a:pt x="303" y="131"/>
                  <a:pt x="305" y="130"/>
                  <a:pt x="306" y="128"/>
                </a:cubicBezTo>
                <a:cubicBezTo>
                  <a:pt x="306" y="126"/>
                  <a:pt x="304" y="125"/>
                  <a:pt x="304" y="123"/>
                </a:cubicBezTo>
                <a:cubicBezTo>
                  <a:pt x="307" y="123"/>
                  <a:pt x="310" y="123"/>
                  <a:pt x="312" y="122"/>
                </a:cubicBezTo>
                <a:cubicBezTo>
                  <a:pt x="313" y="121"/>
                  <a:pt x="313" y="121"/>
                  <a:pt x="313" y="121"/>
                </a:cubicBezTo>
                <a:cubicBezTo>
                  <a:pt x="313" y="120"/>
                  <a:pt x="313" y="120"/>
                  <a:pt x="312" y="120"/>
                </a:cubicBezTo>
                <a:cubicBezTo>
                  <a:pt x="312" y="119"/>
                  <a:pt x="312" y="119"/>
                  <a:pt x="312" y="118"/>
                </a:cubicBezTo>
                <a:cubicBezTo>
                  <a:pt x="311" y="117"/>
                  <a:pt x="311" y="117"/>
                  <a:pt x="310" y="116"/>
                </a:cubicBezTo>
                <a:cubicBezTo>
                  <a:pt x="310" y="116"/>
                  <a:pt x="310" y="114"/>
                  <a:pt x="310" y="114"/>
                </a:cubicBezTo>
                <a:cubicBezTo>
                  <a:pt x="310" y="112"/>
                  <a:pt x="310" y="110"/>
                  <a:pt x="310" y="108"/>
                </a:cubicBezTo>
                <a:cubicBezTo>
                  <a:pt x="310" y="107"/>
                  <a:pt x="311" y="107"/>
                  <a:pt x="310" y="106"/>
                </a:cubicBezTo>
                <a:cubicBezTo>
                  <a:pt x="310" y="105"/>
                  <a:pt x="310" y="105"/>
                  <a:pt x="310" y="104"/>
                </a:cubicBezTo>
                <a:cubicBezTo>
                  <a:pt x="310" y="103"/>
                  <a:pt x="310" y="102"/>
                  <a:pt x="311" y="101"/>
                </a:cubicBezTo>
                <a:cubicBezTo>
                  <a:pt x="312" y="100"/>
                  <a:pt x="313" y="98"/>
                  <a:pt x="314" y="96"/>
                </a:cubicBezTo>
                <a:cubicBezTo>
                  <a:pt x="315" y="94"/>
                  <a:pt x="315" y="92"/>
                  <a:pt x="314" y="90"/>
                </a:cubicBezTo>
                <a:cubicBezTo>
                  <a:pt x="313" y="88"/>
                  <a:pt x="314" y="87"/>
                  <a:pt x="315" y="85"/>
                </a:cubicBezTo>
                <a:cubicBezTo>
                  <a:pt x="316" y="84"/>
                  <a:pt x="316" y="82"/>
                  <a:pt x="318" y="80"/>
                </a:cubicBezTo>
                <a:cubicBezTo>
                  <a:pt x="318" y="80"/>
                  <a:pt x="318" y="79"/>
                  <a:pt x="318" y="79"/>
                </a:cubicBezTo>
                <a:cubicBezTo>
                  <a:pt x="319" y="79"/>
                  <a:pt x="319" y="79"/>
                  <a:pt x="319" y="78"/>
                </a:cubicBezTo>
                <a:cubicBezTo>
                  <a:pt x="319" y="78"/>
                  <a:pt x="320" y="76"/>
                  <a:pt x="320" y="76"/>
                </a:cubicBezTo>
                <a:cubicBezTo>
                  <a:pt x="322" y="75"/>
                  <a:pt x="325" y="76"/>
                  <a:pt x="327" y="76"/>
                </a:cubicBezTo>
                <a:cubicBezTo>
                  <a:pt x="329" y="76"/>
                  <a:pt x="330" y="77"/>
                  <a:pt x="332" y="77"/>
                </a:cubicBezTo>
                <a:cubicBezTo>
                  <a:pt x="333" y="77"/>
                  <a:pt x="334" y="77"/>
                  <a:pt x="335" y="77"/>
                </a:cubicBezTo>
                <a:cubicBezTo>
                  <a:pt x="336" y="77"/>
                  <a:pt x="336" y="77"/>
                  <a:pt x="337" y="75"/>
                </a:cubicBezTo>
                <a:cubicBezTo>
                  <a:pt x="338" y="75"/>
                  <a:pt x="338" y="74"/>
                  <a:pt x="339" y="74"/>
                </a:cubicBezTo>
                <a:cubicBezTo>
                  <a:pt x="341" y="74"/>
                  <a:pt x="343" y="76"/>
                  <a:pt x="345" y="76"/>
                </a:cubicBezTo>
                <a:cubicBezTo>
                  <a:pt x="347" y="76"/>
                  <a:pt x="348" y="74"/>
                  <a:pt x="348" y="72"/>
                </a:cubicBezTo>
                <a:cubicBezTo>
                  <a:pt x="349" y="72"/>
                  <a:pt x="351" y="73"/>
                  <a:pt x="352" y="73"/>
                </a:cubicBezTo>
                <a:cubicBezTo>
                  <a:pt x="352" y="74"/>
                  <a:pt x="353" y="75"/>
                  <a:pt x="354" y="74"/>
                </a:cubicBezTo>
                <a:cubicBezTo>
                  <a:pt x="355" y="74"/>
                  <a:pt x="356" y="69"/>
                  <a:pt x="356" y="69"/>
                </a:cubicBezTo>
                <a:cubicBezTo>
                  <a:pt x="357" y="67"/>
                  <a:pt x="357" y="64"/>
                  <a:pt x="357" y="62"/>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34" name="Freeform 34">
            <a:extLst>
              <a:ext uri="{FF2B5EF4-FFF2-40B4-BE49-F238E27FC236}">
                <a16:creationId xmlns:a16="http://schemas.microsoft.com/office/drawing/2014/main" id="{E5008AE1-E2AF-55CD-0DD4-61994F651B62}"/>
              </a:ext>
            </a:extLst>
          </p:cNvPr>
          <p:cNvSpPr>
            <a:spLocks/>
          </p:cNvSpPr>
          <p:nvPr/>
        </p:nvSpPr>
        <p:spPr bwMode="auto">
          <a:xfrm>
            <a:off x="3965316" y="4371834"/>
            <a:ext cx="960620" cy="702588"/>
          </a:xfrm>
          <a:custGeom>
            <a:avLst/>
            <a:gdLst/>
            <a:ahLst/>
            <a:cxnLst>
              <a:cxn ang="0">
                <a:pos x="474" y="252"/>
              </a:cxn>
              <a:cxn ang="0">
                <a:pos x="437" y="239"/>
              </a:cxn>
              <a:cxn ang="0">
                <a:pos x="438" y="138"/>
              </a:cxn>
              <a:cxn ang="0">
                <a:pos x="412" y="87"/>
              </a:cxn>
              <a:cxn ang="0">
                <a:pos x="392" y="65"/>
              </a:cxn>
              <a:cxn ang="0">
                <a:pos x="379" y="32"/>
              </a:cxn>
              <a:cxn ang="0">
                <a:pos x="336" y="10"/>
              </a:cxn>
              <a:cxn ang="0">
                <a:pos x="295" y="30"/>
              </a:cxn>
              <a:cxn ang="0">
                <a:pos x="245" y="34"/>
              </a:cxn>
              <a:cxn ang="0">
                <a:pos x="212" y="27"/>
              </a:cxn>
              <a:cxn ang="0">
                <a:pos x="175" y="24"/>
              </a:cxn>
              <a:cxn ang="0">
                <a:pos x="145" y="27"/>
              </a:cxn>
              <a:cxn ang="0">
                <a:pos x="125" y="42"/>
              </a:cxn>
              <a:cxn ang="0">
                <a:pos x="107" y="53"/>
              </a:cxn>
              <a:cxn ang="0">
                <a:pos x="102" y="62"/>
              </a:cxn>
              <a:cxn ang="0">
                <a:pos x="94" y="76"/>
              </a:cxn>
              <a:cxn ang="0">
                <a:pos x="80" y="102"/>
              </a:cxn>
              <a:cxn ang="0">
                <a:pos x="73" y="123"/>
              </a:cxn>
              <a:cxn ang="0">
                <a:pos x="64" y="133"/>
              </a:cxn>
              <a:cxn ang="0">
                <a:pos x="54" y="149"/>
              </a:cxn>
              <a:cxn ang="0">
                <a:pos x="48" y="159"/>
              </a:cxn>
              <a:cxn ang="0">
                <a:pos x="34" y="165"/>
              </a:cxn>
              <a:cxn ang="0">
                <a:pos x="5" y="182"/>
              </a:cxn>
              <a:cxn ang="0">
                <a:pos x="19" y="199"/>
              </a:cxn>
              <a:cxn ang="0">
                <a:pos x="29" y="210"/>
              </a:cxn>
              <a:cxn ang="0">
                <a:pos x="31" y="231"/>
              </a:cxn>
              <a:cxn ang="0">
                <a:pos x="61" y="246"/>
              </a:cxn>
              <a:cxn ang="0">
                <a:pos x="61" y="260"/>
              </a:cxn>
              <a:cxn ang="0">
                <a:pos x="65" y="273"/>
              </a:cxn>
              <a:cxn ang="0">
                <a:pos x="61" y="285"/>
              </a:cxn>
              <a:cxn ang="0">
                <a:pos x="71" y="292"/>
              </a:cxn>
              <a:cxn ang="0">
                <a:pos x="94" y="305"/>
              </a:cxn>
              <a:cxn ang="0">
                <a:pos x="107" y="299"/>
              </a:cxn>
              <a:cxn ang="0">
                <a:pos x="122" y="309"/>
              </a:cxn>
              <a:cxn ang="0">
                <a:pos x="119" y="318"/>
              </a:cxn>
              <a:cxn ang="0">
                <a:pos x="132" y="335"/>
              </a:cxn>
              <a:cxn ang="0">
                <a:pos x="138" y="365"/>
              </a:cxn>
              <a:cxn ang="0">
                <a:pos x="185" y="369"/>
              </a:cxn>
              <a:cxn ang="0">
                <a:pos x="221" y="378"/>
              </a:cxn>
              <a:cxn ang="0">
                <a:pos x="263" y="378"/>
              </a:cxn>
              <a:cxn ang="0">
                <a:pos x="290" y="381"/>
              </a:cxn>
              <a:cxn ang="0">
                <a:pos x="308" y="364"/>
              </a:cxn>
              <a:cxn ang="0">
                <a:pos x="344" y="350"/>
              </a:cxn>
              <a:cxn ang="0">
                <a:pos x="382" y="347"/>
              </a:cxn>
              <a:cxn ang="0">
                <a:pos x="399" y="355"/>
              </a:cxn>
              <a:cxn ang="0">
                <a:pos x="414" y="360"/>
              </a:cxn>
              <a:cxn ang="0">
                <a:pos x="426" y="368"/>
              </a:cxn>
              <a:cxn ang="0">
                <a:pos x="446" y="379"/>
              </a:cxn>
              <a:cxn ang="0">
                <a:pos x="458" y="366"/>
              </a:cxn>
              <a:cxn ang="0">
                <a:pos x="468" y="316"/>
              </a:cxn>
              <a:cxn ang="0">
                <a:pos x="476" y="294"/>
              </a:cxn>
              <a:cxn ang="0">
                <a:pos x="491" y="289"/>
              </a:cxn>
              <a:cxn ang="0">
                <a:pos x="518" y="280"/>
              </a:cxn>
            </a:cxnLst>
            <a:rect l="0" t="0" r="r" b="b"/>
            <a:pathLst>
              <a:path w="525" h="384">
                <a:moveTo>
                  <a:pt x="525" y="255"/>
                </a:moveTo>
                <a:cubicBezTo>
                  <a:pt x="525" y="252"/>
                  <a:pt x="515" y="249"/>
                  <a:pt x="512" y="247"/>
                </a:cubicBezTo>
                <a:cubicBezTo>
                  <a:pt x="507" y="244"/>
                  <a:pt x="503" y="241"/>
                  <a:pt x="496" y="243"/>
                </a:cubicBezTo>
                <a:cubicBezTo>
                  <a:pt x="493" y="243"/>
                  <a:pt x="493" y="244"/>
                  <a:pt x="491" y="246"/>
                </a:cubicBezTo>
                <a:cubicBezTo>
                  <a:pt x="490" y="247"/>
                  <a:pt x="487" y="249"/>
                  <a:pt x="483" y="250"/>
                </a:cubicBezTo>
                <a:cubicBezTo>
                  <a:pt x="478" y="252"/>
                  <a:pt x="476" y="252"/>
                  <a:pt x="474" y="252"/>
                </a:cubicBezTo>
                <a:cubicBezTo>
                  <a:pt x="472" y="252"/>
                  <a:pt x="470" y="251"/>
                  <a:pt x="468" y="252"/>
                </a:cubicBezTo>
                <a:cubicBezTo>
                  <a:pt x="467" y="252"/>
                  <a:pt x="467" y="255"/>
                  <a:pt x="466" y="256"/>
                </a:cubicBezTo>
                <a:cubicBezTo>
                  <a:pt x="463" y="259"/>
                  <a:pt x="462" y="257"/>
                  <a:pt x="459" y="256"/>
                </a:cubicBezTo>
                <a:cubicBezTo>
                  <a:pt x="457" y="254"/>
                  <a:pt x="455" y="253"/>
                  <a:pt x="453" y="252"/>
                </a:cubicBezTo>
                <a:cubicBezTo>
                  <a:pt x="451" y="252"/>
                  <a:pt x="445" y="249"/>
                  <a:pt x="443" y="248"/>
                </a:cubicBezTo>
                <a:cubicBezTo>
                  <a:pt x="443" y="247"/>
                  <a:pt x="438" y="239"/>
                  <a:pt x="437" y="239"/>
                </a:cubicBezTo>
                <a:cubicBezTo>
                  <a:pt x="433" y="234"/>
                  <a:pt x="428" y="230"/>
                  <a:pt x="432" y="223"/>
                </a:cubicBezTo>
                <a:cubicBezTo>
                  <a:pt x="433" y="219"/>
                  <a:pt x="433" y="211"/>
                  <a:pt x="431" y="208"/>
                </a:cubicBezTo>
                <a:cubicBezTo>
                  <a:pt x="429" y="204"/>
                  <a:pt x="430" y="191"/>
                  <a:pt x="430" y="185"/>
                </a:cubicBezTo>
                <a:cubicBezTo>
                  <a:pt x="431" y="175"/>
                  <a:pt x="433" y="171"/>
                  <a:pt x="437" y="161"/>
                </a:cubicBezTo>
                <a:cubicBezTo>
                  <a:pt x="438" y="159"/>
                  <a:pt x="439" y="151"/>
                  <a:pt x="437" y="148"/>
                </a:cubicBezTo>
                <a:cubicBezTo>
                  <a:pt x="436" y="146"/>
                  <a:pt x="438" y="141"/>
                  <a:pt x="438" y="138"/>
                </a:cubicBezTo>
                <a:cubicBezTo>
                  <a:pt x="438" y="136"/>
                  <a:pt x="434" y="130"/>
                  <a:pt x="434" y="128"/>
                </a:cubicBezTo>
                <a:cubicBezTo>
                  <a:pt x="432" y="125"/>
                  <a:pt x="434" y="121"/>
                  <a:pt x="431" y="121"/>
                </a:cubicBezTo>
                <a:cubicBezTo>
                  <a:pt x="427" y="121"/>
                  <a:pt x="424" y="119"/>
                  <a:pt x="422" y="115"/>
                </a:cubicBezTo>
                <a:cubicBezTo>
                  <a:pt x="420" y="112"/>
                  <a:pt x="421" y="109"/>
                  <a:pt x="421" y="106"/>
                </a:cubicBezTo>
                <a:cubicBezTo>
                  <a:pt x="420" y="101"/>
                  <a:pt x="419" y="96"/>
                  <a:pt x="416" y="92"/>
                </a:cubicBezTo>
                <a:cubicBezTo>
                  <a:pt x="414" y="91"/>
                  <a:pt x="414" y="90"/>
                  <a:pt x="412" y="87"/>
                </a:cubicBezTo>
                <a:cubicBezTo>
                  <a:pt x="411" y="86"/>
                  <a:pt x="409" y="85"/>
                  <a:pt x="408" y="84"/>
                </a:cubicBezTo>
                <a:cubicBezTo>
                  <a:pt x="407" y="83"/>
                  <a:pt x="406" y="81"/>
                  <a:pt x="405" y="79"/>
                </a:cubicBezTo>
                <a:cubicBezTo>
                  <a:pt x="403" y="77"/>
                  <a:pt x="403" y="73"/>
                  <a:pt x="401" y="72"/>
                </a:cubicBezTo>
                <a:cubicBezTo>
                  <a:pt x="399" y="70"/>
                  <a:pt x="396" y="70"/>
                  <a:pt x="394" y="68"/>
                </a:cubicBezTo>
                <a:cubicBezTo>
                  <a:pt x="394" y="68"/>
                  <a:pt x="395" y="67"/>
                  <a:pt x="394" y="67"/>
                </a:cubicBezTo>
                <a:cubicBezTo>
                  <a:pt x="394" y="66"/>
                  <a:pt x="393" y="66"/>
                  <a:pt x="392" y="65"/>
                </a:cubicBezTo>
                <a:cubicBezTo>
                  <a:pt x="391" y="65"/>
                  <a:pt x="392" y="64"/>
                  <a:pt x="391" y="63"/>
                </a:cubicBezTo>
                <a:cubicBezTo>
                  <a:pt x="391" y="62"/>
                  <a:pt x="390" y="62"/>
                  <a:pt x="390" y="60"/>
                </a:cubicBezTo>
                <a:cubicBezTo>
                  <a:pt x="389" y="59"/>
                  <a:pt x="390" y="58"/>
                  <a:pt x="390" y="57"/>
                </a:cubicBezTo>
                <a:cubicBezTo>
                  <a:pt x="390" y="53"/>
                  <a:pt x="390" y="49"/>
                  <a:pt x="388" y="46"/>
                </a:cubicBezTo>
                <a:cubicBezTo>
                  <a:pt x="386" y="42"/>
                  <a:pt x="383" y="40"/>
                  <a:pt x="381" y="37"/>
                </a:cubicBezTo>
                <a:cubicBezTo>
                  <a:pt x="380" y="36"/>
                  <a:pt x="380" y="34"/>
                  <a:pt x="379" y="32"/>
                </a:cubicBezTo>
                <a:cubicBezTo>
                  <a:pt x="378" y="27"/>
                  <a:pt x="374" y="26"/>
                  <a:pt x="372" y="22"/>
                </a:cubicBezTo>
                <a:cubicBezTo>
                  <a:pt x="369" y="19"/>
                  <a:pt x="367" y="17"/>
                  <a:pt x="365" y="14"/>
                </a:cubicBezTo>
                <a:cubicBezTo>
                  <a:pt x="362" y="10"/>
                  <a:pt x="361" y="4"/>
                  <a:pt x="357" y="2"/>
                </a:cubicBezTo>
                <a:cubicBezTo>
                  <a:pt x="353" y="0"/>
                  <a:pt x="348" y="5"/>
                  <a:pt x="344" y="6"/>
                </a:cubicBezTo>
                <a:cubicBezTo>
                  <a:pt x="344" y="6"/>
                  <a:pt x="344" y="6"/>
                  <a:pt x="344" y="6"/>
                </a:cubicBezTo>
                <a:cubicBezTo>
                  <a:pt x="341" y="7"/>
                  <a:pt x="339" y="8"/>
                  <a:pt x="336" y="10"/>
                </a:cubicBezTo>
                <a:cubicBezTo>
                  <a:pt x="333" y="11"/>
                  <a:pt x="329" y="13"/>
                  <a:pt x="328" y="16"/>
                </a:cubicBezTo>
                <a:cubicBezTo>
                  <a:pt x="326" y="18"/>
                  <a:pt x="326" y="21"/>
                  <a:pt x="324" y="23"/>
                </a:cubicBezTo>
                <a:cubicBezTo>
                  <a:pt x="322" y="26"/>
                  <a:pt x="321" y="25"/>
                  <a:pt x="317" y="25"/>
                </a:cubicBezTo>
                <a:cubicBezTo>
                  <a:pt x="313" y="25"/>
                  <a:pt x="308" y="27"/>
                  <a:pt x="303" y="27"/>
                </a:cubicBezTo>
                <a:cubicBezTo>
                  <a:pt x="301" y="27"/>
                  <a:pt x="298" y="28"/>
                  <a:pt x="296" y="29"/>
                </a:cubicBezTo>
                <a:cubicBezTo>
                  <a:pt x="296" y="29"/>
                  <a:pt x="296" y="30"/>
                  <a:pt x="295" y="30"/>
                </a:cubicBezTo>
                <a:cubicBezTo>
                  <a:pt x="295" y="30"/>
                  <a:pt x="293" y="30"/>
                  <a:pt x="293" y="30"/>
                </a:cubicBezTo>
                <a:cubicBezTo>
                  <a:pt x="287" y="30"/>
                  <a:pt x="281" y="30"/>
                  <a:pt x="276" y="30"/>
                </a:cubicBezTo>
                <a:cubicBezTo>
                  <a:pt x="272" y="30"/>
                  <a:pt x="271" y="32"/>
                  <a:pt x="269" y="35"/>
                </a:cubicBezTo>
                <a:cubicBezTo>
                  <a:pt x="268" y="37"/>
                  <a:pt x="267" y="41"/>
                  <a:pt x="264" y="42"/>
                </a:cubicBezTo>
                <a:cubicBezTo>
                  <a:pt x="259" y="44"/>
                  <a:pt x="253" y="42"/>
                  <a:pt x="249" y="39"/>
                </a:cubicBezTo>
                <a:cubicBezTo>
                  <a:pt x="247" y="37"/>
                  <a:pt x="246" y="35"/>
                  <a:pt x="245" y="34"/>
                </a:cubicBezTo>
                <a:cubicBezTo>
                  <a:pt x="244" y="33"/>
                  <a:pt x="242" y="32"/>
                  <a:pt x="241" y="31"/>
                </a:cubicBezTo>
                <a:cubicBezTo>
                  <a:pt x="240" y="30"/>
                  <a:pt x="241" y="29"/>
                  <a:pt x="238" y="29"/>
                </a:cubicBezTo>
                <a:cubicBezTo>
                  <a:pt x="239" y="25"/>
                  <a:pt x="229" y="29"/>
                  <a:pt x="228" y="29"/>
                </a:cubicBezTo>
                <a:cubicBezTo>
                  <a:pt x="223" y="31"/>
                  <a:pt x="220" y="31"/>
                  <a:pt x="216" y="29"/>
                </a:cubicBezTo>
                <a:cubicBezTo>
                  <a:pt x="215" y="29"/>
                  <a:pt x="214" y="29"/>
                  <a:pt x="214" y="29"/>
                </a:cubicBezTo>
                <a:cubicBezTo>
                  <a:pt x="213" y="29"/>
                  <a:pt x="213" y="28"/>
                  <a:pt x="212" y="27"/>
                </a:cubicBezTo>
                <a:cubicBezTo>
                  <a:pt x="210" y="26"/>
                  <a:pt x="205" y="26"/>
                  <a:pt x="203" y="26"/>
                </a:cubicBezTo>
                <a:cubicBezTo>
                  <a:pt x="201" y="26"/>
                  <a:pt x="199" y="26"/>
                  <a:pt x="197" y="26"/>
                </a:cubicBezTo>
                <a:cubicBezTo>
                  <a:pt x="195" y="26"/>
                  <a:pt x="195" y="27"/>
                  <a:pt x="194" y="29"/>
                </a:cubicBezTo>
                <a:cubicBezTo>
                  <a:pt x="194" y="28"/>
                  <a:pt x="192" y="24"/>
                  <a:pt x="191" y="24"/>
                </a:cubicBezTo>
                <a:cubicBezTo>
                  <a:pt x="189" y="22"/>
                  <a:pt x="187" y="23"/>
                  <a:pt x="186" y="23"/>
                </a:cubicBezTo>
                <a:cubicBezTo>
                  <a:pt x="182" y="23"/>
                  <a:pt x="179" y="24"/>
                  <a:pt x="175" y="24"/>
                </a:cubicBezTo>
                <a:cubicBezTo>
                  <a:pt x="171" y="23"/>
                  <a:pt x="172" y="21"/>
                  <a:pt x="170" y="18"/>
                </a:cubicBezTo>
                <a:cubicBezTo>
                  <a:pt x="168" y="16"/>
                  <a:pt x="165" y="15"/>
                  <a:pt x="162" y="17"/>
                </a:cubicBezTo>
                <a:cubicBezTo>
                  <a:pt x="160" y="18"/>
                  <a:pt x="159" y="19"/>
                  <a:pt x="158" y="20"/>
                </a:cubicBezTo>
                <a:cubicBezTo>
                  <a:pt x="157" y="21"/>
                  <a:pt x="156" y="22"/>
                  <a:pt x="155" y="23"/>
                </a:cubicBezTo>
                <a:cubicBezTo>
                  <a:pt x="152" y="24"/>
                  <a:pt x="148" y="22"/>
                  <a:pt x="145" y="23"/>
                </a:cubicBezTo>
                <a:cubicBezTo>
                  <a:pt x="145" y="24"/>
                  <a:pt x="145" y="25"/>
                  <a:pt x="145" y="27"/>
                </a:cubicBezTo>
                <a:cubicBezTo>
                  <a:pt x="143" y="27"/>
                  <a:pt x="142" y="28"/>
                  <a:pt x="142" y="30"/>
                </a:cubicBezTo>
                <a:cubicBezTo>
                  <a:pt x="141" y="31"/>
                  <a:pt x="142" y="32"/>
                  <a:pt x="141" y="33"/>
                </a:cubicBezTo>
                <a:cubicBezTo>
                  <a:pt x="141" y="33"/>
                  <a:pt x="140" y="34"/>
                  <a:pt x="140" y="35"/>
                </a:cubicBezTo>
                <a:cubicBezTo>
                  <a:pt x="138" y="35"/>
                  <a:pt x="135" y="37"/>
                  <a:pt x="133" y="39"/>
                </a:cubicBezTo>
                <a:cubicBezTo>
                  <a:pt x="133" y="40"/>
                  <a:pt x="133" y="41"/>
                  <a:pt x="132" y="42"/>
                </a:cubicBezTo>
                <a:cubicBezTo>
                  <a:pt x="130" y="43"/>
                  <a:pt x="127" y="42"/>
                  <a:pt x="125" y="42"/>
                </a:cubicBezTo>
                <a:cubicBezTo>
                  <a:pt x="124" y="42"/>
                  <a:pt x="124" y="43"/>
                  <a:pt x="122" y="43"/>
                </a:cubicBezTo>
                <a:cubicBezTo>
                  <a:pt x="121" y="43"/>
                  <a:pt x="120" y="43"/>
                  <a:pt x="119" y="45"/>
                </a:cubicBezTo>
                <a:cubicBezTo>
                  <a:pt x="118" y="46"/>
                  <a:pt x="118" y="47"/>
                  <a:pt x="116" y="48"/>
                </a:cubicBezTo>
                <a:cubicBezTo>
                  <a:pt x="115" y="48"/>
                  <a:pt x="113" y="48"/>
                  <a:pt x="112" y="48"/>
                </a:cubicBezTo>
                <a:cubicBezTo>
                  <a:pt x="110" y="48"/>
                  <a:pt x="110" y="48"/>
                  <a:pt x="109" y="50"/>
                </a:cubicBezTo>
                <a:cubicBezTo>
                  <a:pt x="108" y="51"/>
                  <a:pt x="108" y="52"/>
                  <a:pt x="107" y="53"/>
                </a:cubicBezTo>
                <a:cubicBezTo>
                  <a:pt x="106" y="53"/>
                  <a:pt x="106" y="54"/>
                  <a:pt x="106" y="55"/>
                </a:cubicBezTo>
                <a:cubicBezTo>
                  <a:pt x="105" y="55"/>
                  <a:pt x="105" y="55"/>
                  <a:pt x="104" y="56"/>
                </a:cubicBezTo>
                <a:cubicBezTo>
                  <a:pt x="104" y="57"/>
                  <a:pt x="105" y="58"/>
                  <a:pt x="104" y="59"/>
                </a:cubicBezTo>
                <a:cubicBezTo>
                  <a:pt x="104" y="59"/>
                  <a:pt x="103" y="60"/>
                  <a:pt x="103" y="60"/>
                </a:cubicBezTo>
                <a:cubicBezTo>
                  <a:pt x="103" y="60"/>
                  <a:pt x="102" y="61"/>
                  <a:pt x="102" y="61"/>
                </a:cubicBezTo>
                <a:cubicBezTo>
                  <a:pt x="102" y="62"/>
                  <a:pt x="102" y="62"/>
                  <a:pt x="102" y="62"/>
                </a:cubicBezTo>
                <a:cubicBezTo>
                  <a:pt x="102" y="62"/>
                  <a:pt x="101" y="63"/>
                  <a:pt x="101" y="63"/>
                </a:cubicBezTo>
                <a:cubicBezTo>
                  <a:pt x="100" y="64"/>
                  <a:pt x="100" y="65"/>
                  <a:pt x="99" y="66"/>
                </a:cubicBezTo>
                <a:cubicBezTo>
                  <a:pt x="99" y="66"/>
                  <a:pt x="99" y="67"/>
                  <a:pt x="99" y="67"/>
                </a:cubicBezTo>
                <a:cubicBezTo>
                  <a:pt x="99" y="69"/>
                  <a:pt x="99" y="70"/>
                  <a:pt x="98" y="71"/>
                </a:cubicBezTo>
                <a:cubicBezTo>
                  <a:pt x="98" y="73"/>
                  <a:pt x="98" y="74"/>
                  <a:pt x="98" y="75"/>
                </a:cubicBezTo>
                <a:cubicBezTo>
                  <a:pt x="97" y="76"/>
                  <a:pt x="95" y="76"/>
                  <a:pt x="94" y="76"/>
                </a:cubicBezTo>
                <a:cubicBezTo>
                  <a:pt x="92" y="77"/>
                  <a:pt x="91" y="79"/>
                  <a:pt x="90" y="81"/>
                </a:cubicBezTo>
                <a:cubicBezTo>
                  <a:pt x="89" y="82"/>
                  <a:pt x="89" y="83"/>
                  <a:pt x="89" y="84"/>
                </a:cubicBezTo>
                <a:cubicBezTo>
                  <a:pt x="88" y="86"/>
                  <a:pt x="89" y="87"/>
                  <a:pt x="88" y="89"/>
                </a:cubicBezTo>
                <a:cubicBezTo>
                  <a:pt x="88" y="91"/>
                  <a:pt x="86" y="94"/>
                  <a:pt x="84" y="96"/>
                </a:cubicBezTo>
                <a:cubicBezTo>
                  <a:pt x="83" y="96"/>
                  <a:pt x="81" y="97"/>
                  <a:pt x="81" y="98"/>
                </a:cubicBezTo>
                <a:cubicBezTo>
                  <a:pt x="80" y="99"/>
                  <a:pt x="80" y="101"/>
                  <a:pt x="80" y="102"/>
                </a:cubicBezTo>
                <a:cubicBezTo>
                  <a:pt x="79" y="103"/>
                  <a:pt x="79" y="104"/>
                  <a:pt x="78" y="105"/>
                </a:cubicBezTo>
                <a:cubicBezTo>
                  <a:pt x="77" y="106"/>
                  <a:pt x="77" y="107"/>
                  <a:pt x="77" y="108"/>
                </a:cubicBezTo>
                <a:cubicBezTo>
                  <a:pt x="76" y="109"/>
                  <a:pt x="76" y="109"/>
                  <a:pt x="75" y="109"/>
                </a:cubicBezTo>
                <a:cubicBezTo>
                  <a:pt x="75" y="110"/>
                  <a:pt x="75" y="112"/>
                  <a:pt x="75" y="113"/>
                </a:cubicBezTo>
                <a:cubicBezTo>
                  <a:pt x="75" y="115"/>
                  <a:pt x="74" y="117"/>
                  <a:pt x="74" y="118"/>
                </a:cubicBezTo>
                <a:cubicBezTo>
                  <a:pt x="74" y="120"/>
                  <a:pt x="74" y="122"/>
                  <a:pt x="73" y="123"/>
                </a:cubicBezTo>
                <a:cubicBezTo>
                  <a:pt x="72" y="125"/>
                  <a:pt x="71" y="126"/>
                  <a:pt x="70" y="126"/>
                </a:cubicBezTo>
                <a:cubicBezTo>
                  <a:pt x="70" y="127"/>
                  <a:pt x="70" y="127"/>
                  <a:pt x="69" y="128"/>
                </a:cubicBezTo>
                <a:cubicBezTo>
                  <a:pt x="68" y="128"/>
                  <a:pt x="68" y="128"/>
                  <a:pt x="68" y="128"/>
                </a:cubicBezTo>
                <a:cubicBezTo>
                  <a:pt x="67" y="128"/>
                  <a:pt x="67" y="128"/>
                  <a:pt x="67" y="129"/>
                </a:cubicBezTo>
                <a:cubicBezTo>
                  <a:pt x="66" y="129"/>
                  <a:pt x="66" y="132"/>
                  <a:pt x="64" y="132"/>
                </a:cubicBezTo>
                <a:cubicBezTo>
                  <a:pt x="64" y="132"/>
                  <a:pt x="64" y="132"/>
                  <a:pt x="64" y="133"/>
                </a:cubicBezTo>
                <a:cubicBezTo>
                  <a:pt x="62" y="133"/>
                  <a:pt x="63" y="134"/>
                  <a:pt x="62" y="135"/>
                </a:cubicBezTo>
                <a:cubicBezTo>
                  <a:pt x="61" y="136"/>
                  <a:pt x="60" y="136"/>
                  <a:pt x="59" y="137"/>
                </a:cubicBezTo>
                <a:cubicBezTo>
                  <a:pt x="59" y="138"/>
                  <a:pt x="59" y="139"/>
                  <a:pt x="59" y="139"/>
                </a:cubicBezTo>
                <a:cubicBezTo>
                  <a:pt x="59" y="140"/>
                  <a:pt x="58" y="140"/>
                  <a:pt x="58" y="141"/>
                </a:cubicBezTo>
                <a:cubicBezTo>
                  <a:pt x="57" y="142"/>
                  <a:pt x="56" y="143"/>
                  <a:pt x="55" y="145"/>
                </a:cubicBezTo>
                <a:cubicBezTo>
                  <a:pt x="55" y="146"/>
                  <a:pt x="54" y="148"/>
                  <a:pt x="54" y="149"/>
                </a:cubicBezTo>
                <a:cubicBezTo>
                  <a:pt x="54" y="149"/>
                  <a:pt x="55" y="150"/>
                  <a:pt x="54" y="151"/>
                </a:cubicBezTo>
                <a:cubicBezTo>
                  <a:pt x="54" y="151"/>
                  <a:pt x="53" y="151"/>
                  <a:pt x="53" y="152"/>
                </a:cubicBezTo>
                <a:cubicBezTo>
                  <a:pt x="53" y="152"/>
                  <a:pt x="53" y="153"/>
                  <a:pt x="52" y="154"/>
                </a:cubicBezTo>
                <a:cubicBezTo>
                  <a:pt x="52" y="154"/>
                  <a:pt x="51" y="155"/>
                  <a:pt x="51" y="155"/>
                </a:cubicBezTo>
                <a:cubicBezTo>
                  <a:pt x="50" y="156"/>
                  <a:pt x="50" y="157"/>
                  <a:pt x="49" y="158"/>
                </a:cubicBezTo>
                <a:cubicBezTo>
                  <a:pt x="49" y="159"/>
                  <a:pt x="48" y="159"/>
                  <a:pt x="48" y="159"/>
                </a:cubicBezTo>
                <a:cubicBezTo>
                  <a:pt x="48" y="158"/>
                  <a:pt x="47" y="161"/>
                  <a:pt x="47" y="161"/>
                </a:cubicBezTo>
                <a:cubicBezTo>
                  <a:pt x="46" y="161"/>
                  <a:pt x="46" y="162"/>
                  <a:pt x="46" y="162"/>
                </a:cubicBezTo>
                <a:cubicBezTo>
                  <a:pt x="46" y="162"/>
                  <a:pt x="45" y="163"/>
                  <a:pt x="46" y="163"/>
                </a:cubicBezTo>
                <a:cubicBezTo>
                  <a:pt x="45" y="164"/>
                  <a:pt x="45" y="165"/>
                  <a:pt x="43" y="166"/>
                </a:cubicBezTo>
                <a:cubicBezTo>
                  <a:pt x="42" y="166"/>
                  <a:pt x="40" y="166"/>
                  <a:pt x="38" y="166"/>
                </a:cubicBezTo>
                <a:cubicBezTo>
                  <a:pt x="37" y="166"/>
                  <a:pt x="36" y="166"/>
                  <a:pt x="34" y="165"/>
                </a:cubicBezTo>
                <a:cubicBezTo>
                  <a:pt x="33" y="164"/>
                  <a:pt x="32" y="164"/>
                  <a:pt x="31" y="164"/>
                </a:cubicBezTo>
                <a:cubicBezTo>
                  <a:pt x="28" y="164"/>
                  <a:pt x="27" y="167"/>
                  <a:pt x="26" y="168"/>
                </a:cubicBezTo>
                <a:cubicBezTo>
                  <a:pt x="22" y="177"/>
                  <a:pt x="12" y="171"/>
                  <a:pt x="5" y="172"/>
                </a:cubicBezTo>
                <a:cubicBezTo>
                  <a:pt x="4" y="172"/>
                  <a:pt x="4" y="173"/>
                  <a:pt x="2" y="173"/>
                </a:cubicBezTo>
                <a:cubicBezTo>
                  <a:pt x="2" y="173"/>
                  <a:pt x="1" y="173"/>
                  <a:pt x="0" y="173"/>
                </a:cubicBezTo>
                <a:cubicBezTo>
                  <a:pt x="5" y="182"/>
                  <a:pt x="5" y="182"/>
                  <a:pt x="5" y="182"/>
                </a:cubicBezTo>
                <a:cubicBezTo>
                  <a:pt x="5" y="184"/>
                  <a:pt x="4" y="186"/>
                  <a:pt x="6" y="188"/>
                </a:cubicBezTo>
                <a:cubicBezTo>
                  <a:pt x="6" y="189"/>
                  <a:pt x="7" y="189"/>
                  <a:pt x="8" y="189"/>
                </a:cubicBezTo>
                <a:cubicBezTo>
                  <a:pt x="10" y="190"/>
                  <a:pt x="13" y="190"/>
                  <a:pt x="14" y="193"/>
                </a:cubicBezTo>
                <a:cubicBezTo>
                  <a:pt x="14" y="195"/>
                  <a:pt x="14" y="194"/>
                  <a:pt x="16" y="195"/>
                </a:cubicBezTo>
                <a:cubicBezTo>
                  <a:pt x="17" y="195"/>
                  <a:pt x="18" y="196"/>
                  <a:pt x="18" y="197"/>
                </a:cubicBezTo>
                <a:cubicBezTo>
                  <a:pt x="19" y="198"/>
                  <a:pt x="18" y="198"/>
                  <a:pt x="19" y="199"/>
                </a:cubicBezTo>
                <a:cubicBezTo>
                  <a:pt x="19" y="199"/>
                  <a:pt x="20" y="200"/>
                  <a:pt x="20" y="200"/>
                </a:cubicBezTo>
                <a:cubicBezTo>
                  <a:pt x="20" y="201"/>
                  <a:pt x="21" y="203"/>
                  <a:pt x="22" y="203"/>
                </a:cubicBezTo>
                <a:cubicBezTo>
                  <a:pt x="23" y="203"/>
                  <a:pt x="23" y="202"/>
                  <a:pt x="24" y="202"/>
                </a:cubicBezTo>
                <a:cubicBezTo>
                  <a:pt x="24" y="201"/>
                  <a:pt x="25" y="202"/>
                  <a:pt x="26" y="202"/>
                </a:cubicBezTo>
                <a:cubicBezTo>
                  <a:pt x="27" y="202"/>
                  <a:pt x="28" y="202"/>
                  <a:pt x="29" y="203"/>
                </a:cubicBezTo>
                <a:cubicBezTo>
                  <a:pt x="30" y="205"/>
                  <a:pt x="29" y="208"/>
                  <a:pt x="29" y="210"/>
                </a:cubicBezTo>
                <a:cubicBezTo>
                  <a:pt x="29" y="211"/>
                  <a:pt x="29" y="213"/>
                  <a:pt x="29" y="214"/>
                </a:cubicBezTo>
                <a:cubicBezTo>
                  <a:pt x="29" y="215"/>
                  <a:pt x="28" y="215"/>
                  <a:pt x="28" y="216"/>
                </a:cubicBezTo>
                <a:cubicBezTo>
                  <a:pt x="27" y="218"/>
                  <a:pt x="28" y="222"/>
                  <a:pt x="30" y="222"/>
                </a:cubicBezTo>
                <a:cubicBezTo>
                  <a:pt x="31" y="223"/>
                  <a:pt x="28" y="225"/>
                  <a:pt x="27" y="226"/>
                </a:cubicBezTo>
                <a:cubicBezTo>
                  <a:pt x="27" y="227"/>
                  <a:pt x="27" y="228"/>
                  <a:pt x="28" y="229"/>
                </a:cubicBezTo>
                <a:cubicBezTo>
                  <a:pt x="28" y="231"/>
                  <a:pt x="29" y="231"/>
                  <a:pt x="31" y="231"/>
                </a:cubicBezTo>
                <a:cubicBezTo>
                  <a:pt x="34" y="232"/>
                  <a:pt x="34" y="232"/>
                  <a:pt x="34" y="235"/>
                </a:cubicBezTo>
                <a:cubicBezTo>
                  <a:pt x="34" y="236"/>
                  <a:pt x="34" y="237"/>
                  <a:pt x="34" y="238"/>
                </a:cubicBezTo>
                <a:cubicBezTo>
                  <a:pt x="35" y="239"/>
                  <a:pt x="36" y="240"/>
                  <a:pt x="38" y="241"/>
                </a:cubicBezTo>
                <a:cubicBezTo>
                  <a:pt x="44" y="243"/>
                  <a:pt x="50" y="243"/>
                  <a:pt x="57" y="243"/>
                </a:cubicBezTo>
                <a:cubicBezTo>
                  <a:pt x="58" y="243"/>
                  <a:pt x="59" y="243"/>
                  <a:pt x="60" y="244"/>
                </a:cubicBezTo>
                <a:cubicBezTo>
                  <a:pt x="61" y="245"/>
                  <a:pt x="61" y="245"/>
                  <a:pt x="61" y="246"/>
                </a:cubicBezTo>
                <a:cubicBezTo>
                  <a:pt x="62" y="246"/>
                  <a:pt x="63" y="246"/>
                  <a:pt x="63" y="247"/>
                </a:cubicBezTo>
                <a:cubicBezTo>
                  <a:pt x="64" y="248"/>
                  <a:pt x="63" y="248"/>
                  <a:pt x="62" y="249"/>
                </a:cubicBezTo>
                <a:cubicBezTo>
                  <a:pt x="62" y="250"/>
                  <a:pt x="62" y="251"/>
                  <a:pt x="63" y="252"/>
                </a:cubicBezTo>
                <a:cubicBezTo>
                  <a:pt x="64" y="253"/>
                  <a:pt x="65" y="253"/>
                  <a:pt x="65" y="254"/>
                </a:cubicBezTo>
                <a:cubicBezTo>
                  <a:pt x="65" y="255"/>
                  <a:pt x="64" y="256"/>
                  <a:pt x="63" y="257"/>
                </a:cubicBezTo>
                <a:cubicBezTo>
                  <a:pt x="62" y="258"/>
                  <a:pt x="61" y="258"/>
                  <a:pt x="61" y="260"/>
                </a:cubicBezTo>
                <a:cubicBezTo>
                  <a:pt x="61" y="260"/>
                  <a:pt x="61" y="261"/>
                  <a:pt x="60" y="261"/>
                </a:cubicBezTo>
                <a:cubicBezTo>
                  <a:pt x="60" y="262"/>
                  <a:pt x="60" y="262"/>
                  <a:pt x="60" y="262"/>
                </a:cubicBezTo>
                <a:cubicBezTo>
                  <a:pt x="59" y="263"/>
                  <a:pt x="58" y="263"/>
                  <a:pt x="58" y="264"/>
                </a:cubicBezTo>
                <a:cubicBezTo>
                  <a:pt x="57" y="265"/>
                  <a:pt x="58" y="268"/>
                  <a:pt x="59" y="269"/>
                </a:cubicBezTo>
                <a:cubicBezTo>
                  <a:pt x="60" y="270"/>
                  <a:pt x="62" y="270"/>
                  <a:pt x="63" y="271"/>
                </a:cubicBezTo>
                <a:cubicBezTo>
                  <a:pt x="63" y="271"/>
                  <a:pt x="64" y="272"/>
                  <a:pt x="65" y="273"/>
                </a:cubicBezTo>
                <a:cubicBezTo>
                  <a:pt x="66" y="274"/>
                  <a:pt x="67" y="277"/>
                  <a:pt x="65" y="278"/>
                </a:cubicBezTo>
                <a:cubicBezTo>
                  <a:pt x="64" y="278"/>
                  <a:pt x="62" y="277"/>
                  <a:pt x="60" y="278"/>
                </a:cubicBezTo>
                <a:cubicBezTo>
                  <a:pt x="59" y="278"/>
                  <a:pt x="59" y="279"/>
                  <a:pt x="58" y="280"/>
                </a:cubicBezTo>
                <a:cubicBezTo>
                  <a:pt x="57" y="281"/>
                  <a:pt x="56" y="281"/>
                  <a:pt x="57" y="282"/>
                </a:cubicBezTo>
                <a:cubicBezTo>
                  <a:pt x="57" y="283"/>
                  <a:pt x="57" y="284"/>
                  <a:pt x="58" y="285"/>
                </a:cubicBezTo>
                <a:cubicBezTo>
                  <a:pt x="59" y="285"/>
                  <a:pt x="60" y="285"/>
                  <a:pt x="61" y="285"/>
                </a:cubicBezTo>
                <a:cubicBezTo>
                  <a:pt x="62" y="285"/>
                  <a:pt x="65" y="285"/>
                  <a:pt x="65" y="285"/>
                </a:cubicBezTo>
                <a:cubicBezTo>
                  <a:pt x="66" y="286"/>
                  <a:pt x="66" y="286"/>
                  <a:pt x="66" y="287"/>
                </a:cubicBezTo>
                <a:cubicBezTo>
                  <a:pt x="66" y="287"/>
                  <a:pt x="67" y="288"/>
                  <a:pt x="67" y="288"/>
                </a:cubicBezTo>
                <a:cubicBezTo>
                  <a:pt x="67" y="289"/>
                  <a:pt x="67" y="289"/>
                  <a:pt x="67" y="290"/>
                </a:cubicBezTo>
                <a:cubicBezTo>
                  <a:pt x="68" y="291"/>
                  <a:pt x="69" y="291"/>
                  <a:pt x="70" y="292"/>
                </a:cubicBezTo>
                <a:cubicBezTo>
                  <a:pt x="70" y="292"/>
                  <a:pt x="71" y="292"/>
                  <a:pt x="71" y="292"/>
                </a:cubicBezTo>
                <a:cubicBezTo>
                  <a:pt x="71" y="292"/>
                  <a:pt x="71" y="292"/>
                  <a:pt x="71" y="292"/>
                </a:cubicBezTo>
                <a:cubicBezTo>
                  <a:pt x="74" y="293"/>
                  <a:pt x="77" y="294"/>
                  <a:pt x="80" y="295"/>
                </a:cubicBezTo>
                <a:cubicBezTo>
                  <a:pt x="83" y="296"/>
                  <a:pt x="85" y="298"/>
                  <a:pt x="87" y="300"/>
                </a:cubicBezTo>
                <a:cubicBezTo>
                  <a:pt x="88" y="300"/>
                  <a:pt x="89" y="301"/>
                  <a:pt x="90" y="301"/>
                </a:cubicBezTo>
                <a:cubicBezTo>
                  <a:pt x="91" y="302"/>
                  <a:pt x="92" y="302"/>
                  <a:pt x="93" y="303"/>
                </a:cubicBezTo>
                <a:cubicBezTo>
                  <a:pt x="93" y="303"/>
                  <a:pt x="93" y="305"/>
                  <a:pt x="94" y="305"/>
                </a:cubicBezTo>
                <a:cubicBezTo>
                  <a:pt x="94" y="307"/>
                  <a:pt x="94" y="307"/>
                  <a:pt x="96" y="307"/>
                </a:cubicBezTo>
                <a:cubicBezTo>
                  <a:pt x="99" y="308"/>
                  <a:pt x="100" y="308"/>
                  <a:pt x="102" y="306"/>
                </a:cubicBezTo>
                <a:cubicBezTo>
                  <a:pt x="103" y="305"/>
                  <a:pt x="103" y="306"/>
                  <a:pt x="104" y="304"/>
                </a:cubicBezTo>
                <a:cubicBezTo>
                  <a:pt x="104" y="304"/>
                  <a:pt x="104" y="303"/>
                  <a:pt x="104" y="303"/>
                </a:cubicBezTo>
                <a:cubicBezTo>
                  <a:pt x="105" y="302"/>
                  <a:pt x="105" y="301"/>
                  <a:pt x="105" y="301"/>
                </a:cubicBezTo>
                <a:cubicBezTo>
                  <a:pt x="106" y="300"/>
                  <a:pt x="106" y="299"/>
                  <a:pt x="107" y="299"/>
                </a:cubicBezTo>
                <a:cubicBezTo>
                  <a:pt x="109" y="297"/>
                  <a:pt x="109" y="294"/>
                  <a:pt x="112" y="293"/>
                </a:cubicBezTo>
                <a:cubicBezTo>
                  <a:pt x="115" y="292"/>
                  <a:pt x="117" y="295"/>
                  <a:pt x="120" y="296"/>
                </a:cubicBezTo>
                <a:cubicBezTo>
                  <a:pt x="123" y="298"/>
                  <a:pt x="125" y="298"/>
                  <a:pt x="128" y="300"/>
                </a:cubicBezTo>
                <a:cubicBezTo>
                  <a:pt x="130" y="301"/>
                  <a:pt x="133" y="302"/>
                  <a:pt x="132" y="305"/>
                </a:cubicBezTo>
                <a:cubicBezTo>
                  <a:pt x="131" y="307"/>
                  <a:pt x="128" y="307"/>
                  <a:pt x="125" y="307"/>
                </a:cubicBezTo>
                <a:cubicBezTo>
                  <a:pt x="124" y="308"/>
                  <a:pt x="123" y="308"/>
                  <a:pt x="122" y="309"/>
                </a:cubicBezTo>
                <a:cubicBezTo>
                  <a:pt x="121" y="309"/>
                  <a:pt x="121" y="309"/>
                  <a:pt x="120" y="310"/>
                </a:cubicBezTo>
                <a:cubicBezTo>
                  <a:pt x="120" y="310"/>
                  <a:pt x="118" y="310"/>
                  <a:pt x="118" y="311"/>
                </a:cubicBezTo>
                <a:cubicBezTo>
                  <a:pt x="118" y="312"/>
                  <a:pt x="118" y="312"/>
                  <a:pt x="118" y="313"/>
                </a:cubicBezTo>
                <a:cubicBezTo>
                  <a:pt x="117" y="313"/>
                  <a:pt x="117" y="313"/>
                  <a:pt x="116" y="314"/>
                </a:cubicBezTo>
                <a:cubicBezTo>
                  <a:pt x="116" y="315"/>
                  <a:pt x="117" y="315"/>
                  <a:pt x="117" y="316"/>
                </a:cubicBezTo>
                <a:cubicBezTo>
                  <a:pt x="117" y="317"/>
                  <a:pt x="118" y="318"/>
                  <a:pt x="119" y="318"/>
                </a:cubicBezTo>
                <a:cubicBezTo>
                  <a:pt x="119" y="319"/>
                  <a:pt x="118" y="321"/>
                  <a:pt x="119" y="322"/>
                </a:cubicBezTo>
                <a:cubicBezTo>
                  <a:pt x="120" y="323"/>
                  <a:pt x="121" y="323"/>
                  <a:pt x="122" y="324"/>
                </a:cubicBezTo>
                <a:cubicBezTo>
                  <a:pt x="122" y="324"/>
                  <a:pt x="123" y="325"/>
                  <a:pt x="123" y="326"/>
                </a:cubicBezTo>
                <a:cubicBezTo>
                  <a:pt x="125" y="327"/>
                  <a:pt x="126" y="329"/>
                  <a:pt x="126" y="331"/>
                </a:cubicBezTo>
                <a:cubicBezTo>
                  <a:pt x="126" y="332"/>
                  <a:pt x="126" y="333"/>
                  <a:pt x="126" y="334"/>
                </a:cubicBezTo>
                <a:cubicBezTo>
                  <a:pt x="128" y="334"/>
                  <a:pt x="130" y="335"/>
                  <a:pt x="132" y="335"/>
                </a:cubicBezTo>
                <a:cubicBezTo>
                  <a:pt x="134" y="336"/>
                  <a:pt x="135" y="337"/>
                  <a:pt x="136" y="338"/>
                </a:cubicBezTo>
                <a:cubicBezTo>
                  <a:pt x="139" y="340"/>
                  <a:pt x="144" y="341"/>
                  <a:pt x="145" y="344"/>
                </a:cubicBezTo>
                <a:cubicBezTo>
                  <a:pt x="146" y="347"/>
                  <a:pt x="143" y="348"/>
                  <a:pt x="141" y="349"/>
                </a:cubicBezTo>
                <a:cubicBezTo>
                  <a:pt x="140" y="350"/>
                  <a:pt x="138" y="351"/>
                  <a:pt x="137" y="352"/>
                </a:cubicBezTo>
                <a:cubicBezTo>
                  <a:pt x="136" y="352"/>
                  <a:pt x="136" y="355"/>
                  <a:pt x="136" y="356"/>
                </a:cubicBezTo>
                <a:cubicBezTo>
                  <a:pt x="136" y="358"/>
                  <a:pt x="136" y="363"/>
                  <a:pt x="138" y="365"/>
                </a:cubicBezTo>
                <a:cubicBezTo>
                  <a:pt x="140" y="366"/>
                  <a:pt x="141" y="366"/>
                  <a:pt x="143" y="366"/>
                </a:cubicBezTo>
                <a:cubicBezTo>
                  <a:pt x="145" y="366"/>
                  <a:pt x="146" y="367"/>
                  <a:pt x="148" y="367"/>
                </a:cubicBezTo>
                <a:cubicBezTo>
                  <a:pt x="151" y="368"/>
                  <a:pt x="153" y="364"/>
                  <a:pt x="157" y="364"/>
                </a:cubicBezTo>
                <a:cubicBezTo>
                  <a:pt x="162" y="364"/>
                  <a:pt x="166" y="365"/>
                  <a:pt x="171" y="365"/>
                </a:cubicBezTo>
                <a:cubicBezTo>
                  <a:pt x="174" y="365"/>
                  <a:pt x="177" y="365"/>
                  <a:pt x="180" y="367"/>
                </a:cubicBezTo>
                <a:cubicBezTo>
                  <a:pt x="182" y="367"/>
                  <a:pt x="183" y="368"/>
                  <a:pt x="185" y="369"/>
                </a:cubicBezTo>
                <a:cubicBezTo>
                  <a:pt x="186" y="369"/>
                  <a:pt x="188" y="369"/>
                  <a:pt x="189" y="370"/>
                </a:cubicBezTo>
                <a:cubicBezTo>
                  <a:pt x="192" y="371"/>
                  <a:pt x="194" y="372"/>
                  <a:pt x="197" y="373"/>
                </a:cubicBezTo>
                <a:cubicBezTo>
                  <a:pt x="198" y="374"/>
                  <a:pt x="200" y="375"/>
                  <a:pt x="201" y="375"/>
                </a:cubicBezTo>
                <a:cubicBezTo>
                  <a:pt x="202" y="375"/>
                  <a:pt x="202" y="374"/>
                  <a:pt x="203" y="374"/>
                </a:cubicBezTo>
                <a:cubicBezTo>
                  <a:pt x="207" y="374"/>
                  <a:pt x="209" y="378"/>
                  <a:pt x="213" y="379"/>
                </a:cubicBezTo>
                <a:cubicBezTo>
                  <a:pt x="215" y="379"/>
                  <a:pt x="219" y="379"/>
                  <a:pt x="221" y="378"/>
                </a:cubicBezTo>
                <a:cubicBezTo>
                  <a:pt x="223" y="377"/>
                  <a:pt x="225" y="375"/>
                  <a:pt x="228" y="375"/>
                </a:cubicBezTo>
                <a:cubicBezTo>
                  <a:pt x="232" y="374"/>
                  <a:pt x="236" y="375"/>
                  <a:pt x="240" y="376"/>
                </a:cubicBezTo>
                <a:cubicBezTo>
                  <a:pt x="242" y="376"/>
                  <a:pt x="244" y="376"/>
                  <a:pt x="246" y="375"/>
                </a:cubicBezTo>
                <a:cubicBezTo>
                  <a:pt x="248" y="374"/>
                  <a:pt x="248" y="373"/>
                  <a:pt x="251" y="374"/>
                </a:cubicBezTo>
                <a:cubicBezTo>
                  <a:pt x="253" y="375"/>
                  <a:pt x="255" y="378"/>
                  <a:pt x="257" y="378"/>
                </a:cubicBezTo>
                <a:cubicBezTo>
                  <a:pt x="259" y="378"/>
                  <a:pt x="261" y="378"/>
                  <a:pt x="263" y="378"/>
                </a:cubicBezTo>
                <a:cubicBezTo>
                  <a:pt x="266" y="379"/>
                  <a:pt x="269" y="380"/>
                  <a:pt x="271" y="381"/>
                </a:cubicBezTo>
                <a:cubicBezTo>
                  <a:pt x="272" y="381"/>
                  <a:pt x="273" y="382"/>
                  <a:pt x="274" y="382"/>
                </a:cubicBezTo>
                <a:cubicBezTo>
                  <a:pt x="275" y="382"/>
                  <a:pt x="275" y="382"/>
                  <a:pt x="275" y="382"/>
                </a:cubicBezTo>
                <a:cubicBezTo>
                  <a:pt x="278" y="382"/>
                  <a:pt x="281" y="384"/>
                  <a:pt x="283" y="384"/>
                </a:cubicBezTo>
                <a:cubicBezTo>
                  <a:pt x="285" y="384"/>
                  <a:pt x="285" y="384"/>
                  <a:pt x="286" y="383"/>
                </a:cubicBezTo>
                <a:cubicBezTo>
                  <a:pt x="288" y="382"/>
                  <a:pt x="289" y="382"/>
                  <a:pt x="290" y="381"/>
                </a:cubicBezTo>
                <a:cubicBezTo>
                  <a:pt x="292" y="379"/>
                  <a:pt x="293" y="379"/>
                  <a:pt x="295" y="379"/>
                </a:cubicBezTo>
                <a:cubicBezTo>
                  <a:pt x="297" y="379"/>
                  <a:pt x="299" y="380"/>
                  <a:pt x="300" y="378"/>
                </a:cubicBezTo>
                <a:cubicBezTo>
                  <a:pt x="301" y="377"/>
                  <a:pt x="300" y="376"/>
                  <a:pt x="300" y="375"/>
                </a:cubicBezTo>
                <a:cubicBezTo>
                  <a:pt x="301" y="373"/>
                  <a:pt x="304" y="372"/>
                  <a:pt x="305" y="371"/>
                </a:cubicBezTo>
                <a:cubicBezTo>
                  <a:pt x="307" y="370"/>
                  <a:pt x="308" y="369"/>
                  <a:pt x="308" y="367"/>
                </a:cubicBezTo>
                <a:cubicBezTo>
                  <a:pt x="308" y="366"/>
                  <a:pt x="308" y="365"/>
                  <a:pt x="308" y="364"/>
                </a:cubicBezTo>
                <a:cubicBezTo>
                  <a:pt x="309" y="363"/>
                  <a:pt x="311" y="362"/>
                  <a:pt x="313" y="361"/>
                </a:cubicBezTo>
                <a:cubicBezTo>
                  <a:pt x="314" y="360"/>
                  <a:pt x="315" y="359"/>
                  <a:pt x="316" y="359"/>
                </a:cubicBezTo>
                <a:cubicBezTo>
                  <a:pt x="318" y="357"/>
                  <a:pt x="321" y="357"/>
                  <a:pt x="324" y="356"/>
                </a:cubicBezTo>
                <a:cubicBezTo>
                  <a:pt x="326" y="355"/>
                  <a:pt x="328" y="355"/>
                  <a:pt x="331" y="355"/>
                </a:cubicBezTo>
                <a:cubicBezTo>
                  <a:pt x="333" y="354"/>
                  <a:pt x="334" y="354"/>
                  <a:pt x="335" y="353"/>
                </a:cubicBezTo>
                <a:cubicBezTo>
                  <a:pt x="338" y="352"/>
                  <a:pt x="341" y="350"/>
                  <a:pt x="344" y="350"/>
                </a:cubicBezTo>
                <a:cubicBezTo>
                  <a:pt x="346" y="350"/>
                  <a:pt x="349" y="350"/>
                  <a:pt x="351" y="350"/>
                </a:cubicBezTo>
                <a:cubicBezTo>
                  <a:pt x="354" y="350"/>
                  <a:pt x="356" y="350"/>
                  <a:pt x="358" y="349"/>
                </a:cubicBezTo>
                <a:cubicBezTo>
                  <a:pt x="361" y="348"/>
                  <a:pt x="363" y="347"/>
                  <a:pt x="366" y="345"/>
                </a:cubicBezTo>
                <a:cubicBezTo>
                  <a:pt x="368" y="344"/>
                  <a:pt x="370" y="342"/>
                  <a:pt x="373" y="343"/>
                </a:cubicBezTo>
                <a:cubicBezTo>
                  <a:pt x="374" y="343"/>
                  <a:pt x="376" y="344"/>
                  <a:pt x="377" y="345"/>
                </a:cubicBezTo>
                <a:cubicBezTo>
                  <a:pt x="378" y="345"/>
                  <a:pt x="380" y="346"/>
                  <a:pt x="382" y="347"/>
                </a:cubicBezTo>
                <a:cubicBezTo>
                  <a:pt x="383" y="348"/>
                  <a:pt x="383" y="349"/>
                  <a:pt x="384" y="350"/>
                </a:cubicBezTo>
                <a:cubicBezTo>
                  <a:pt x="385" y="351"/>
                  <a:pt x="386" y="351"/>
                  <a:pt x="387" y="352"/>
                </a:cubicBezTo>
                <a:cubicBezTo>
                  <a:pt x="388" y="352"/>
                  <a:pt x="389" y="353"/>
                  <a:pt x="390" y="353"/>
                </a:cubicBezTo>
                <a:cubicBezTo>
                  <a:pt x="390" y="353"/>
                  <a:pt x="392" y="353"/>
                  <a:pt x="393" y="353"/>
                </a:cubicBezTo>
                <a:cubicBezTo>
                  <a:pt x="394" y="353"/>
                  <a:pt x="396" y="354"/>
                  <a:pt x="397" y="355"/>
                </a:cubicBezTo>
                <a:cubicBezTo>
                  <a:pt x="398" y="355"/>
                  <a:pt x="398" y="355"/>
                  <a:pt x="399" y="355"/>
                </a:cubicBezTo>
                <a:cubicBezTo>
                  <a:pt x="399" y="355"/>
                  <a:pt x="401" y="354"/>
                  <a:pt x="401" y="354"/>
                </a:cubicBezTo>
                <a:cubicBezTo>
                  <a:pt x="402" y="354"/>
                  <a:pt x="403" y="354"/>
                  <a:pt x="404" y="354"/>
                </a:cubicBezTo>
                <a:cubicBezTo>
                  <a:pt x="407" y="354"/>
                  <a:pt x="406" y="354"/>
                  <a:pt x="407" y="356"/>
                </a:cubicBezTo>
                <a:cubicBezTo>
                  <a:pt x="407" y="357"/>
                  <a:pt x="408" y="357"/>
                  <a:pt x="408" y="358"/>
                </a:cubicBezTo>
                <a:cubicBezTo>
                  <a:pt x="409" y="358"/>
                  <a:pt x="410" y="360"/>
                  <a:pt x="410" y="360"/>
                </a:cubicBezTo>
                <a:cubicBezTo>
                  <a:pt x="411" y="360"/>
                  <a:pt x="413" y="360"/>
                  <a:pt x="414" y="360"/>
                </a:cubicBezTo>
                <a:cubicBezTo>
                  <a:pt x="415" y="359"/>
                  <a:pt x="420" y="355"/>
                  <a:pt x="421" y="357"/>
                </a:cubicBezTo>
                <a:cubicBezTo>
                  <a:pt x="421" y="358"/>
                  <a:pt x="421" y="358"/>
                  <a:pt x="421" y="359"/>
                </a:cubicBezTo>
                <a:cubicBezTo>
                  <a:pt x="421" y="359"/>
                  <a:pt x="421" y="360"/>
                  <a:pt x="422" y="360"/>
                </a:cubicBezTo>
                <a:cubicBezTo>
                  <a:pt x="423" y="362"/>
                  <a:pt x="423" y="362"/>
                  <a:pt x="423" y="364"/>
                </a:cubicBezTo>
                <a:cubicBezTo>
                  <a:pt x="424" y="365"/>
                  <a:pt x="423" y="366"/>
                  <a:pt x="424" y="367"/>
                </a:cubicBezTo>
                <a:cubicBezTo>
                  <a:pt x="425" y="368"/>
                  <a:pt x="425" y="368"/>
                  <a:pt x="426" y="368"/>
                </a:cubicBezTo>
                <a:cubicBezTo>
                  <a:pt x="426" y="368"/>
                  <a:pt x="426" y="369"/>
                  <a:pt x="426" y="369"/>
                </a:cubicBezTo>
                <a:cubicBezTo>
                  <a:pt x="427" y="370"/>
                  <a:pt x="428" y="370"/>
                  <a:pt x="428" y="372"/>
                </a:cubicBezTo>
                <a:cubicBezTo>
                  <a:pt x="429" y="372"/>
                  <a:pt x="428" y="373"/>
                  <a:pt x="429" y="373"/>
                </a:cubicBezTo>
                <a:cubicBezTo>
                  <a:pt x="429" y="374"/>
                  <a:pt x="430" y="375"/>
                  <a:pt x="431" y="375"/>
                </a:cubicBezTo>
                <a:cubicBezTo>
                  <a:pt x="433" y="376"/>
                  <a:pt x="436" y="376"/>
                  <a:pt x="439" y="377"/>
                </a:cubicBezTo>
                <a:cubicBezTo>
                  <a:pt x="441" y="377"/>
                  <a:pt x="443" y="378"/>
                  <a:pt x="446" y="379"/>
                </a:cubicBezTo>
                <a:cubicBezTo>
                  <a:pt x="449" y="379"/>
                  <a:pt x="452" y="379"/>
                  <a:pt x="456" y="379"/>
                </a:cubicBezTo>
                <a:cubicBezTo>
                  <a:pt x="456" y="379"/>
                  <a:pt x="456" y="379"/>
                  <a:pt x="456" y="379"/>
                </a:cubicBezTo>
                <a:cubicBezTo>
                  <a:pt x="456" y="379"/>
                  <a:pt x="455" y="379"/>
                  <a:pt x="455" y="379"/>
                </a:cubicBezTo>
                <a:cubicBezTo>
                  <a:pt x="456" y="379"/>
                  <a:pt x="456" y="379"/>
                  <a:pt x="456" y="379"/>
                </a:cubicBezTo>
                <a:cubicBezTo>
                  <a:pt x="456" y="378"/>
                  <a:pt x="456" y="377"/>
                  <a:pt x="456" y="376"/>
                </a:cubicBezTo>
                <a:cubicBezTo>
                  <a:pt x="457" y="372"/>
                  <a:pt x="458" y="369"/>
                  <a:pt x="458" y="366"/>
                </a:cubicBezTo>
                <a:cubicBezTo>
                  <a:pt x="458" y="362"/>
                  <a:pt x="458" y="359"/>
                  <a:pt x="458" y="356"/>
                </a:cubicBezTo>
                <a:cubicBezTo>
                  <a:pt x="458" y="347"/>
                  <a:pt x="457" y="340"/>
                  <a:pt x="462" y="332"/>
                </a:cubicBezTo>
                <a:cubicBezTo>
                  <a:pt x="465" y="330"/>
                  <a:pt x="466" y="328"/>
                  <a:pt x="466" y="325"/>
                </a:cubicBezTo>
                <a:cubicBezTo>
                  <a:pt x="466" y="323"/>
                  <a:pt x="466" y="322"/>
                  <a:pt x="466" y="321"/>
                </a:cubicBezTo>
                <a:cubicBezTo>
                  <a:pt x="466" y="321"/>
                  <a:pt x="467" y="319"/>
                  <a:pt x="467" y="319"/>
                </a:cubicBezTo>
                <a:cubicBezTo>
                  <a:pt x="467" y="318"/>
                  <a:pt x="467" y="317"/>
                  <a:pt x="468" y="316"/>
                </a:cubicBezTo>
                <a:cubicBezTo>
                  <a:pt x="469" y="314"/>
                  <a:pt x="469" y="312"/>
                  <a:pt x="469" y="309"/>
                </a:cubicBezTo>
                <a:cubicBezTo>
                  <a:pt x="469" y="308"/>
                  <a:pt x="468" y="306"/>
                  <a:pt x="467" y="305"/>
                </a:cubicBezTo>
                <a:cubicBezTo>
                  <a:pt x="466" y="304"/>
                  <a:pt x="465" y="304"/>
                  <a:pt x="464" y="302"/>
                </a:cubicBezTo>
                <a:cubicBezTo>
                  <a:pt x="466" y="302"/>
                  <a:pt x="468" y="302"/>
                  <a:pt x="470" y="302"/>
                </a:cubicBezTo>
                <a:cubicBezTo>
                  <a:pt x="472" y="302"/>
                  <a:pt x="472" y="301"/>
                  <a:pt x="474" y="299"/>
                </a:cubicBezTo>
                <a:cubicBezTo>
                  <a:pt x="475" y="297"/>
                  <a:pt x="476" y="296"/>
                  <a:pt x="476" y="294"/>
                </a:cubicBezTo>
                <a:cubicBezTo>
                  <a:pt x="476" y="291"/>
                  <a:pt x="473" y="290"/>
                  <a:pt x="472" y="288"/>
                </a:cubicBezTo>
                <a:cubicBezTo>
                  <a:pt x="471" y="284"/>
                  <a:pt x="472" y="279"/>
                  <a:pt x="475" y="278"/>
                </a:cubicBezTo>
                <a:cubicBezTo>
                  <a:pt x="477" y="277"/>
                  <a:pt x="479" y="278"/>
                  <a:pt x="481" y="277"/>
                </a:cubicBezTo>
                <a:cubicBezTo>
                  <a:pt x="483" y="277"/>
                  <a:pt x="482" y="274"/>
                  <a:pt x="484" y="274"/>
                </a:cubicBezTo>
                <a:cubicBezTo>
                  <a:pt x="485" y="279"/>
                  <a:pt x="479" y="280"/>
                  <a:pt x="478" y="285"/>
                </a:cubicBezTo>
                <a:cubicBezTo>
                  <a:pt x="477" y="290"/>
                  <a:pt x="488" y="288"/>
                  <a:pt x="491" y="289"/>
                </a:cubicBezTo>
                <a:cubicBezTo>
                  <a:pt x="492" y="289"/>
                  <a:pt x="493" y="288"/>
                  <a:pt x="494" y="289"/>
                </a:cubicBezTo>
                <a:cubicBezTo>
                  <a:pt x="494" y="290"/>
                  <a:pt x="494" y="291"/>
                  <a:pt x="494" y="292"/>
                </a:cubicBezTo>
                <a:cubicBezTo>
                  <a:pt x="496" y="293"/>
                  <a:pt x="500" y="292"/>
                  <a:pt x="502" y="292"/>
                </a:cubicBezTo>
                <a:cubicBezTo>
                  <a:pt x="507" y="292"/>
                  <a:pt x="512" y="292"/>
                  <a:pt x="515" y="288"/>
                </a:cubicBezTo>
                <a:cubicBezTo>
                  <a:pt x="516" y="287"/>
                  <a:pt x="516" y="286"/>
                  <a:pt x="517" y="285"/>
                </a:cubicBezTo>
                <a:cubicBezTo>
                  <a:pt x="517" y="284"/>
                  <a:pt x="517" y="281"/>
                  <a:pt x="518" y="280"/>
                </a:cubicBezTo>
                <a:cubicBezTo>
                  <a:pt x="518" y="278"/>
                  <a:pt x="518" y="276"/>
                  <a:pt x="518" y="274"/>
                </a:cubicBezTo>
                <a:cubicBezTo>
                  <a:pt x="518" y="271"/>
                  <a:pt x="520" y="268"/>
                  <a:pt x="521" y="265"/>
                </a:cubicBezTo>
                <a:cubicBezTo>
                  <a:pt x="521" y="262"/>
                  <a:pt x="522" y="259"/>
                  <a:pt x="523" y="257"/>
                </a:cubicBezTo>
                <a:cubicBezTo>
                  <a:pt x="523" y="257"/>
                  <a:pt x="525" y="255"/>
                  <a:pt x="525" y="255"/>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35" name="Freeform 37">
            <a:extLst>
              <a:ext uri="{FF2B5EF4-FFF2-40B4-BE49-F238E27FC236}">
                <a16:creationId xmlns:a16="http://schemas.microsoft.com/office/drawing/2014/main" id="{1E4E5B7B-73C0-F998-2F69-45CB61A88C72}"/>
              </a:ext>
            </a:extLst>
          </p:cNvPr>
          <p:cNvSpPr>
            <a:spLocks/>
          </p:cNvSpPr>
          <p:nvPr/>
        </p:nvSpPr>
        <p:spPr bwMode="auto">
          <a:xfrm>
            <a:off x="4100550" y="3044379"/>
            <a:ext cx="579792" cy="443003"/>
          </a:xfrm>
          <a:custGeom>
            <a:avLst/>
            <a:gdLst/>
            <a:ahLst/>
            <a:cxnLst>
              <a:cxn ang="0">
                <a:pos x="305" y="111"/>
              </a:cxn>
              <a:cxn ang="0">
                <a:pos x="303" y="97"/>
              </a:cxn>
              <a:cxn ang="0">
                <a:pos x="309" y="76"/>
              </a:cxn>
              <a:cxn ang="0">
                <a:pos x="291" y="69"/>
              </a:cxn>
              <a:cxn ang="0">
                <a:pos x="278" y="50"/>
              </a:cxn>
              <a:cxn ang="0">
                <a:pos x="252" y="32"/>
              </a:cxn>
              <a:cxn ang="0">
                <a:pos x="229" y="29"/>
              </a:cxn>
              <a:cxn ang="0">
                <a:pos x="213" y="9"/>
              </a:cxn>
              <a:cxn ang="0">
                <a:pos x="208" y="2"/>
              </a:cxn>
              <a:cxn ang="0">
                <a:pos x="200" y="11"/>
              </a:cxn>
              <a:cxn ang="0">
                <a:pos x="189" y="18"/>
              </a:cxn>
              <a:cxn ang="0">
                <a:pos x="168" y="16"/>
              </a:cxn>
              <a:cxn ang="0">
                <a:pos x="154" y="13"/>
              </a:cxn>
              <a:cxn ang="0">
                <a:pos x="137" y="10"/>
              </a:cxn>
              <a:cxn ang="0">
                <a:pos x="121" y="10"/>
              </a:cxn>
              <a:cxn ang="0">
                <a:pos x="112" y="6"/>
              </a:cxn>
              <a:cxn ang="0">
                <a:pos x="101" y="7"/>
              </a:cxn>
              <a:cxn ang="0">
                <a:pos x="78" y="5"/>
              </a:cxn>
              <a:cxn ang="0">
                <a:pos x="53" y="3"/>
              </a:cxn>
              <a:cxn ang="0">
                <a:pos x="36" y="13"/>
              </a:cxn>
              <a:cxn ang="0">
                <a:pos x="20" y="23"/>
              </a:cxn>
              <a:cxn ang="0">
                <a:pos x="12" y="27"/>
              </a:cxn>
              <a:cxn ang="0">
                <a:pos x="8" y="34"/>
              </a:cxn>
              <a:cxn ang="0">
                <a:pos x="1" y="51"/>
              </a:cxn>
              <a:cxn ang="0">
                <a:pos x="3" y="65"/>
              </a:cxn>
              <a:cxn ang="0">
                <a:pos x="8" y="74"/>
              </a:cxn>
              <a:cxn ang="0">
                <a:pos x="9" y="90"/>
              </a:cxn>
              <a:cxn ang="0">
                <a:pos x="15" y="106"/>
              </a:cxn>
              <a:cxn ang="0">
                <a:pos x="22" y="110"/>
              </a:cxn>
              <a:cxn ang="0">
                <a:pos x="42" y="124"/>
              </a:cxn>
              <a:cxn ang="0">
                <a:pos x="54" y="129"/>
              </a:cxn>
              <a:cxn ang="0">
                <a:pos x="64" y="131"/>
              </a:cxn>
              <a:cxn ang="0">
                <a:pos x="83" y="131"/>
              </a:cxn>
              <a:cxn ang="0">
                <a:pos x="95" y="140"/>
              </a:cxn>
              <a:cxn ang="0">
                <a:pos x="103" y="156"/>
              </a:cxn>
              <a:cxn ang="0">
                <a:pos x="92" y="184"/>
              </a:cxn>
              <a:cxn ang="0">
                <a:pos x="95" y="192"/>
              </a:cxn>
              <a:cxn ang="0">
                <a:pos x="114" y="200"/>
              </a:cxn>
              <a:cxn ang="0">
                <a:pos x="128" y="207"/>
              </a:cxn>
              <a:cxn ang="0">
                <a:pos x="138" y="221"/>
              </a:cxn>
              <a:cxn ang="0">
                <a:pos x="137" y="237"/>
              </a:cxn>
              <a:cxn ang="0">
                <a:pos x="144" y="235"/>
              </a:cxn>
              <a:cxn ang="0">
                <a:pos x="159" y="236"/>
              </a:cxn>
              <a:cxn ang="0">
                <a:pos x="185" y="240"/>
              </a:cxn>
              <a:cxn ang="0">
                <a:pos x="195" y="232"/>
              </a:cxn>
              <a:cxn ang="0">
                <a:pos x="203" y="234"/>
              </a:cxn>
              <a:cxn ang="0">
                <a:pos x="207" y="222"/>
              </a:cxn>
              <a:cxn ang="0">
                <a:pos x="223" y="220"/>
              </a:cxn>
              <a:cxn ang="0">
                <a:pos x="237" y="204"/>
              </a:cxn>
              <a:cxn ang="0">
                <a:pos x="247" y="212"/>
              </a:cxn>
              <a:cxn ang="0">
                <a:pos x="259" y="217"/>
              </a:cxn>
              <a:cxn ang="0">
                <a:pos x="251" y="202"/>
              </a:cxn>
              <a:cxn ang="0">
                <a:pos x="251" y="191"/>
              </a:cxn>
              <a:cxn ang="0">
                <a:pos x="258" y="164"/>
              </a:cxn>
              <a:cxn ang="0">
                <a:pos x="261" y="149"/>
              </a:cxn>
              <a:cxn ang="0">
                <a:pos x="274" y="142"/>
              </a:cxn>
              <a:cxn ang="0">
                <a:pos x="283" y="135"/>
              </a:cxn>
              <a:cxn ang="0">
                <a:pos x="289" y="129"/>
              </a:cxn>
              <a:cxn ang="0">
                <a:pos x="304" y="123"/>
              </a:cxn>
              <a:cxn ang="0">
                <a:pos x="312" y="116"/>
              </a:cxn>
            </a:cxnLst>
            <a:rect l="0" t="0" r="r" b="b"/>
            <a:pathLst>
              <a:path w="317" h="242">
                <a:moveTo>
                  <a:pt x="316" y="111"/>
                </a:moveTo>
                <a:cubicBezTo>
                  <a:pt x="314" y="110"/>
                  <a:pt x="310" y="110"/>
                  <a:pt x="308" y="110"/>
                </a:cubicBezTo>
                <a:cubicBezTo>
                  <a:pt x="308" y="110"/>
                  <a:pt x="307" y="110"/>
                  <a:pt x="306" y="110"/>
                </a:cubicBezTo>
                <a:cubicBezTo>
                  <a:pt x="306" y="110"/>
                  <a:pt x="305" y="111"/>
                  <a:pt x="305" y="111"/>
                </a:cubicBezTo>
                <a:cubicBezTo>
                  <a:pt x="303" y="111"/>
                  <a:pt x="302" y="109"/>
                  <a:pt x="301" y="108"/>
                </a:cubicBezTo>
                <a:cubicBezTo>
                  <a:pt x="300" y="106"/>
                  <a:pt x="300" y="106"/>
                  <a:pt x="301" y="105"/>
                </a:cubicBezTo>
                <a:cubicBezTo>
                  <a:pt x="302" y="103"/>
                  <a:pt x="304" y="102"/>
                  <a:pt x="304" y="100"/>
                </a:cubicBezTo>
                <a:cubicBezTo>
                  <a:pt x="304" y="98"/>
                  <a:pt x="304" y="98"/>
                  <a:pt x="303" y="97"/>
                </a:cubicBezTo>
                <a:cubicBezTo>
                  <a:pt x="302" y="96"/>
                  <a:pt x="300" y="97"/>
                  <a:pt x="301" y="94"/>
                </a:cubicBezTo>
                <a:cubicBezTo>
                  <a:pt x="301" y="94"/>
                  <a:pt x="301" y="93"/>
                  <a:pt x="302" y="92"/>
                </a:cubicBezTo>
                <a:cubicBezTo>
                  <a:pt x="304" y="91"/>
                  <a:pt x="305" y="89"/>
                  <a:pt x="306" y="87"/>
                </a:cubicBezTo>
                <a:cubicBezTo>
                  <a:pt x="307" y="85"/>
                  <a:pt x="312" y="78"/>
                  <a:pt x="309" y="76"/>
                </a:cubicBezTo>
                <a:cubicBezTo>
                  <a:pt x="308" y="75"/>
                  <a:pt x="306" y="75"/>
                  <a:pt x="305" y="75"/>
                </a:cubicBezTo>
                <a:cubicBezTo>
                  <a:pt x="303" y="75"/>
                  <a:pt x="301" y="74"/>
                  <a:pt x="299" y="74"/>
                </a:cubicBezTo>
                <a:cubicBezTo>
                  <a:pt x="297" y="73"/>
                  <a:pt x="293" y="73"/>
                  <a:pt x="292" y="72"/>
                </a:cubicBezTo>
                <a:cubicBezTo>
                  <a:pt x="291" y="71"/>
                  <a:pt x="291" y="70"/>
                  <a:pt x="291" y="69"/>
                </a:cubicBezTo>
                <a:cubicBezTo>
                  <a:pt x="290" y="67"/>
                  <a:pt x="288" y="65"/>
                  <a:pt x="287" y="63"/>
                </a:cubicBezTo>
                <a:cubicBezTo>
                  <a:pt x="286" y="62"/>
                  <a:pt x="285" y="61"/>
                  <a:pt x="285" y="60"/>
                </a:cubicBezTo>
                <a:cubicBezTo>
                  <a:pt x="284" y="60"/>
                  <a:pt x="284" y="59"/>
                  <a:pt x="284" y="58"/>
                </a:cubicBezTo>
                <a:cubicBezTo>
                  <a:pt x="283" y="55"/>
                  <a:pt x="280" y="52"/>
                  <a:pt x="278" y="50"/>
                </a:cubicBezTo>
                <a:cubicBezTo>
                  <a:pt x="275" y="48"/>
                  <a:pt x="273" y="46"/>
                  <a:pt x="270" y="44"/>
                </a:cubicBezTo>
                <a:cubicBezTo>
                  <a:pt x="267" y="42"/>
                  <a:pt x="265" y="40"/>
                  <a:pt x="262" y="39"/>
                </a:cubicBezTo>
                <a:cubicBezTo>
                  <a:pt x="260" y="37"/>
                  <a:pt x="258" y="36"/>
                  <a:pt x="255" y="35"/>
                </a:cubicBezTo>
                <a:cubicBezTo>
                  <a:pt x="254" y="34"/>
                  <a:pt x="253" y="32"/>
                  <a:pt x="252" y="32"/>
                </a:cubicBezTo>
                <a:cubicBezTo>
                  <a:pt x="250" y="30"/>
                  <a:pt x="248" y="30"/>
                  <a:pt x="246" y="30"/>
                </a:cubicBezTo>
                <a:cubicBezTo>
                  <a:pt x="243" y="30"/>
                  <a:pt x="239" y="31"/>
                  <a:pt x="236" y="29"/>
                </a:cubicBezTo>
                <a:cubicBezTo>
                  <a:pt x="235" y="29"/>
                  <a:pt x="234" y="27"/>
                  <a:pt x="233" y="27"/>
                </a:cubicBezTo>
                <a:cubicBezTo>
                  <a:pt x="232" y="26"/>
                  <a:pt x="229" y="27"/>
                  <a:pt x="229" y="29"/>
                </a:cubicBezTo>
                <a:cubicBezTo>
                  <a:pt x="227" y="29"/>
                  <a:pt x="226" y="26"/>
                  <a:pt x="226" y="25"/>
                </a:cubicBezTo>
                <a:cubicBezTo>
                  <a:pt x="223" y="24"/>
                  <a:pt x="222" y="22"/>
                  <a:pt x="221" y="19"/>
                </a:cubicBezTo>
                <a:cubicBezTo>
                  <a:pt x="219" y="16"/>
                  <a:pt x="217" y="14"/>
                  <a:pt x="216" y="11"/>
                </a:cubicBezTo>
                <a:cubicBezTo>
                  <a:pt x="215" y="10"/>
                  <a:pt x="214" y="9"/>
                  <a:pt x="213" y="9"/>
                </a:cubicBezTo>
                <a:cubicBezTo>
                  <a:pt x="213" y="8"/>
                  <a:pt x="213" y="8"/>
                  <a:pt x="213" y="7"/>
                </a:cubicBezTo>
                <a:cubicBezTo>
                  <a:pt x="214" y="6"/>
                  <a:pt x="213" y="6"/>
                  <a:pt x="214" y="5"/>
                </a:cubicBezTo>
                <a:cubicBezTo>
                  <a:pt x="217" y="3"/>
                  <a:pt x="217" y="3"/>
                  <a:pt x="217" y="3"/>
                </a:cubicBezTo>
                <a:cubicBezTo>
                  <a:pt x="217" y="0"/>
                  <a:pt x="210" y="0"/>
                  <a:pt x="208" y="2"/>
                </a:cubicBezTo>
                <a:cubicBezTo>
                  <a:pt x="208" y="2"/>
                  <a:pt x="208" y="3"/>
                  <a:pt x="207" y="3"/>
                </a:cubicBezTo>
                <a:cubicBezTo>
                  <a:pt x="207" y="4"/>
                  <a:pt x="206" y="4"/>
                  <a:pt x="205" y="4"/>
                </a:cubicBezTo>
                <a:cubicBezTo>
                  <a:pt x="204" y="5"/>
                  <a:pt x="202" y="6"/>
                  <a:pt x="201" y="7"/>
                </a:cubicBezTo>
                <a:cubicBezTo>
                  <a:pt x="200" y="8"/>
                  <a:pt x="200" y="10"/>
                  <a:pt x="200" y="11"/>
                </a:cubicBezTo>
                <a:cubicBezTo>
                  <a:pt x="200" y="12"/>
                  <a:pt x="200" y="13"/>
                  <a:pt x="200" y="14"/>
                </a:cubicBezTo>
                <a:cubicBezTo>
                  <a:pt x="199" y="14"/>
                  <a:pt x="198" y="14"/>
                  <a:pt x="197" y="14"/>
                </a:cubicBezTo>
                <a:cubicBezTo>
                  <a:pt x="196" y="15"/>
                  <a:pt x="196" y="16"/>
                  <a:pt x="195" y="17"/>
                </a:cubicBezTo>
                <a:cubicBezTo>
                  <a:pt x="193" y="18"/>
                  <a:pt x="190" y="18"/>
                  <a:pt x="189" y="18"/>
                </a:cubicBezTo>
                <a:cubicBezTo>
                  <a:pt x="184" y="17"/>
                  <a:pt x="179" y="15"/>
                  <a:pt x="175" y="18"/>
                </a:cubicBezTo>
                <a:cubicBezTo>
                  <a:pt x="174" y="18"/>
                  <a:pt x="173" y="20"/>
                  <a:pt x="171" y="20"/>
                </a:cubicBezTo>
                <a:cubicBezTo>
                  <a:pt x="170" y="20"/>
                  <a:pt x="169" y="20"/>
                  <a:pt x="169" y="19"/>
                </a:cubicBezTo>
                <a:cubicBezTo>
                  <a:pt x="168" y="18"/>
                  <a:pt x="169" y="17"/>
                  <a:pt x="168" y="16"/>
                </a:cubicBezTo>
                <a:cubicBezTo>
                  <a:pt x="168" y="15"/>
                  <a:pt x="166" y="15"/>
                  <a:pt x="165" y="15"/>
                </a:cubicBezTo>
                <a:cubicBezTo>
                  <a:pt x="163" y="14"/>
                  <a:pt x="161" y="13"/>
                  <a:pt x="159" y="12"/>
                </a:cubicBezTo>
                <a:cubicBezTo>
                  <a:pt x="158" y="11"/>
                  <a:pt x="157" y="10"/>
                  <a:pt x="156" y="10"/>
                </a:cubicBezTo>
                <a:cubicBezTo>
                  <a:pt x="154" y="10"/>
                  <a:pt x="155" y="13"/>
                  <a:pt x="154" y="13"/>
                </a:cubicBezTo>
                <a:cubicBezTo>
                  <a:pt x="153" y="12"/>
                  <a:pt x="153" y="10"/>
                  <a:pt x="153" y="9"/>
                </a:cubicBezTo>
                <a:cubicBezTo>
                  <a:pt x="150" y="8"/>
                  <a:pt x="148" y="8"/>
                  <a:pt x="145" y="9"/>
                </a:cubicBezTo>
                <a:cubicBezTo>
                  <a:pt x="144" y="9"/>
                  <a:pt x="143" y="10"/>
                  <a:pt x="142" y="10"/>
                </a:cubicBezTo>
                <a:cubicBezTo>
                  <a:pt x="140" y="10"/>
                  <a:pt x="138" y="10"/>
                  <a:pt x="137" y="10"/>
                </a:cubicBezTo>
                <a:cubicBezTo>
                  <a:pt x="135" y="9"/>
                  <a:pt x="134" y="8"/>
                  <a:pt x="132" y="8"/>
                </a:cubicBezTo>
                <a:cubicBezTo>
                  <a:pt x="131" y="8"/>
                  <a:pt x="129" y="7"/>
                  <a:pt x="128" y="7"/>
                </a:cubicBezTo>
                <a:cubicBezTo>
                  <a:pt x="127" y="8"/>
                  <a:pt x="127" y="10"/>
                  <a:pt x="125" y="10"/>
                </a:cubicBezTo>
                <a:cubicBezTo>
                  <a:pt x="124" y="10"/>
                  <a:pt x="122" y="9"/>
                  <a:pt x="121" y="10"/>
                </a:cubicBezTo>
                <a:cubicBezTo>
                  <a:pt x="121" y="12"/>
                  <a:pt x="117" y="14"/>
                  <a:pt x="115" y="14"/>
                </a:cubicBezTo>
                <a:cubicBezTo>
                  <a:pt x="113" y="13"/>
                  <a:pt x="113" y="10"/>
                  <a:pt x="113" y="9"/>
                </a:cubicBezTo>
                <a:cubicBezTo>
                  <a:pt x="113" y="8"/>
                  <a:pt x="112" y="8"/>
                  <a:pt x="112" y="8"/>
                </a:cubicBezTo>
                <a:cubicBezTo>
                  <a:pt x="112" y="7"/>
                  <a:pt x="112" y="6"/>
                  <a:pt x="112" y="6"/>
                </a:cubicBezTo>
                <a:cubicBezTo>
                  <a:pt x="112" y="5"/>
                  <a:pt x="110" y="6"/>
                  <a:pt x="110" y="6"/>
                </a:cubicBezTo>
                <a:cubicBezTo>
                  <a:pt x="109" y="5"/>
                  <a:pt x="107" y="5"/>
                  <a:pt x="106" y="5"/>
                </a:cubicBezTo>
                <a:cubicBezTo>
                  <a:pt x="105" y="5"/>
                  <a:pt x="104" y="5"/>
                  <a:pt x="103" y="5"/>
                </a:cubicBezTo>
                <a:cubicBezTo>
                  <a:pt x="102" y="6"/>
                  <a:pt x="102" y="7"/>
                  <a:pt x="101" y="7"/>
                </a:cubicBezTo>
                <a:cubicBezTo>
                  <a:pt x="100" y="7"/>
                  <a:pt x="99" y="7"/>
                  <a:pt x="99" y="7"/>
                </a:cubicBezTo>
                <a:cubicBezTo>
                  <a:pt x="97" y="7"/>
                  <a:pt x="96" y="7"/>
                  <a:pt x="94" y="7"/>
                </a:cubicBezTo>
                <a:cubicBezTo>
                  <a:pt x="91" y="7"/>
                  <a:pt x="89" y="7"/>
                  <a:pt x="86" y="6"/>
                </a:cubicBezTo>
                <a:cubicBezTo>
                  <a:pt x="83" y="5"/>
                  <a:pt x="81" y="5"/>
                  <a:pt x="78" y="5"/>
                </a:cubicBezTo>
                <a:cubicBezTo>
                  <a:pt x="75" y="5"/>
                  <a:pt x="71" y="5"/>
                  <a:pt x="67" y="4"/>
                </a:cubicBezTo>
                <a:cubicBezTo>
                  <a:pt x="66" y="4"/>
                  <a:pt x="65" y="3"/>
                  <a:pt x="64" y="3"/>
                </a:cubicBezTo>
                <a:cubicBezTo>
                  <a:pt x="63" y="3"/>
                  <a:pt x="62" y="2"/>
                  <a:pt x="61" y="2"/>
                </a:cubicBezTo>
                <a:cubicBezTo>
                  <a:pt x="60" y="1"/>
                  <a:pt x="54" y="1"/>
                  <a:pt x="53" y="3"/>
                </a:cubicBezTo>
                <a:cubicBezTo>
                  <a:pt x="52" y="5"/>
                  <a:pt x="54" y="7"/>
                  <a:pt x="50" y="7"/>
                </a:cubicBezTo>
                <a:cubicBezTo>
                  <a:pt x="49" y="7"/>
                  <a:pt x="48" y="7"/>
                  <a:pt x="47" y="8"/>
                </a:cubicBezTo>
                <a:cubicBezTo>
                  <a:pt x="45" y="8"/>
                  <a:pt x="42" y="9"/>
                  <a:pt x="41" y="10"/>
                </a:cubicBezTo>
                <a:cubicBezTo>
                  <a:pt x="39" y="12"/>
                  <a:pt x="39" y="13"/>
                  <a:pt x="36" y="13"/>
                </a:cubicBezTo>
                <a:cubicBezTo>
                  <a:pt x="33" y="13"/>
                  <a:pt x="31" y="12"/>
                  <a:pt x="29" y="14"/>
                </a:cubicBezTo>
                <a:cubicBezTo>
                  <a:pt x="28" y="14"/>
                  <a:pt x="26" y="16"/>
                  <a:pt x="25" y="17"/>
                </a:cubicBezTo>
                <a:cubicBezTo>
                  <a:pt x="23" y="17"/>
                  <a:pt x="22" y="17"/>
                  <a:pt x="21" y="19"/>
                </a:cubicBezTo>
                <a:cubicBezTo>
                  <a:pt x="21" y="20"/>
                  <a:pt x="21" y="22"/>
                  <a:pt x="20" y="23"/>
                </a:cubicBezTo>
                <a:cubicBezTo>
                  <a:pt x="19" y="23"/>
                  <a:pt x="18" y="24"/>
                  <a:pt x="17" y="24"/>
                </a:cubicBezTo>
                <a:cubicBezTo>
                  <a:pt x="16" y="24"/>
                  <a:pt x="15" y="25"/>
                  <a:pt x="15" y="25"/>
                </a:cubicBezTo>
                <a:cubicBezTo>
                  <a:pt x="15" y="25"/>
                  <a:pt x="14" y="26"/>
                  <a:pt x="14" y="26"/>
                </a:cubicBezTo>
                <a:cubicBezTo>
                  <a:pt x="14" y="26"/>
                  <a:pt x="12" y="26"/>
                  <a:pt x="12" y="27"/>
                </a:cubicBezTo>
                <a:cubicBezTo>
                  <a:pt x="11" y="27"/>
                  <a:pt x="12" y="28"/>
                  <a:pt x="12" y="28"/>
                </a:cubicBezTo>
                <a:cubicBezTo>
                  <a:pt x="12" y="29"/>
                  <a:pt x="11" y="29"/>
                  <a:pt x="11" y="29"/>
                </a:cubicBezTo>
                <a:cubicBezTo>
                  <a:pt x="11" y="30"/>
                  <a:pt x="10" y="31"/>
                  <a:pt x="10" y="31"/>
                </a:cubicBezTo>
                <a:cubicBezTo>
                  <a:pt x="9" y="32"/>
                  <a:pt x="9" y="33"/>
                  <a:pt x="8" y="34"/>
                </a:cubicBezTo>
                <a:cubicBezTo>
                  <a:pt x="7" y="34"/>
                  <a:pt x="6" y="33"/>
                  <a:pt x="5" y="34"/>
                </a:cubicBezTo>
                <a:cubicBezTo>
                  <a:pt x="3" y="35"/>
                  <a:pt x="3" y="38"/>
                  <a:pt x="3" y="40"/>
                </a:cubicBezTo>
                <a:cubicBezTo>
                  <a:pt x="2" y="43"/>
                  <a:pt x="2" y="46"/>
                  <a:pt x="2" y="49"/>
                </a:cubicBezTo>
                <a:cubicBezTo>
                  <a:pt x="2" y="50"/>
                  <a:pt x="2" y="50"/>
                  <a:pt x="1" y="51"/>
                </a:cubicBezTo>
                <a:cubicBezTo>
                  <a:pt x="0" y="52"/>
                  <a:pt x="0" y="53"/>
                  <a:pt x="0" y="55"/>
                </a:cubicBezTo>
                <a:cubicBezTo>
                  <a:pt x="0" y="57"/>
                  <a:pt x="0" y="61"/>
                  <a:pt x="1" y="63"/>
                </a:cubicBezTo>
                <a:cubicBezTo>
                  <a:pt x="1" y="63"/>
                  <a:pt x="2" y="63"/>
                  <a:pt x="2" y="64"/>
                </a:cubicBezTo>
                <a:cubicBezTo>
                  <a:pt x="2" y="64"/>
                  <a:pt x="3" y="65"/>
                  <a:pt x="3" y="65"/>
                </a:cubicBezTo>
                <a:cubicBezTo>
                  <a:pt x="4" y="67"/>
                  <a:pt x="5" y="67"/>
                  <a:pt x="5" y="69"/>
                </a:cubicBezTo>
                <a:cubicBezTo>
                  <a:pt x="5" y="68"/>
                  <a:pt x="6" y="70"/>
                  <a:pt x="6" y="70"/>
                </a:cubicBezTo>
                <a:cubicBezTo>
                  <a:pt x="6" y="70"/>
                  <a:pt x="7" y="70"/>
                  <a:pt x="7" y="71"/>
                </a:cubicBezTo>
                <a:cubicBezTo>
                  <a:pt x="8" y="72"/>
                  <a:pt x="7" y="73"/>
                  <a:pt x="8" y="74"/>
                </a:cubicBezTo>
                <a:cubicBezTo>
                  <a:pt x="8" y="76"/>
                  <a:pt x="8" y="76"/>
                  <a:pt x="8" y="78"/>
                </a:cubicBezTo>
                <a:cubicBezTo>
                  <a:pt x="9" y="81"/>
                  <a:pt x="8" y="84"/>
                  <a:pt x="8" y="88"/>
                </a:cubicBezTo>
                <a:cubicBezTo>
                  <a:pt x="8" y="88"/>
                  <a:pt x="8" y="89"/>
                  <a:pt x="8" y="89"/>
                </a:cubicBezTo>
                <a:cubicBezTo>
                  <a:pt x="9" y="90"/>
                  <a:pt x="9" y="90"/>
                  <a:pt x="9" y="90"/>
                </a:cubicBezTo>
                <a:cubicBezTo>
                  <a:pt x="10" y="92"/>
                  <a:pt x="12" y="95"/>
                  <a:pt x="12" y="97"/>
                </a:cubicBezTo>
                <a:cubicBezTo>
                  <a:pt x="12" y="99"/>
                  <a:pt x="12" y="101"/>
                  <a:pt x="12" y="102"/>
                </a:cubicBezTo>
                <a:cubicBezTo>
                  <a:pt x="12" y="103"/>
                  <a:pt x="12" y="104"/>
                  <a:pt x="13" y="105"/>
                </a:cubicBezTo>
                <a:cubicBezTo>
                  <a:pt x="13" y="105"/>
                  <a:pt x="14" y="105"/>
                  <a:pt x="15" y="106"/>
                </a:cubicBezTo>
                <a:cubicBezTo>
                  <a:pt x="15" y="107"/>
                  <a:pt x="15" y="107"/>
                  <a:pt x="15" y="108"/>
                </a:cubicBezTo>
                <a:cubicBezTo>
                  <a:pt x="16" y="109"/>
                  <a:pt x="18" y="109"/>
                  <a:pt x="19" y="110"/>
                </a:cubicBezTo>
                <a:cubicBezTo>
                  <a:pt x="19" y="111"/>
                  <a:pt x="19" y="111"/>
                  <a:pt x="19" y="111"/>
                </a:cubicBezTo>
                <a:cubicBezTo>
                  <a:pt x="20" y="110"/>
                  <a:pt x="20" y="109"/>
                  <a:pt x="22" y="110"/>
                </a:cubicBezTo>
                <a:cubicBezTo>
                  <a:pt x="25" y="111"/>
                  <a:pt x="27" y="115"/>
                  <a:pt x="29" y="118"/>
                </a:cubicBezTo>
                <a:cubicBezTo>
                  <a:pt x="30" y="119"/>
                  <a:pt x="31" y="121"/>
                  <a:pt x="33" y="121"/>
                </a:cubicBezTo>
                <a:cubicBezTo>
                  <a:pt x="35" y="121"/>
                  <a:pt x="37" y="122"/>
                  <a:pt x="39" y="122"/>
                </a:cubicBezTo>
                <a:cubicBezTo>
                  <a:pt x="40" y="123"/>
                  <a:pt x="41" y="123"/>
                  <a:pt x="42" y="124"/>
                </a:cubicBezTo>
                <a:cubicBezTo>
                  <a:pt x="42" y="124"/>
                  <a:pt x="43" y="124"/>
                  <a:pt x="44" y="124"/>
                </a:cubicBezTo>
                <a:cubicBezTo>
                  <a:pt x="45" y="125"/>
                  <a:pt x="46" y="126"/>
                  <a:pt x="47" y="126"/>
                </a:cubicBezTo>
                <a:cubicBezTo>
                  <a:pt x="48" y="127"/>
                  <a:pt x="51" y="126"/>
                  <a:pt x="52" y="127"/>
                </a:cubicBezTo>
                <a:cubicBezTo>
                  <a:pt x="53" y="128"/>
                  <a:pt x="53" y="129"/>
                  <a:pt x="54" y="129"/>
                </a:cubicBezTo>
                <a:cubicBezTo>
                  <a:pt x="55" y="129"/>
                  <a:pt x="55" y="128"/>
                  <a:pt x="56" y="128"/>
                </a:cubicBezTo>
                <a:cubicBezTo>
                  <a:pt x="57" y="127"/>
                  <a:pt x="58" y="130"/>
                  <a:pt x="59" y="131"/>
                </a:cubicBezTo>
                <a:cubicBezTo>
                  <a:pt x="60" y="131"/>
                  <a:pt x="61" y="133"/>
                  <a:pt x="62" y="133"/>
                </a:cubicBezTo>
                <a:cubicBezTo>
                  <a:pt x="64" y="133"/>
                  <a:pt x="63" y="132"/>
                  <a:pt x="64" y="131"/>
                </a:cubicBezTo>
                <a:cubicBezTo>
                  <a:pt x="64" y="131"/>
                  <a:pt x="65" y="130"/>
                  <a:pt x="66" y="129"/>
                </a:cubicBezTo>
                <a:cubicBezTo>
                  <a:pt x="68" y="128"/>
                  <a:pt x="69" y="128"/>
                  <a:pt x="71" y="129"/>
                </a:cubicBezTo>
                <a:cubicBezTo>
                  <a:pt x="74" y="130"/>
                  <a:pt x="76" y="131"/>
                  <a:pt x="80" y="131"/>
                </a:cubicBezTo>
                <a:cubicBezTo>
                  <a:pt x="81" y="131"/>
                  <a:pt x="82" y="131"/>
                  <a:pt x="83" y="131"/>
                </a:cubicBezTo>
                <a:cubicBezTo>
                  <a:pt x="84" y="130"/>
                  <a:pt x="84" y="129"/>
                  <a:pt x="86" y="129"/>
                </a:cubicBezTo>
                <a:cubicBezTo>
                  <a:pt x="87" y="129"/>
                  <a:pt x="89" y="131"/>
                  <a:pt x="90" y="132"/>
                </a:cubicBezTo>
                <a:cubicBezTo>
                  <a:pt x="91" y="134"/>
                  <a:pt x="90" y="135"/>
                  <a:pt x="91" y="136"/>
                </a:cubicBezTo>
                <a:cubicBezTo>
                  <a:pt x="91" y="137"/>
                  <a:pt x="94" y="139"/>
                  <a:pt x="95" y="140"/>
                </a:cubicBezTo>
                <a:cubicBezTo>
                  <a:pt x="96" y="141"/>
                  <a:pt x="98" y="141"/>
                  <a:pt x="99" y="142"/>
                </a:cubicBezTo>
                <a:cubicBezTo>
                  <a:pt x="100" y="144"/>
                  <a:pt x="100" y="146"/>
                  <a:pt x="101" y="147"/>
                </a:cubicBezTo>
                <a:cubicBezTo>
                  <a:pt x="101" y="149"/>
                  <a:pt x="104" y="151"/>
                  <a:pt x="104" y="154"/>
                </a:cubicBezTo>
                <a:cubicBezTo>
                  <a:pt x="104" y="155"/>
                  <a:pt x="104" y="156"/>
                  <a:pt x="103" y="156"/>
                </a:cubicBezTo>
                <a:cubicBezTo>
                  <a:pt x="101" y="159"/>
                  <a:pt x="99" y="162"/>
                  <a:pt x="97" y="164"/>
                </a:cubicBezTo>
                <a:cubicBezTo>
                  <a:pt x="95" y="166"/>
                  <a:pt x="95" y="167"/>
                  <a:pt x="95" y="170"/>
                </a:cubicBezTo>
                <a:cubicBezTo>
                  <a:pt x="94" y="173"/>
                  <a:pt x="93" y="176"/>
                  <a:pt x="93" y="180"/>
                </a:cubicBezTo>
                <a:cubicBezTo>
                  <a:pt x="93" y="181"/>
                  <a:pt x="92" y="182"/>
                  <a:pt x="92" y="184"/>
                </a:cubicBezTo>
                <a:cubicBezTo>
                  <a:pt x="92" y="185"/>
                  <a:pt x="92" y="187"/>
                  <a:pt x="92" y="189"/>
                </a:cubicBezTo>
                <a:cubicBezTo>
                  <a:pt x="92" y="190"/>
                  <a:pt x="92" y="190"/>
                  <a:pt x="93" y="190"/>
                </a:cubicBezTo>
                <a:cubicBezTo>
                  <a:pt x="93" y="190"/>
                  <a:pt x="94" y="190"/>
                  <a:pt x="94" y="191"/>
                </a:cubicBezTo>
                <a:cubicBezTo>
                  <a:pt x="95" y="191"/>
                  <a:pt x="95" y="191"/>
                  <a:pt x="95" y="192"/>
                </a:cubicBezTo>
                <a:cubicBezTo>
                  <a:pt x="97" y="193"/>
                  <a:pt x="99" y="194"/>
                  <a:pt x="101" y="194"/>
                </a:cubicBezTo>
                <a:cubicBezTo>
                  <a:pt x="103" y="195"/>
                  <a:pt x="105" y="196"/>
                  <a:pt x="107" y="196"/>
                </a:cubicBezTo>
                <a:cubicBezTo>
                  <a:pt x="109" y="196"/>
                  <a:pt x="110" y="196"/>
                  <a:pt x="111" y="197"/>
                </a:cubicBezTo>
                <a:cubicBezTo>
                  <a:pt x="112" y="198"/>
                  <a:pt x="113" y="199"/>
                  <a:pt x="114" y="200"/>
                </a:cubicBezTo>
                <a:cubicBezTo>
                  <a:pt x="114" y="200"/>
                  <a:pt x="115" y="201"/>
                  <a:pt x="115" y="201"/>
                </a:cubicBezTo>
                <a:cubicBezTo>
                  <a:pt x="116" y="202"/>
                  <a:pt x="115" y="203"/>
                  <a:pt x="116" y="203"/>
                </a:cubicBezTo>
                <a:cubicBezTo>
                  <a:pt x="116" y="204"/>
                  <a:pt x="117" y="205"/>
                  <a:pt x="117" y="205"/>
                </a:cubicBezTo>
                <a:cubicBezTo>
                  <a:pt x="121" y="206"/>
                  <a:pt x="125" y="205"/>
                  <a:pt x="128" y="207"/>
                </a:cubicBezTo>
                <a:cubicBezTo>
                  <a:pt x="129" y="208"/>
                  <a:pt x="131" y="210"/>
                  <a:pt x="132" y="210"/>
                </a:cubicBezTo>
                <a:cubicBezTo>
                  <a:pt x="132" y="211"/>
                  <a:pt x="132" y="212"/>
                  <a:pt x="132" y="213"/>
                </a:cubicBezTo>
                <a:cubicBezTo>
                  <a:pt x="132" y="215"/>
                  <a:pt x="134" y="216"/>
                  <a:pt x="134" y="217"/>
                </a:cubicBezTo>
                <a:cubicBezTo>
                  <a:pt x="135" y="218"/>
                  <a:pt x="137" y="219"/>
                  <a:pt x="138" y="221"/>
                </a:cubicBezTo>
                <a:cubicBezTo>
                  <a:pt x="139" y="223"/>
                  <a:pt x="139" y="228"/>
                  <a:pt x="138" y="230"/>
                </a:cubicBezTo>
                <a:cubicBezTo>
                  <a:pt x="138" y="231"/>
                  <a:pt x="137" y="230"/>
                  <a:pt x="137" y="231"/>
                </a:cubicBezTo>
                <a:cubicBezTo>
                  <a:pt x="136" y="232"/>
                  <a:pt x="137" y="233"/>
                  <a:pt x="137" y="233"/>
                </a:cubicBezTo>
                <a:cubicBezTo>
                  <a:pt x="137" y="234"/>
                  <a:pt x="136" y="236"/>
                  <a:pt x="137" y="237"/>
                </a:cubicBezTo>
                <a:cubicBezTo>
                  <a:pt x="137" y="238"/>
                  <a:pt x="137" y="239"/>
                  <a:pt x="138" y="240"/>
                </a:cubicBezTo>
                <a:cubicBezTo>
                  <a:pt x="138" y="240"/>
                  <a:pt x="138" y="240"/>
                  <a:pt x="139" y="239"/>
                </a:cubicBezTo>
                <a:cubicBezTo>
                  <a:pt x="139" y="238"/>
                  <a:pt x="140" y="237"/>
                  <a:pt x="141" y="237"/>
                </a:cubicBezTo>
                <a:cubicBezTo>
                  <a:pt x="142" y="235"/>
                  <a:pt x="142" y="235"/>
                  <a:pt x="144" y="235"/>
                </a:cubicBezTo>
                <a:cubicBezTo>
                  <a:pt x="147" y="234"/>
                  <a:pt x="149" y="234"/>
                  <a:pt x="152" y="234"/>
                </a:cubicBezTo>
                <a:cubicBezTo>
                  <a:pt x="153" y="234"/>
                  <a:pt x="154" y="234"/>
                  <a:pt x="155" y="234"/>
                </a:cubicBezTo>
                <a:cubicBezTo>
                  <a:pt x="156" y="235"/>
                  <a:pt x="156" y="235"/>
                  <a:pt x="157" y="235"/>
                </a:cubicBezTo>
                <a:cubicBezTo>
                  <a:pt x="158" y="236"/>
                  <a:pt x="159" y="236"/>
                  <a:pt x="159" y="236"/>
                </a:cubicBezTo>
                <a:cubicBezTo>
                  <a:pt x="161" y="236"/>
                  <a:pt x="166" y="238"/>
                  <a:pt x="167" y="236"/>
                </a:cubicBezTo>
                <a:cubicBezTo>
                  <a:pt x="167" y="236"/>
                  <a:pt x="167" y="237"/>
                  <a:pt x="167" y="237"/>
                </a:cubicBezTo>
                <a:cubicBezTo>
                  <a:pt x="170" y="238"/>
                  <a:pt x="174" y="237"/>
                  <a:pt x="176" y="238"/>
                </a:cubicBezTo>
                <a:cubicBezTo>
                  <a:pt x="179" y="239"/>
                  <a:pt x="182" y="242"/>
                  <a:pt x="185" y="240"/>
                </a:cubicBezTo>
                <a:cubicBezTo>
                  <a:pt x="187" y="240"/>
                  <a:pt x="187" y="239"/>
                  <a:pt x="188" y="237"/>
                </a:cubicBezTo>
                <a:cubicBezTo>
                  <a:pt x="189" y="236"/>
                  <a:pt x="190" y="236"/>
                  <a:pt x="192" y="235"/>
                </a:cubicBezTo>
                <a:cubicBezTo>
                  <a:pt x="192" y="235"/>
                  <a:pt x="193" y="234"/>
                  <a:pt x="194" y="234"/>
                </a:cubicBezTo>
                <a:cubicBezTo>
                  <a:pt x="194" y="233"/>
                  <a:pt x="195" y="233"/>
                  <a:pt x="195" y="232"/>
                </a:cubicBezTo>
                <a:cubicBezTo>
                  <a:pt x="196" y="232"/>
                  <a:pt x="197" y="232"/>
                  <a:pt x="197" y="232"/>
                </a:cubicBezTo>
                <a:cubicBezTo>
                  <a:pt x="198" y="231"/>
                  <a:pt x="199" y="230"/>
                  <a:pt x="200" y="230"/>
                </a:cubicBezTo>
                <a:cubicBezTo>
                  <a:pt x="201" y="232"/>
                  <a:pt x="198" y="236"/>
                  <a:pt x="202" y="234"/>
                </a:cubicBezTo>
                <a:cubicBezTo>
                  <a:pt x="202" y="234"/>
                  <a:pt x="203" y="234"/>
                  <a:pt x="203" y="234"/>
                </a:cubicBezTo>
                <a:cubicBezTo>
                  <a:pt x="204" y="233"/>
                  <a:pt x="204" y="233"/>
                  <a:pt x="205" y="232"/>
                </a:cubicBezTo>
                <a:cubicBezTo>
                  <a:pt x="206" y="231"/>
                  <a:pt x="207" y="232"/>
                  <a:pt x="208" y="231"/>
                </a:cubicBezTo>
                <a:cubicBezTo>
                  <a:pt x="209" y="229"/>
                  <a:pt x="207" y="228"/>
                  <a:pt x="207" y="226"/>
                </a:cubicBezTo>
                <a:cubicBezTo>
                  <a:pt x="207" y="225"/>
                  <a:pt x="207" y="223"/>
                  <a:pt x="207" y="222"/>
                </a:cubicBezTo>
                <a:cubicBezTo>
                  <a:pt x="207" y="221"/>
                  <a:pt x="208" y="218"/>
                  <a:pt x="210" y="218"/>
                </a:cubicBezTo>
                <a:cubicBezTo>
                  <a:pt x="211" y="217"/>
                  <a:pt x="214" y="216"/>
                  <a:pt x="216" y="216"/>
                </a:cubicBezTo>
                <a:cubicBezTo>
                  <a:pt x="217" y="217"/>
                  <a:pt x="217" y="219"/>
                  <a:pt x="219" y="219"/>
                </a:cubicBezTo>
                <a:cubicBezTo>
                  <a:pt x="220" y="220"/>
                  <a:pt x="222" y="220"/>
                  <a:pt x="223" y="220"/>
                </a:cubicBezTo>
                <a:cubicBezTo>
                  <a:pt x="228" y="220"/>
                  <a:pt x="227" y="215"/>
                  <a:pt x="227" y="212"/>
                </a:cubicBezTo>
                <a:cubicBezTo>
                  <a:pt x="227" y="208"/>
                  <a:pt x="231" y="204"/>
                  <a:pt x="235" y="205"/>
                </a:cubicBezTo>
                <a:cubicBezTo>
                  <a:pt x="236" y="205"/>
                  <a:pt x="236" y="205"/>
                  <a:pt x="236" y="205"/>
                </a:cubicBezTo>
                <a:cubicBezTo>
                  <a:pt x="237" y="205"/>
                  <a:pt x="237" y="205"/>
                  <a:pt x="237" y="204"/>
                </a:cubicBezTo>
                <a:cubicBezTo>
                  <a:pt x="238" y="204"/>
                  <a:pt x="238" y="204"/>
                  <a:pt x="238" y="204"/>
                </a:cubicBezTo>
                <a:cubicBezTo>
                  <a:pt x="241" y="204"/>
                  <a:pt x="244" y="204"/>
                  <a:pt x="246" y="204"/>
                </a:cubicBezTo>
                <a:cubicBezTo>
                  <a:pt x="246" y="206"/>
                  <a:pt x="248" y="206"/>
                  <a:pt x="248" y="208"/>
                </a:cubicBezTo>
                <a:cubicBezTo>
                  <a:pt x="248" y="210"/>
                  <a:pt x="247" y="210"/>
                  <a:pt x="247" y="212"/>
                </a:cubicBezTo>
                <a:cubicBezTo>
                  <a:pt x="246" y="213"/>
                  <a:pt x="246" y="215"/>
                  <a:pt x="246" y="216"/>
                </a:cubicBezTo>
                <a:cubicBezTo>
                  <a:pt x="246" y="218"/>
                  <a:pt x="246" y="218"/>
                  <a:pt x="248" y="219"/>
                </a:cubicBezTo>
                <a:cubicBezTo>
                  <a:pt x="250" y="219"/>
                  <a:pt x="254" y="219"/>
                  <a:pt x="256" y="219"/>
                </a:cubicBezTo>
                <a:cubicBezTo>
                  <a:pt x="257" y="219"/>
                  <a:pt x="259" y="218"/>
                  <a:pt x="259" y="217"/>
                </a:cubicBezTo>
                <a:cubicBezTo>
                  <a:pt x="261" y="214"/>
                  <a:pt x="259" y="211"/>
                  <a:pt x="257" y="209"/>
                </a:cubicBezTo>
                <a:cubicBezTo>
                  <a:pt x="257" y="208"/>
                  <a:pt x="256" y="207"/>
                  <a:pt x="255" y="207"/>
                </a:cubicBezTo>
                <a:cubicBezTo>
                  <a:pt x="254" y="206"/>
                  <a:pt x="253" y="205"/>
                  <a:pt x="252" y="204"/>
                </a:cubicBezTo>
                <a:cubicBezTo>
                  <a:pt x="252" y="204"/>
                  <a:pt x="252" y="202"/>
                  <a:pt x="251" y="202"/>
                </a:cubicBezTo>
                <a:cubicBezTo>
                  <a:pt x="250" y="200"/>
                  <a:pt x="249" y="201"/>
                  <a:pt x="249" y="199"/>
                </a:cubicBezTo>
                <a:cubicBezTo>
                  <a:pt x="249" y="198"/>
                  <a:pt x="249" y="197"/>
                  <a:pt x="249" y="196"/>
                </a:cubicBezTo>
                <a:cubicBezTo>
                  <a:pt x="249" y="195"/>
                  <a:pt x="249" y="194"/>
                  <a:pt x="250" y="193"/>
                </a:cubicBezTo>
                <a:cubicBezTo>
                  <a:pt x="250" y="192"/>
                  <a:pt x="251" y="191"/>
                  <a:pt x="251" y="191"/>
                </a:cubicBezTo>
                <a:cubicBezTo>
                  <a:pt x="252" y="189"/>
                  <a:pt x="253" y="188"/>
                  <a:pt x="254" y="186"/>
                </a:cubicBezTo>
                <a:cubicBezTo>
                  <a:pt x="255" y="184"/>
                  <a:pt x="256" y="183"/>
                  <a:pt x="257" y="180"/>
                </a:cubicBezTo>
                <a:cubicBezTo>
                  <a:pt x="257" y="179"/>
                  <a:pt x="258" y="177"/>
                  <a:pt x="258" y="176"/>
                </a:cubicBezTo>
                <a:cubicBezTo>
                  <a:pt x="259" y="172"/>
                  <a:pt x="258" y="168"/>
                  <a:pt x="258" y="164"/>
                </a:cubicBezTo>
                <a:cubicBezTo>
                  <a:pt x="258" y="161"/>
                  <a:pt x="258" y="158"/>
                  <a:pt x="258" y="155"/>
                </a:cubicBezTo>
                <a:cubicBezTo>
                  <a:pt x="258" y="155"/>
                  <a:pt x="258" y="154"/>
                  <a:pt x="258" y="154"/>
                </a:cubicBezTo>
                <a:cubicBezTo>
                  <a:pt x="259" y="153"/>
                  <a:pt x="259" y="153"/>
                  <a:pt x="259" y="152"/>
                </a:cubicBezTo>
                <a:cubicBezTo>
                  <a:pt x="260" y="150"/>
                  <a:pt x="260" y="150"/>
                  <a:pt x="261" y="149"/>
                </a:cubicBezTo>
                <a:cubicBezTo>
                  <a:pt x="263" y="148"/>
                  <a:pt x="264" y="148"/>
                  <a:pt x="265" y="148"/>
                </a:cubicBezTo>
                <a:cubicBezTo>
                  <a:pt x="266" y="147"/>
                  <a:pt x="268" y="146"/>
                  <a:pt x="269" y="145"/>
                </a:cubicBezTo>
                <a:cubicBezTo>
                  <a:pt x="269" y="145"/>
                  <a:pt x="269" y="144"/>
                  <a:pt x="270" y="144"/>
                </a:cubicBezTo>
                <a:cubicBezTo>
                  <a:pt x="271" y="143"/>
                  <a:pt x="273" y="143"/>
                  <a:pt x="274" y="142"/>
                </a:cubicBezTo>
                <a:cubicBezTo>
                  <a:pt x="276" y="142"/>
                  <a:pt x="277" y="142"/>
                  <a:pt x="279" y="142"/>
                </a:cubicBezTo>
                <a:cubicBezTo>
                  <a:pt x="281" y="142"/>
                  <a:pt x="281" y="142"/>
                  <a:pt x="282" y="141"/>
                </a:cubicBezTo>
                <a:cubicBezTo>
                  <a:pt x="282" y="140"/>
                  <a:pt x="283" y="139"/>
                  <a:pt x="283" y="138"/>
                </a:cubicBezTo>
                <a:cubicBezTo>
                  <a:pt x="283" y="137"/>
                  <a:pt x="283" y="136"/>
                  <a:pt x="283" y="135"/>
                </a:cubicBezTo>
                <a:cubicBezTo>
                  <a:pt x="283" y="135"/>
                  <a:pt x="284" y="135"/>
                  <a:pt x="284" y="134"/>
                </a:cubicBezTo>
                <a:cubicBezTo>
                  <a:pt x="284" y="134"/>
                  <a:pt x="284" y="134"/>
                  <a:pt x="284" y="133"/>
                </a:cubicBezTo>
                <a:cubicBezTo>
                  <a:pt x="285" y="133"/>
                  <a:pt x="285" y="132"/>
                  <a:pt x="285" y="132"/>
                </a:cubicBezTo>
                <a:cubicBezTo>
                  <a:pt x="287" y="131"/>
                  <a:pt x="288" y="130"/>
                  <a:pt x="289" y="129"/>
                </a:cubicBezTo>
                <a:cubicBezTo>
                  <a:pt x="291" y="129"/>
                  <a:pt x="293" y="128"/>
                  <a:pt x="294" y="127"/>
                </a:cubicBezTo>
                <a:cubicBezTo>
                  <a:pt x="295" y="126"/>
                  <a:pt x="295" y="126"/>
                  <a:pt x="296" y="125"/>
                </a:cubicBezTo>
                <a:cubicBezTo>
                  <a:pt x="298" y="125"/>
                  <a:pt x="299" y="124"/>
                  <a:pt x="301" y="124"/>
                </a:cubicBezTo>
                <a:cubicBezTo>
                  <a:pt x="302" y="123"/>
                  <a:pt x="303" y="124"/>
                  <a:pt x="304" y="123"/>
                </a:cubicBezTo>
                <a:cubicBezTo>
                  <a:pt x="305" y="123"/>
                  <a:pt x="305" y="122"/>
                  <a:pt x="306" y="122"/>
                </a:cubicBezTo>
                <a:cubicBezTo>
                  <a:pt x="307" y="121"/>
                  <a:pt x="308" y="121"/>
                  <a:pt x="309" y="120"/>
                </a:cubicBezTo>
                <a:cubicBezTo>
                  <a:pt x="310" y="118"/>
                  <a:pt x="309" y="118"/>
                  <a:pt x="311" y="117"/>
                </a:cubicBezTo>
                <a:cubicBezTo>
                  <a:pt x="311" y="117"/>
                  <a:pt x="312" y="117"/>
                  <a:pt x="312" y="116"/>
                </a:cubicBezTo>
                <a:cubicBezTo>
                  <a:pt x="313" y="116"/>
                  <a:pt x="313" y="116"/>
                  <a:pt x="314" y="116"/>
                </a:cubicBezTo>
                <a:cubicBezTo>
                  <a:pt x="316" y="115"/>
                  <a:pt x="317" y="113"/>
                  <a:pt x="316" y="111"/>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36" name="Freeform 39">
            <a:extLst>
              <a:ext uri="{FF2B5EF4-FFF2-40B4-BE49-F238E27FC236}">
                <a16:creationId xmlns:a16="http://schemas.microsoft.com/office/drawing/2014/main" id="{DF696E34-403A-EDD5-D6B4-5EC11DF5E69F}"/>
              </a:ext>
            </a:extLst>
          </p:cNvPr>
          <p:cNvSpPr>
            <a:spLocks/>
          </p:cNvSpPr>
          <p:nvPr/>
        </p:nvSpPr>
        <p:spPr bwMode="auto">
          <a:xfrm>
            <a:off x="4086560" y="2750597"/>
            <a:ext cx="730569" cy="432122"/>
          </a:xfrm>
          <a:custGeom>
            <a:avLst/>
            <a:gdLst/>
            <a:ahLst/>
            <a:cxnLst>
              <a:cxn ang="0">
                <a:pos x="394" y="150"/>
              </a:cxn>
              <a:cxn ang="0">
                <a:pos x="386" y="137"/>
              </a:cxn>
              <a:cxn ang="0">
                <a:pos x="375" y="124"/>
              </a:cxn>
              <a:cxn ang="0">
                <a:pos x="376" y="94"/>
              </a:cxn>
              <a:cxn ang="0">
                <a:pos x="378" y="77"/>
              </a:cxn>
              <a:cxn ang="0">
                <a:pos x="359" y="56"/>
              </a:cxn>
              <a:cxn ang="0">
                <a:pos x="349" y="50"/>
              </a:cxn>
              <a:cxn ang="0">
                <a:pos x="332" y="49"/>
              </a:cxn>
              <a:cxn ang="0">
                <a:pos x="311" y="53"/>
              </a:cxn>
              <a:cxn ang="0">
                <a:pos x="294" y="48"/>
              </a:cxn>
              <a:cxn ang="0">
                <a:pos x="279" y="32"/>
              </a:cxn>
              <a:cxn ang="0">
                <a:pos x="255" y="15"/>
              </a:cxn>
              <a:cxn ang="0">
                <a:pos x="237" y="7"/>
              </a:cxn>
              <a:cxn ang="0">
                <a:pos x="219" y="10"/>
              </a:cxn>
              <a:cxn ang="0">
                <a:pos x="192" y="22"/>
              </a:cxn>
              <a:cxn ang="0">
                <a:pos x="189" y="60"/>
              </a:cxn>
              <a:cxn ang="0">
                <a:pos x="174" y="94"/>
              </a:cxn>
              <a:cxn ang="0">
                <a:pos x="146" y="109"/>
              </a:cxn>
              <a:cxn ang="0">
                <a:pos x="127" y="96"/>
              </a:cxn>
              <a:cxn ang="0">
                <a:pos x="124" y="77"/>
              </a:cxn>
              <a:cxn ang="0">
                <a:pos x="110" y="64"/>
              </a:cxn>
              <a:cxn ang="0">
                <a:pos x="96" y="50"/>
              </a:cxn>
              <a:cxn ang="0">
                <a:pos x="93" y="33"/>
              </a:cxn>
              <a:cxn ang="0">
                <a:pos x="75" y="38"/>
              </a:cxn>
              <a:cxn ang="0">
                <a:pos x="57" y="51"/>
              </a:cxn>
              <a:cxn ang="0">
                <a:pos x="39" y="58"/>
              </a:cxn>
              <a:cxn ang="0">
                <a:pos x="28" y="75"/>
              </a:cxn>
              <a:cxn ang="0">
                <a:pos x="17" y="117"/>
              </a:cxn>
              <a:cxn ang="0">
                <a:pos x="8" y="131"/>
              </a:cxn>
              <a:cxn ang="0">
                <a:pos x="1" y="189"/>
              </a:cxn>
              <a:cxn ang="0">
                <a:pos x="10" y="204"/>
              </a:cxn>
              <a:cxn ang="0">
                <a:pos x="18" y="192"/>
              </a:cxn>
              <a:cxn ang="0">
                <a:pos x="22" y="187"/>
              </a:cxn>
              <a:cxn ang="0">
                <a:pos x="29" y="180"/>
              </a:cxn>
              <a:cxn ang="0">
                <a:pos x="49" y="171"/>
              </a:cxn>
              <a:cxn ang="0">
                <a:pos x="69" y="163"/>
              </a:cxn>
              <a:cxn ang="0">
                <a:pos x="94" y="167"/>
              </a:cxn>
              <a:cxn ang="0">
                <a:pos x="111" y="166"/>
              </a:cxn>
              <a:cxn ang="0">
                <a:pos x="120" y="169"/>
              </a:cxn>
              <a:cxn ang="0">
                <a:pos x="133" y="171"/>
              </a:cxn>
              <a:cxn ang="0">
                <a:pos x="150" y="171"/>
              </a:cxn>
              <a:cxn ang="0">
                <a:pos x="164" y="171"/>
              </a:cxn>
              <a:cxn ang="0">
                <a:pos x="177" y="180"/>
              </a:cxn>
              <a:cxn ang="0">
                <a:pos x="203" y="178"/>
              </a:cxn>
              <a:cxn ang="0">
                <a:pos x="209" y="168"/>
              </a:cxn>
              <a:cxn ang="0">
                <a:pos x="225" y="164"/>
              </a:cxn>
              <a:cxn ang="0">
                <a:pos x="224" y="172"/>
              </a:cxn>
              <a:cxn ang="0">
                <a:pos x="241" y="188"/>
              </a:cxn>
              <a:cxn ang="0">
                <a:pos x="263" y="196"/>
              </a:cxn>
              <a:cxn ang="0">
                <a:pos x="292" y="219"/>
              </a:cxn>
              <a:cxn ang="0">
                <a:pos x="300" y="233"/>
              </a:cxn>
              <a:cxn ang="0">
                <a:pos x="316" y="235"/>
              </a:cxn>
              <a:cxn ang="0">
                <a:pos x="332" y="227"/>
              </a:cxn>
              <a:cxn ang="0">
                <a:pos x="351" y="224"/>
              </a:cxn>
              <a:cxn ang="0">
                <a:pos x="381" y="205"/>
              </a:cxn>
              <a:cxn ang="0">
                <a:pos x="399" y="173"/>
              </a:cxn>
            </a:cxnLst>
            <a:rect l="0" t="0" r="r" b="b"/>
            <a:pathLst>
              <a:path w="399" h="236">
                <a:moveTo>
                  <a:pt x="399" y="162"/>
                </a:moveTo>
                <a:cubicBezTo>
                  <a:pt x="399" y="161"/>
                  <a:pt x="398" y="161"/>
                  <a:pt x="397" y="159"/>
                </a:cubicBezTo>
                <a:cubicBezTo>
                  <a:pt x="396" y="157"/>
                  <a:pt x="398" y="153"/>
                  <a:pt x="397" y="151"/>
                </a:cubicBezTo>
                <a:cubicBezTo>
                  <a:pt x="396" y="149"/>
                  <a:pt x="396" y="150"/>
                  <a:pt x="394" y="150"/>
                </a:cubicBezTo>
                <a:cubicBezTo>
                  <a:pt x="392" y="149"/>
                  <a:pt x="392" y="148"/>
                  <a:pt x="391" y="146"/>
                </a:cubicBezTo>
                <a:cubicBezTo>
                  <a:pt x="391" y="143"/>
                  <a:pt x="392" y="143"/>
                  <a:pt x="390" y="142"/>
                </a:cubicBezTo>
                <a:cubicBezTo>
                  <a:pt x="389" y="141"/>
                  <a:pt x="387" y="141"/>
                  <a:pt x="387" y="140"/>
                </a:cubicBezTo>
                <a:cubicBezTo>
                  <a:pt x="386" y="139"/>
                  <a:pt x="386" y="138"/>
                  <a:pt x="386" y="137"/>
                </a:cubicBezTo>
                <a:cubicBezTo>
                  <a:pt x="385" y="135"/>
                  <a:pt x="384" y="135"/>
                  <a:pt x="384" y="133"/>
                </a:cubicBezTo>
                <a:cubicBezTo>
                  <a:pt x="385" y="130"/>
                  <a:pt x="387" y="129"/>
                  <a:pt x="387" y="126"/>
                </a:cubicBezTo>
                <a:cubicBezTo>
                  <a:pt x="382" y="126"/>
                  <a:pt x="383" y="124"/>
                  <a:pt x="383" y="121"/>
                </a:cubicBezTo>
                <a:cubicBezTo>
                  <a:pt x="380" y="120"/>
                  <a:pt x="378" y="123"/>
                  <a:pt x="375" y="124"/>
                </a:cubicBezTo>
                <a:cubicBezTo>
                  <a:pt x="373" y="124"/>
                  <a:pt x="371" y="124"/>
                  <a:pt x="369" y="125"/>
                </a:cubicBezTo>
                <a:cubicBezTo>
                  <a:pt x="367" y="121"/>
                  <a:pt x="373" y="118"/>
                  <a:pt x="373" y="114"/>
                </a:cubicBezTo>
                <a:cubicBezTo>
                  <a:pt x="374" y="110"/>
                  <a:pt x="372" y="110"/>
                  <a:pt x="371" y="107"/>
                </a:cubicBezTo>
                <a:cubicBezTo>
                  <a:pt x="369" y="101"/>
                  <a:pt x="374" y="98"/>
                  <a:pt x="376" y="94"/>
                </a:cubicBezTo>
                <a:cubicBezTo>
                  <a:pt x="377" y="94"/>
                  <a:pt x="377" y="93"/>
                  <a:pt x="377" y="93"/>
                </a:cubicBezTo>
                <a:cubicBezTo>
                  <a:pt x="378" y="92"/>
                  <a:pt x="380" y="91"/>
                  <a:pt x="380" y="91"/>
                </a:cubicBezTo>
                <a:cubicBezTo>
                  <a:pt x="381" y="90"/>
                  <a:pt x="381" y="87"/>
                  <a:pt x="381" y="86"/>
                </a:cubicBezTo>
                <a:cubicBezTo>
                  <a:pt x="382" y="83"/>
                  <a:pt x="381" y="79"/>
                  <a:pt x="378" y="77"/>
                </a:cubicBezTo>
                <a:cubicBezTo>
                  <a:pt x="376" y="75"/>
                  <a:pt x="373" y="75"/>
                  <a:pt x="370" y="73"/>
                </a:cubicBezTo>
                <a:cubicBezTo>
                  <a:pt x="369" y="72"/>
                  <a:pt x="368" y="70"/>
                  <a:pt x="367" y="69"/>
                </a:cubicBezTo>
                <a:cubicBezTo>
                  <a:pt x="364" y="66"/>
                  <a:pt x="361" y="65"/>
                  <a:pt x="358" y="63"/>
                </a:cubicBezTo>
                <a:cubicBezTo>
                  <a:pt x="359" y="61"/>
                  <a:pt x="359" y="58"/>
                  <a:pt x="359" y="56"/>
                </a:cubicBezTo>
                <a:cubicBezTo>
                  <a:pt x="357" y="56"/>
                  <a:pt x="355" y="56"/>
                  <a:pt x="354" y="56"/>
                </a:cubicBezTo>
                <a:cubicBezTo>
                  <a:pt x="353" y="55"/>
                  <a:pt x="353" y="55"/>
                  <a:pt x="353" y="54"/>
                </a:cubicBezTo>
                <a:cubicBezTo>
                  <a:pt x="351" y="52"/>
                  <a:pt x="350" y="50"/>
                  <a:pt x="349" y="47"/>
                </a:cubicBezTo>
                <a:cubicBezTo>
                  <a:pt x="349" y="48"/>
                  <a:pt x="349" y="49"/>
                  <a:pt x="349" y="50"/>
                </a:cubicBezTo>
                <a:cubicBezTo>
                  <a:pt x="349" y="53"/>
                  <a:pt x="350" y="54"/>
                  <a:pt x="350" y="56"/>
                </a:cubicBezTo>
                <a:cubicBezTo>
                  <a:pt x="346" y="57"/>
                  <a:pt x="343" y="56"/>
                  <a:pt x="340" y="54"/>
                </a:cubicBezTo>
                <a:cubicBezTo>
                  <a:pt x="338" y="53"/>
                  <a:pt x="336" y="53"/>
                  <a:pt x="334" y="52"/>
                </a:cubicBezTo>
                <a:cubicBezTo>
                  <a:pt x="333" y="51"/>
                  <a:pt x="333" y="50"/>
                  <a:pt x="332" y="49"/>
                </a:cubicBezTo>
                <a:cubicBezTo>
                  <a:pt x="331" y="48"/>
                  <a:pt x="329" y="48"/>
                  <a:pt x="327" y="48"/>
                </a:cubicBezTo>
                <a:cubicBezTo>
                  <a:pt x="326" y="47"/>
                  <a:pt x="327" y="47"/>
                  <a:pt x="325" y="47"/>
                </a:cubicBezTo>
                <a:cubicBezTo>
                  <a:pt x="324" y="46"/>
                  <a:pt x="320" y="46"/>
                  <a:pt x="319" y="47"/>
                </a:cubicBezTo>
                <a:cubicBezTo>
                  <a:pt x="314" y="48"/>
                  <a:pt x="315" y="52"/>
                  <a:pt x="311" y="53"/>
                </a:cubicBezTo>
                <a:cubicBezTo>
                  <a:pt x="310" y="53"/>
                  <a:pt x="309" y="53"/>
                  <a:pt x="308" y="53"/>
                </a:cubicBezTo>
                <a:cubicBezTo>
                  <a:pt x="306" y="52"/>
                  <a:pt x="303" y="52"/>
                  <a:pt x="301" y="51"/>
                </a:cubicBezTo>
                <a:cubicBezTo>
                  <a:pt x="300" y="51"/>
                  <a:pt x="300" y="50"/>
                  <a:pt x="299" y="50"/>
                </a:cubicBezTo>
                <a:cubicBezTo>
                  <a:pt x="297" y="49"/>
                  <a:pt x="296" y="48"/>
                  <a:pt x="294" y="48"/>
                </a:cubicBezTo>
                <a:cubicBezTo>
                  <a:pt x="294" y="48"/>
                  <a:pt x="292" y="49"/>
                  <a:pt x="291" y="48"/>
                </a:cubicBezTo>
                <a:cubicBezTo>
                  <a:pt x="289" y="48"/>
                  <a:pt x="288" y="45"/>
                  <a:pt x="287" y="43"/>
                </a:cubicBezTo>
                <a:cubicBezTo>
                  <a:pt x="285" y="41"/>
                  <a:pt x="284" y="39"/>
                  <a:pt x="282" y="36"/>
                </a:cubicBezTo>
                <a:cubicBezTo>
                  <a:pt x="281" y="34"/>
                  <a:pt x="281" y="33"/>
                  <a:pt x="279" y="32"/>
                </a:cubicBezTo>
                <a:cubicBezTo>
                  <a:pt x="276" y="31"/>
                  <a:pt x="276" y="31"/>
                  <a:pt x="276" y="28"/>
                </a:cubicBezTo>
                <a:cubicBezTo>
                  <a:pt x="275" y="25"/>
                  <a:pt x="277" y="24"/>
                  <a:pt x="274" y="22"/>
                </a:cubicBezTo>
                <a:cubicBezTo>
                  <a:pt x="271" y="21"/>
                  <a:pt x="268" y="22"/>
                  <a:pt x="266" y="20"/>
                </a:cubicBezTo>
                <a:cubicBezTo>
                  <a:pt x="262" y="17"/>
                  <a:pt x="262" y="13"/>
                  <a:pt x="255" y="15"/>
                </a:cubicBezTo>
                <a:cubicBezTo>
                  <a:pt x="256" y="10"/>
                  <a:pt x="251" y="7"/>
                  <a:pt x="247" y="5"/>
                </a:cubicBezTo>
                <a:cubicBezTo>
                  <a:pt x="245" y="5"/>
                  <a:pt x="244" y="4"/>
                  <a:pt x="243" y="4"/>
                </a:cubicBezTo>
                <a:cubicBezTo>
                  <a:pt x="241" y="2"/>
                  <a:pt x="240" y="0"/>
                  <a:pt x="237" y="0"/>
                </a:cubicBezTo>
                <a:cubicBezTo>
                  <a:pt x="237" y="2"/>
                  <a:pt x="237" y="5"/>
                  <a:pt x="237" y="7"/>
                </a:cubicBezTo>
                <a:cubicBezTo>
                  <a:pt x="232" y="8"/>
                  <a:pt x="235" y="2"/>
                  <a:pt x="233" y="1"/>
                </a:cubicBezTo>
                <a:cubicBezTo>
                  <a:pt x="231" y="0"/>
                  <a:pt x="226" y="4"/>
                  <a:pt x="224" y="5"/>
                </a:cubicBezTo>
                <a:cubicBezTo>
                  <a:pt x="223" y="6"/>
                  <a:pt x="222" y="6"/>
                  <a:pt x="221" y="7"/>
                </a:cubicBezTo>
                <a:cubicBezTo>
                  <a:pt x="220" y="8"/>
                  <a:pt x="219" y="9"/>
                  <a:pt x="219" y="10"/>
                </a:cubicBezTo>
                <a:cubicBezTo>
                  <a:pt x="215" y="13"/>
                  <a:pt x="209" y="12"/>
                  <a:pt x="204" y="13"/>
                </a:cubicBezTo>
                <a:cubicBezTo>
                  <a:pt x="201" y="13"/>
                  <a:pt x="202" y="13"/>
                  <a:pt x="201" y="15"/>
                </a:cubicBezTo>
                <a:cubicBezTo>
                  <a:pt x="199" y="17"/>
                  <a:pt x="198" y="18"/>
                  <a:pt x="196" y="20"/>
                </a:cubicBezTo>
                <a:cubicBezTo>
                  <a:pt x="195" y="20"/>
                  <a:pt x="193" y="22"/>
                  <a:pt x="192" y="22"/>
                </a:cubicBezTo>
                <a:cubicBezTo>
                  <a:pt x="189" y="23"/>
                  <a:pt x="188" y="22"/>
                  <a:pt x="188" y="21"/>
                </a:cubicBezTo>
                <a:cubicBezTo>
                  <a:pt x="188" y="23"/>
                  <a:pt x="188" y="25"/>
                  <a:pt x="188" y="27"/>
                </a:cubicBezTo>
                <a:cubicBezTo>
                  <a:pt x="188" y="30"/>
                  <a:pt x="189" y="34"/>
                  <a:pt x="189" y="37"/>
                </a:cubicBezTo>
                <a:cubicBezTo>
                  <a:pt x="189" y="45"/>
                  <a:pt x="189" y="52"/>
                  <a:pt x="189" y="60"/>
                </a:cubicBezTo>
                <a:cubicBezTo>
                  <a:pt x="189" y="68"/>
                  <a:pt x="190" y="77"/>
                  <a:pt x="189" y="85"/>
                </a:cubicBezTo>
                <a:cubicBezTo>
                  <a:pt x="188" y="90"/>
                  <a:pt x="185" y="91"/>
                  <a:pt x="181" y="92"/>
                </a:cubicBezTo>
                <a:cubicBezTo>
                  <a:pt x="179" y="93"/>
                  <a:pt x="178" y="94"/>
                  <a:pt x="176" y="94"/>
                </a:cubicBezTo>
                <a:cubicBezTo>
                  <a:pt x="175" y="94"/>
                  <a:pt x="174" y="94"/>
                  <a:pt x="174" y="94"/>
                </a:cubicBezTo>
                <a:cubicBezTo>
                  <a:pt x="173" y="93"/>
                  <a:pt x="173" y="92"/>
                  <a:pt x="172" y="92"/>
                </a:cubicBezTo>
                <a:cubicBezTo>
                  <a:pt x="165" y="90"/>
                  <a:pt x="163" y="102"/>
                  <a:pt x="159" y="105"/>
                </a:cubicBezTo>
                <a:cubicBezTo>
                  <a:pt x="158" y="106"/>
                  <a:pt x="156" y="106"/>
                  <a:pt x="154" y="107"/>
                </a:cubicBezTo>
                <a:cubicBezTo>
                  <a:pt x="151" y="108"/>
                  <a:pt x="148" y="109"/>
                  <a:pt x="146" y="109"/>
                </a:cubicBezTo>
                <a:cubicBezTo>
                  <a:pt x="142" y="110"/>
                  <a:pt x="140" y="108"/>
                  <a:pt x="140" y="104"/>
                </a:cubicBezTo>
                <a:cubicBezTo>
                  <a:pt x="138" y="104"/>
                  <a:pt x="135" y="105"/>
                  <a:pt x="133" y="104"/>
                </a:cubicBezTo>
                <a:cubicBezTo>
                  <a:pt x="131" y="103"/>
                  <a:pt x="131" y="103"/>
                  <a:pt x="131" y="101"/>
                </a:cubicBezTo>
                <a:cubicBezTo>
                  <a:pt x="129" y="99"/>
                  <a:pt x="128" y="98"/>
                  <a:pt x="127" y="96"/>
                </a:cubicBezTo>
                <a:cubicBezTo>
                  <a:pt x="127" y="96"/>
                  <a:pt x="127" y="95"/>
                  <a:pt x="127" y="95"/>
                </a:cubicBezTo>
                <a:cubicBezTo>
                  <a:pt x="126" y="94"/>
                  <a:pt x="125" y="93"/>
                  <a:pt x="125" y="92"/>
                </a:cubicBezTo>
                <a:cubicBezTo>
                  <a:pt x="124" y="91"/>
                  <a:pt x="124" y="90"/>
                  <a:pt x="124" y="88"/>
                </a:cubicBezTo>
                <a:cubicBezTo>
                  <a:pt x="124" y="85"/>
                  <a:pt x="124" y="81"/>
                  <a:pt x="124" y="77"/>
                </a:cubicBezTo>
                <a:cubicBezTo>
                  <a:pt x="124" y="73"/>
                  <a:pt x="125" y="72"/>
                  <a:pt x="121" y="71"/>
                </a:cubicBezTo>
                <a:cubicBezTo>
                  <a:pt x="118" y="70"/>
                  <a:pt x="114" y="70"/>
                  <a:pt x="112" y="68"/>
                </a:cubicBezTo>
                <a:cubicBezTo>
                  <a:pt x="111" y="67"/>
                  <a:pt x="110" y="67"/>
                  <a:pt x="110" y="66"/>
                </a:cubicBezTo>
                <a:cubicBezTo>
                  <a:pt x="110" y="65"/>
                  <a:pt x="110" y="64"/>
                  <a:pt x="110" y="64"/>
                </a:cubicBezTo>
                <a:cubicBezTo>
                  <a:pt x="110" y="63"/>
                  <a:pt x="109" y="62"/>
                  <a:pt x="108" y="62"/>
                </a:cubicBezTo>
                <a:cubicBezTo>
                  <a:pt x="107" y="61"/>
                  <a:pt x="105" y="59"/>
                  <a:pt x="105" y="57"/>
                </a:cubicBezTo>
                <a:cubicBezTo>
                  <a:pt x="103" y="57"/>
                  <a:pt x="101" y="58"/>
                  <a:pt x="99" y="56"/>
                </a:cubicBezTo>
                <a:cubicBezTo>
                  <a:pt x="98" y="54"/>
                  <a:pt x="98" y="52"/>
                  <a:pt x="96" y="50"/>
                </a:cubicBezTo>
                <a:cubicBezTo>
                  <a:pt x="96" y="49"/>
                  <a:pt x="95" y="49"/>
                  <a:pt x="94" y="48"/>
                </a:cubicBezTo>
                <a:cubicBezTo>
                  <a:pt x="92" y="47"/>
                  <a:pt x="92" y="48"/>
                  <a:pt x="92" y="45"/>
                </a:cubicBezTo>
                <a:cubicBezTo>
                  <a:pt x="92" y="43"/>
                  <a:pt x="92" y="41"/>
                  <a:pt x="92" y="39"/>
                </a:cubicBezTo>
                <a:cubicBezTo>
                  <a:pt x="92" y="38"/>
                  <a:pt x="93" y="35"/>
                  <a:pt x="93" y="33"/>
                </a:cubicBezTo>
                <a:cubicBezTo>
                  <a:pt x="92" y="32"/>
                  <a:pt x="91" y="32"/>
                  <a:pt x="91" y="30"/>
                </a:cubicBezTo>
                <a:cubicBezTo>
                  <a:pt x="90" y="30"/>
                  <a:pt x="88" y="32"/>
                  <a:pt x="87" y="33"/>
                </a:cubicBezTo>
                <a:cubicBezTo>
                  <a:pt x="85" y="35"/>
                  <a:pt x="86" y="35"/>
                  <a:pt x="84" y="35"/>
                </a:cubicBezTo>
                <a:cubicBezTo>
                  <a:pt x="81" y="36"/>
                  <a:pt x="78" y="37"/>
                  <a:pt x="75" y="38"/>
                </a:cubicBezTo>
                <a:cubicBezTo>
                  <a:pt x="73" y="39"/>
                  <a:pt x="72" y="40"/>
                  <a:pt x="70" y="41"/>
                </a:cubicBezTo>
                <a:cubicBezTo>
                  <a:pt x="68" y="43"/>
                  <a:pt x="67" y="42"/>
                  <a:pt x="65" y="43"/>
                </a:cubicBezTo>
                <a:cubicBezTo>
                  <a:pt x="61" y="45"/>
                  <a:pt x="61" y="48"/>
                  <a:pt x="61" y="51"/>
                </a:cubicBezTo>
                <a:cubicBezTo>
                  <a:pt x="59" y="51"/>
                  <a:pt x="58" y="51"/>
                  <a:pt x="57" y="51"/>
                </a:cubicBezTo>
                <a:cubicBezTo>
                  <a:pt x="57" y="51"/>
                  <a:pt x="55" y="50"/>
                  <a:pt x="55" y="50"/>
                </a:cubicBezTo>
                <a:cubicBezTo>
                  <a:pt x="54" y="49"/>
                  <a:pt x="52" y="49"/>
                  <a:pt x="50" y="49"/>
                </a:cubicBezTo>
                <a:cubicBezTo>
                  <a:pt x="47" y="49"/>
                  <a:pt x="44" y="51"/>
                  <a:pt x="42" y="53"/>
                </a:cubicBezTo>
                <a:cubicBezTo>
                  <a:pt x="41" y="55"/>
                  <a:pt x="40" y="56"/>
                  <a:pt x="39" y="58"/>
                </a:cubicBezTo>
                <a:cubicBezTo>
                  <a:pt x="37" y="59"/>
                  <a:pt x="37" y="62"/>
                  <a:pt x="36" y="64"/>
                </a:cubicBezTo>
                <a:cubicBezTo>
                  <a:pt x="34" y="66"/>
                  <a:pt x="33" y="67"/>
                  <a:pt x="32" y="69"/>
                </a:cubicBezTo>
                <a:cubicBezTo>
                  <a:pt x="31" y="70"/>
                  <a:pt x="31" y="71"/>
                  <a:pt x="30" y="72"/>
                </a:cubicBezTo>
                <a:cubicBezTo>
                  <a:pt x="30" y="73"/>
                  <a:pt x="28" y="74"/>
                  <a:pt x="28" y="75"/>
                </a:cubicBezTo>
                <a:cubicBezTo>
                  <a:pt x="27" y="77"/>
                  <a:pt x="26" y="80"/>
                  <a:pt x="25" y="83"/>
                </a:cubicBezTo>
                <a:cubicBezTo>
                  <a:pt x="24" y="88"/>
                  <a:pt x="26" y="94"/>
                  <a:pt x="25" y="99"/>
                </a:cubicBezTo>
                <a:cubicBezTo>
                  <a:pt x="24" y="103"/>
                  <a:pt x="23" y="107"/>
                  <a:pt x="22" y="110"/>
                </a:cubicBezTo>
                <a:cubicBezTo>
                  <a:pt x="21" y="113"/>
                  <a:pt x="19" y="115"/>
                  <a:pt x="17" y="117"/>
                </a:cubicBezTo>
                <a:cubicBezTo>
                  <a:pt x="17" y="117"/>
                  <a:pt x="15" y="118"/>
                  <a:pt x="15" y="119"/>
                </a:cubicBezTo>
                <a:cubicBezTo>
                  <a:pt x="14" y="120"/>
                  <a:pt x="14" y="120"/>
                  <a:pt x="14" y="122"/>
                </a:cubicBezTo>
                <a:cubicBezTo>
                  <a:pt x="13" y="123"/>
                  <a:pt x="12" y="125"/>
                  <a:pt x="11" y="126"/>
                </a:cubicBezTo>
                <a:cubicBezTo>
                  <a:pt x="10" y="128"/>
                  <a:pt x="9" y="130"/>
                  <a:pt x="8" y="131"/>
                </a:cubicBezTo>
                <a:cubicBezTo>
                  <a:pt x="7" y="135"/>
                  <a:pt x="8" y="141"/>
                  <a:pt x="6" y="146"/>
                </a:cubicBezTo>
                <a:cubicBezTo>
                  <a:pt x="5" y="149"/>
                  <a:pt x="2" y="152"/>
                  <a:pt x="1" y="156"/>
                </a:cubicBezTo>
                <a:cubicBezTo>
                  <a:pt x="0" y="160"/>
                  <a:pt x="0" y="164"/>
                  <a:pt x="0" y="168"/>
                </a:cubicBezTo>
                <a:cubicBezTo>
                  <a:pt x="0" y="175"/>
                  <a:pt x="0" y="182"/>
                  <a:pt x="1" y="189"/>
                </a:cubicBezTo>
                <a:cubicBezTo>
                  <a:pt x="1" y="191"/>
                  <a:pt x="0" y="191"/>
                  <a:pt x="2" y="193"/>
                </a:cubicBezTo>
                <a:cubicBezTo>
                  <a:pt x="2" y="194"/>
                  <a:pt x="3" y="194"/>
                  <a:pt x="4" y="195"/>
                </a:cubicBezTo>
                <a:cubicBezTo>
                  <a:pt x="5" y="196"/>
                  <a:pt x="6" y="198"/>
                  <a:pt x="6" y="199"/>
                </a:cubicBezTo>
                <a:cubicBezTo>
                  <a:pt x="7" y="201"/>
                  <a:pt x="9" y="202"/>
                  <a:pt x="10" y="204"/>
                </a:cubicBezTo>
                <a:cubicBezTo>
                  <a:pt x="11" y="203"/>
                  <a:pt x="11" y="202"/>
                  <a:pt x="11" y="201"/>
                </a:cubicBezTo>
                <a:cubicBezTo>
                  <a:pt x="11" y="199"/>
                  <a:pt x="11" y="196"/>
                  <a:pt x="13" y="195"/>
                </a:cubicBezTo>
                <a:cubicBezTo>
                  <a:pt x="14" y="194"/>
                  <a:pt x="15" y="195"/>
                  <a:pt x="16" y="195"/>
                </a:cubicBezTo>
                <a:cubicBezTo>
                  <a:pt x="17" y="194"/>
                  <a:pt x="17" y="193"/>
                  <a:pt x="18" y="192"/>
                </a:cubicBezTo>
                <a:cubicBezTo>
                  <a:pt x="18" y="192"/>
                  <a:pt x="19" y="191"/>
                  <a:pt x="19" y="190"/>
                </a:cubicBezTo>
                <a:cubicBezTo>
                  <a:pt x="19" y="190"/>
                  <a:pt x="20" y="190"/>
                  <a:pt x="20" y="189"/>
                </a:cubicBezTo>
                <a:cubicBezTo>
                  <a:pt x="20" y="189"/>
                  <a:pt x="19" y="188"/>
                  <a:pt x="20" y="188"/>
                </a:cubicBezTo>
                <a:cubicBezTo>
                  <a:pt x="20" y="187"/>
                  <a:pt x="22" y="187"/>
                  <a:pt x="22" y="187"/>
                </a:cubicBezTo>
                <a:cubicBezTo>
                  <a:pt x="22" y="187"/>
                  <a:pt x="23" y="186"/>
                  <a:pt x="23" y="186"/>
                </a:cubicBezTo>
                <a:cubicBezTo>
                  <a:pt x="23" y="186"/>
                  <a:pt x="24" y="185"/>
                  <a:pt x="25" y="185"/>
                </a:cubicBezTo>
                <a:cubicBezTo>
                  <a:pt x="26" y="185"/>
                  <a:pt x="27" y="184"/>
                  <a:pt x="28" y="184"/>
                </a:cubicBezTo>
                <a:cubicBezTo>
                  <a:pt x="29" y="183"/>
                  <a:pt x="29" y="181"/>
                  <a:pt x="29" y="180"/>
                </a:cubicBezTo>
                <a:cubicBezTo>
                  <a:pt x="30" y="178"/>
                  <a:pt x="31" y="178"/>
                  <a:pt x="33" y="178"/>
                </a:cubicBezTo>
                <a:cubicBezTo>
                  <a:pt x="34" y="177"/>
                  <a:pt x="36" y="175"/>
                  <a:pt x="37" y="175"/>
                </a:cubicBezTo>
                <a:cubicBezTo>
                  <a:pt x="39" y="173"/>
                  <a:pt x="41" y="174"/>
                  <a:pt x="44" y="174"/>
                </a:cubicBezTo>
                <a:cubicBezTo>
                  <a:pt x="47" y="174"/>
                  <a:pt x="47" y="173"/>
                  <a:pt x="49" y="171"/>
                </a:cubicBezTo>
                <a:cubicBezTo>
                  <a:pt x="50" y="170"/>
                  <a:pt x="53" y="169"/>
                  <a:pt x="55" y="169"/>
                </a:cubicBezTo>
                <a:cubicBezTo>
                  <a:pt x="56" y="168"/>
                  <a:pt x="57" y="168"/>
                  <a:pt x="58" y="168"/>
                </a:cubicBezTo>
                <a:cubicBezTo>
                  <a:pt x="62" y="168"/>
                  <a:pt x="60" y="166"/>
                  <a:pt x="61" y="164"/>
                </a:cubicBezTo>
                <a:cubicBezTo>
                  <a:pt x="62" y="162"/>
                  <a:pt x="68" y="162"/>
                  <a:pt x="69" y="163"/>
                </a:cubicBezTo>
                <a:cubicBezTo>
                  <a:pt x="70" y="163"/>
                  <a:pt x="71" y="164"/>
                  <a:pt x="72" y="164"/>
                </a:cubicBezTo>
                <a:cubicBezTo>
                  <a:pt x="73" y="164"/>
                  <a:pt x="74" y="165"/>
                  <a:pt x="75" y="165"/>
                </a:cubicBezTo>
                <a:cubicBezTo>
                  <a:pt x="79" y="166"/>
                  <a:pt x="83" y="166"/>
                  <a:pt x="86" y="166"/>
                </a:cubicBezTo>
                <a:cubicBezTo>
                  <a:pt x="89" y="166"/>
                  <a:pt x="91" y="166"/>
                  <a:pt x="94" y="167"/>
                </a:cubicBezTo>
                <a:cubicBezTo>
                  <a:pt x="97" y="168"/>
                  <a:pt x="99" y="168"/>
                  <a:pt x="102" y="168"/>
                </a:cubicBezTo>
                <a:cubicBezTo>
                  <a:pt x="104" y="168"/>
                  <a:pt x="105" y="168"/>
                  <a:pt x="107" y="168"/>
                </a:cubicBezTo>
                <a:cubicBezTo>
                  <a:pt x="107" y="168"/>
                  <a:pt x="108" y="168"/>
                  <a:pt x="109" y="168"/>
                </a:cubicBezTo>
                <a:cubicBezTo>
                  <a:pt x="110" y="168"/>
                  <a:pt x="110" y="167"/>
                  <a:pt x="111" y="166"/>
                </a:cubicBezTo>
                <a:cubicBezTo>
                  <a:pt x="112" y="166"/>
                  <a:pt x="113" y="166"/>
                  <a:pt x="114" y="166"/>
                </a:cubicBezTo>
                <a:cubicBezTo>
                  <a:pt x="115" y="166"/>
                  <a:pt x="117" y="166"/>
                  <a:pt x="118" y="167"/>
                </a:cubicBezTo>
                <a:cubicBezTo>
                  <a:pt x="118" y="167"/>
                  <a:pt x="120" y="166"/>
                  <a:pt x="120" y="167"/>
                </a:cubicBezTo>
                <a:cubicBezTo>
                  <a:pt x="120" y="167"/>
                  <a:pt x="120" y="168"/>
                  <a:pt x="120" y="169"/>
                </a:cubicBezTo>
                <a:cubicBezTo>
                  <a:pt x="120" y="169"/>
                  <a:pt x="121" y="169"/>
                  <a:pt x="121" y="170"/>
                </a:cubicBezTo>
                <a:cubicBezTo>
                  <a:pt x="121" y="171"/>
                  <a:pt x="121" y="174"/>
                  <a:pt x="123" y="175"/>
                </a:cubicBezTo>
                <a:cubicBezTo>
                  <a:pt x="125" y="175"/>
                  <a:pt x="129" y="173"/>
                  <a:pt x="129" y="171"/>
                </a:cubicBezTo>
                <a:cubicBezTo>
                  <a:pt x="130" y="170"/>
                  <a:pt x="132" y="171"/>
                  <a:pt x="133" y="171"/>
                </a:cubicBezTo>
                <a:cubicBezTo>
                  <a:pt x="135" y="171"/>
                  <a:pt x="135" y="169"/>
                  <a:pt x="136" y="168"/>
                </a:cubicBezTo>
                <a:cubicBezTo>
                  <a:pt x="137" y="168"/>
                  <a:pt x="139" y="169"/>
                  <a:pt x="140" y="169"/>
                </a:cubicBezTo>
                <a:cubicBezTo>
                  <a:pt x="142" y="169"/>
                  <a:pt x="143" y="170"/>
                  <a:pt x="145" y="171"/>
                </a:cubicBezTo>
                <a:cubicBezTo>
                  <a:pt x="146" y="171"/>
                  <a:pt x="148" y="171"/>
                  <a:pt x="150" y="171"/>
                </a:cubicBezTo>
                <a:cubicBezTo>
                  <a:pt x="151" y="171"/>
                  <a:pt x="152" y="170"/>
                  <a:pt x="153" y="170"/>
                </a:cubicBezTo>
                <a:cubicBezTo>
                  <a:pt x="156" y="169"/>
                  <a:pt x="158" y="169"/>
                  <a:pt x="161" y="170"/>
                </a:cubicBezTo>
                <a:cubicBezTo>
                  <a:pt x="161" y="171"/>
                  <a:pt x="161" y="173"/>
                  <a:pt x="162" y="174"/>
                </a:cubicBezTo>
                <a:cubicBezTo>
                  <a:pt x="163" y="174"/>
                  <a:pt x="162" y="171"/>
                  <a:pt x="164" y="171"/>
                </a:cubicBezTo>
                <a:cubicBezTo>
                  <a:pt x="165" y="171"/>
                  <a:pt x="166" y="172"/>
                  <a:pt x="167" y="173"/>
                </a:cubicBezTo>
                <a:cubicBezTo>
                  <a:pt x="169" y="174"/>
                  <a:pt x="171" y="175"/>
                  <a:pt x="173" y="176"/>
                </a:cubicBezTo>
                <a:cubicBezTo>
                  <a:pt x="174" y="176"/>
                  <a:pt x="176" y="176"/>
                  <a:pt x="176" y="177"/>
                </a:cubicBezTo>
                <a:cubicBezTo>
                  <a:pt x="177" y="178"/>
                  <a:pt x="176" y="179"/>
                  <a:pt x="177" y="180"/>
                </a:cubicBezTo>
                <a:cubicBezTo>
                  <a:pt x="177" y="181"/>
                  <a:pt x="178" y="181"/>
                  <a:pt x="179" y="181"/>
                </a:cubicBezTo>
                <a:cubicBezTo>
                  <a:pt x="181" y="181"/>
                  <a:pt x="182" y="179"/>
                  <a:pt x="183" y="179"/>
                </a:cubicBezTo>
                <a:cubicBezTo>
                  <a:pt x="187" y="176"/>
                  <a:pt x="192" y="178"/>
                  <a:pt x="197" y="179"/>
                </a:cubicBezTo>
                <a:cubicBezTo>
                  <a:pt x="198" y="179"/>
                  <a:pt x="201" y="179"/>
                  <a:pt x="203" y="178"/>
                </a:cubicBezTo>
                <a:cubicBezTo>
                  <a:pt x="204" y="177"/>
                  <a:pt x="204" y="176"/>
                  <a:pt x="205" y="175"/>
                </a:cubicBezTo>
                <a:cubicBezTo>
                  <a:pt x="206" y="175"/>
                  <a:pt x="207" y="175"/>
                  <a:pt x="208" y="175"/>
                </a:cubicBezTo>
                <a:cubicBezTo>
                  <a:pt x="208" y="174"/>
                  <a:pt x="208" y="173"/>
                  <a:pt x="208" y="172"/>
                </a:cubicBezTo>
                <a:cubicBezTo>
                  <a:pt x="208" y="171"/>
                  <a:pt x="208" y="169"/>
                  <a:pt x="209" y="168"/>
                </a:cubicBezTo>
                <a:cubicBezTo>
                  <a:pt x="210" y="167"/>
                  <a:pt x="212" y="166"/>
                  <a:pt x="213" y="165"/>
                </a:cubicBezTo>
                <a:cubicBezTo>
                  <a:pt x="214" y="165"/>
                  <a:pt x="215" y="165"/>
                  <a:pt x="215" y="164"/>
                </a:cubicBezTo>
                <a:cubicBezTo>
                  <a:pt x="216" y="164"/>
                  <a:pt x="216" y="163"/>
                  <a:pt x="216" y="163"/>
                </a:cubicBezTo>
                <a:cubicBezTo>
                  <a:pt x="218" y="161"/>
                  <a:pt x="225" y="161"/>
                  <a:pt x="225" y="164"/>
                </a:cubicBezTo>
                <a:cubicBezTo>
                  <a:pt x="222" y="166"/>
                  <a:pt x="222" y="166"/>
                  <a:pt x="222" y="166"/>
                </a:cubicBezTo>
                <a:cubicBezTo>
                  <a:pt x="221" y="167"/>
                  <a:pt x="222" y="167"/>
                  <a:pt x="221" y="168"/>
                </a:cubicBezTo>
                <a:cubicBezTo>
                  <a:pt x="221" y="169"/>
                  <a:pt x="221" y="169"/>
                  <a:pt x="221" y="170"/>
                </a:cubicBezTo>
                <a:cubicBezTo>
                  <a:pt x="222" y="170"/>
                  <a:pt x="223" y="171"/>
                  <a:pt x="224" y="172"/>
                </a:cubicBezTo>
                <a:cubicBezTo>
                  <a:pt x="225" y="175"/>
                  <a:pt x="227" y="177"/>
                  <a:pt x="229" y="180"/>
                </a:cubicBezTo>
                <a:cubicBezTo>
                  <a:pt x="230" y="183"/>
                  <a:pt x="231" y="185"/>
                  <a:pt x="234" y="186"/>
                </a:cubicBezTo>
                <a:cubicBezTo>
                  <a:pt x="234" y="187"/>
                  <a:pt x="235" y="190"/>
                  <a:pt x="237" y="190"/>
                </a:cubicBezTo>
                <a:cubicBezTo>
                  <a:pt x="237" y="188"/>
                  <a:pt x="240" y="187"/>
                  <a:pt x="241" y="188"/>
                </a:cubicBezTo>
                <a:cubicBezTo>
                  <a:pt x="242" y="188"/>
                  <a:pt x="243" y="190"/>
                  <a:pt x="244" y="190"/>
                </a:cubicBezTo>
                <a:cubicBezTo>
                  <a:pt x="247" y="192"/>
                  <a:pt x="251" y="191"/>
                  <a:pt x="254" y="191"/>
                </a:cubicBezTo>
                <a:cubicBezTo>
                  <a:pt x="256" y="191"/>
                  <a:pt x="258" y="191"/>
                  <a:pt x="260" y="193"/>
                </a:cubicBezTo>
                <a:cubicBezTo>
                  <a:pt x="261" y="193"/>
                  <a:pt x="262" y="195"/>
                  <a:pt x="263" y="196"/>
                </a:cubicBezTo>
                <a:cubicBezTo>
                  <a:pt x="266" y="197"/>
                  <a:pt x="268" y="198"/>
                  <a:pt x="270" y="200"/>
                </a:cubicBezTo>
                <a:cubicBezTo>
                  <a:pt x="273" y="201"/>
                  <a:pt x="275" y="203"/>
                  <a:pt x="278" y="205"/>
                </a:cubicBezTo>
                <a:cubicBezTo>
                  <a:pt x="281" y="207"/>
                  <a:pt x="283" y="209"/>
                  <a:pt x="286" y="211"/>
                </a:cubicBezTo>
                <a:cubicBezTo>
                  <a:pt x="288" y="213"/>
                  <a:pt x="291" y="216"/>
                  <a:pt x="292" y="219"/>
                </a:cubicBezTo>
                <a:cubicBezTo>
                  <a:pt x="292" y="220"/>
                  <a:pt x="292" y="221"/>
                  <a:pt x="293" y="221"/>
                </a:cubicBezTo>
                <a:cubicBezTo>
                  <a:pt x="293" y="222"/>
                  <a:pt x="294" y="223"/>
                  <a:pt x="295" y="224"/>
                </a:cubicBezTo>
                <a:cubicBezTo>
                  <a:pt x="296" y="226"/>
                  <a:pt x="298" y="228"/>
                  <a:pt x="299" y="230"/>
                </a:cubicBezTo>
                <a:cubicBezTo>
                  <a:pt x="299" y="231"/>
                  <a:pt x="299" y="232"/>
                  <a:pt x="300" y="233"/>
                </a:cubicBezTo>
                <a:cubicBezTo>
                  <a:pt x="301" y="234"/>
                  <a:pt x="305" y="234"/>
                  <a:pt x="307" y="235"/>
                </a:cubicBezTo>
                <a:cubicBezTo>
                  <a:pt x="309" y="235"/>
                  <a:pt x="311" y="236"/>
                  <a:pt x="313" y="236"/>
                </a:cubicBezTo>
                <a:cubicBezTo>
                  <a:pt x="313" y="236"/>
                  <a:pt x="313" y="236"/>
                  <a:pt x="314" y="236"/>
                </a:cubicBezTo>
                <a:cubicBezTo>
                  <a:pt x="315" y="236"/>
                  <a:pt x="315" y="236"/>
                  <a:pt x="316" y="235"/>
                </a:cubicBezTo>
                <a:cubicBezTo>
                  <a:pt x="317" y="235"/>
                  <a:pt x="319" y="236"/>
                  <a:pt x="321" y="236"/>
                </a:cubicBezTo>
                <a:cubicBezTo>
                  <a:pt x="323" y="236"/>
                  <a:pt x="324" y="236"/>
                  <a:pt x="325" y="234"/>
                </a:cubicBezTo>
                <a:cubicBezTo>
                  <a:pt x="326" y="233"/>
                  <a:pt x="327" y="230"/>
                  <a:pt x="329" y="229"/>
                </a:cubicBezTo>
                <a:cubicBezTo>
                  <a:pt x="329" y="228"/>
                  <a:pt x="331" y="227"/>
                  <a:pt x="332" y="227"/>
                </a:cubicBezTo>
                <a:cubicBezTo>
                  <a:pt x="333" y="226"/>
                  <a:pt x="334" y="226"/>
                  <a:pt x="335" y="226"/>
                </a:cubicBezTo>
                <a:cubicBezTo>
                  <a:pt x="336" y="226"/>
                  <a:pt x="336" y="224"/>
                  <a:pt x="337" y="224"/>
                </a:cubicBezTo>
                <a:cubicBezTo>
                  <a:pt x="339" y="222"/>
                  <a:pt x="343" y="220"/>
                  <a:pt x="346" y="222"/>
                </a:cubicBezTo>
                <a:cubicBezTo>
                  <a:pt x="348" y="223"/>
                  <a:pt x="348" y="223"/>
                  <a:pt x="351" y="224"/>
                </a:cubicBezTo>
                <a:cubicBezTo>
                  <a:pt x="353" y="224"/>
                  <a:pt x="356" y="224"/>
                  <a:pt x="359" y="224"/>
                </a:cubicBezTo>
                <a:cubicBezTo>
                  <a:pt x="363" y="223"/>
                  <a:pt x="366" y="228"/>
                  <a:pt x="370" y="225"/>
                </a:cubicBezTo>
                <a:cubicBezTo>
                  <a:pt x="374" y="222"/>
                  <a:pt x="371" y="217"/>
                  <a:pt x="372" y="213"/>
                </a:cubicBezTo>
                <a:cubicBezTo>
                  <a:pt x="373" y="208"/>
                  <a:pt x="376" y="206"/>
                  <a:pt x="381" y="205"/>
                </a:cubicBezTo>
                <a:cubicBezTo>
                  <a:pt x="385" y="205"/>
                  <a:pt x="389" y="200"/>
                  <a:pt x="392" y="197"/>
                </a:cubicBezTo>
                <a:cubicBezTo>
                  <a:pt x="392" y="196"/>
                  <a:pt x="393" y="195"/>
                  <a:pt x="394" y="194"/>
                </a:cubicBezTo>
                <a:cubicBezTo>
                  <a:pt x="394" y="191"/>
                  <a:pt x="395" y="188"/>
                  <a:pt x="395" y="187"/>
                </a:cubicBezTo>
                <a:cubicBezTo>
                  <a:pt x="396" y="182"/>
                  <a:pt x="398" y="177"/>
                  <a:pt x="399" y="173"/>
                </a:cubicBezTo>
                <a:cubicBezTo>
                  <a:pt x="399" y="170"/>
                  <a:pt x="399" y="167"/>
                  <a:pt x="399" y="165"/>
                </a:cubicBezTo>
                <a:cubicBezTo>
                  <a:pt x="399" y="164"/>
                  <a:pt x="399" y="162"/>
                  <a:pt x="399" y="162"/>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grpSp>
        <p:nvGrpSpPr>
          <p:cNvPr id="37" name="Group 30">
            <a:extLst>
              <a:ext uri="{FF2B5EF4-FFF2-40B4-BE49-F238E27FC236}">
                <a16:creationId xmlns:a16="http://schemas.microsoft.com/office/drawing/2014/main" id="{8CF92BA6-D7A3-686F-D927-5C148FA13314}"/>
              </a:ext>
            </a:extLst>
          </p:cNvPr>
          <p:cNvGrpSpPr/>
          <p:nvPr/>
        </p:nvGrpSpPr>
        <p:grpSpPr>
          <a:xfrm>
            <a:off x="4175168" y="2450599"/>
            <a:ext cx="634197" cy="404144"/>
            <a:chOff x="3008245" y="3739970"/>
            <a:chExt cx="340685" cy="217103"/>
          </a:xfrm>
          <a:solidFill>
            <a:schemeClr val="accent1">
              <a:lumMod val="60000"/>
              <a:lumOff val="40000"/>
            </a:schemeClr>
          </a:solidFill>
        </p:grpSpPr>
        <p:sp>
          <p:nvSpPr>
            <p:cNvPr id="38" name="Freeform 40">
              <a:extLst>
                <a:ext uri="{FF2B5EF4-FFF2-40B4-BE49-F238E27FC236}">
                  <a16:creationId xmlns:a16="http://schemas.microsoft.com/office/drawing/2014/main" id="{C727A40D-B21C-0F0F-6E9A-B111318EA174}"/>
                </a:ext>
              </a:extLst>
            </p:cNvPr>
            <p:cNvSpPr>
              <a:spLocks/>
            </p:cNvSpPr>
            <p:nvPr/>
          </p:nvSpPr>
          <p:spPr bwMode="auto">
            <a:xfrm>
              <a:off x="3081726" y="3739970"/>
              <a:ext cx="267204" cy="217103"/>
            </a:xfrm>
            <a:custGeom>
              <a:avLst/>
              <a:gdLst/>
              <a:ahLst/>
              <a:cxnLst>
                <a:cxn ang="0">
                  <a:pos x="269" y="22"/>
                </a:cxn>
                <a:cxn ang="0">
                  <a:pos x="268" y="32"/>
                </a:cxn>
                <a:cxn ang="0">
                  <a:pos x="255" y="49"/>
                </a:cxn>
                <a:cxn ang="0">
                  <a:pos x="252" y="66"/>
                </a:cxn>
                <a:cxn ang="0">
                  <a:pos x="234" y="69"/>
                </a:cxn>
                <a:cxn ang="0">
                  <a:pos x="209" y="77"/>
                </a:cxn>
                <a:cxn ang="0">
                  <a:pos x="212" y="94"/>
                </a:cxn>
                <a:cxn ang="0">
                  <a:pos x="219" y="119"/>
                </a:cxn>
                <a:cxn ang="0">
                  <a:pos x="240" y="136"/>
                </a:cxn>
                <a:cxn ang="0">
                  <a:pos x="237" y="157"/>
                </a:cxn>
                <a:cxn ang="0">
                  <a:pos x="242" y="171"/>
                </a:cxn>
                <a:cxn ang="0">
                  <a:pos x="248" y="184"/>
                </a:cxn>
                <a:cxn ang="0">
                  <a:pos x="236" y="187"/>
                </a:cxn>
                <a:cxn ang="0">
                  <a:pos x="232" y="195"/>
                </a:cxn>
                <a:cxn ang="0">
                  <a:pos x="228" y="209"/>
                </a:cxn>
                <a:cxn ang="0">
                  <a:pos x="217" y="218"/>
                </a:cxn>
                <a:cxn ang="0">
                  <a:pos x="204" y="212"/>
                </a:cxn>
                <a:cxn ang="0">
                  <a:pos x="188" y="217"/>
                </a:cxn>
                <a:cxn ang="0">
                  <a:pos x="176" y="214"/>
                </a:cxn>
                <a:cxn ang="0">
                  <a:pos x="164" y="207"/>
                </a:cxn>
                <a:cxn ang="0">
                  <a:pos x="153" y="192"/>
                </a:cxn>
                <a:cxn ang="0">
                  <a:pos x="132" y="179"/>
                </a:cxn>
                <a:cxn ang="0">
                  <a:pos x="114" y="164"/>
                </a:cxn>
                <a:cxn ang="0">
                  <a:pos x="101" y="169"/>
                </a:cxn>
                <a:cxn ang="0">
                  <a:pos x="81" y="177"/>
                </a:cxn>
                <a:cxn ang="0">
                  <a:pos x="69" y="186"/>
                </a:cxn>
                <a:cxn ang="0">
                  <a:pos x="70" y="159"/>
                </a:cxn>
                <a:cxn ang="0">
                  <a:pos x="78" y="138"/>
                </a:cxn>
                <a:cxn ang="0">
                  <a:pos x="44" y="143"/>
                </a:cxn>
                <a:cxn ang="0">
                  <a:pos x="23" y="119"/>
                </a:cxn>
                <a:cxn ang="0">
                  <a:pos x="21" y="107"/>
                </a:cxn>
                <a:cxn ang="0">
                  <a:pos x="28" y="96"/>
                </a:cxn>
                <a:cxn ang="0">
                  <a:pos x="22" y="87"/>
                </a:cxn>
                <a:cxn ang="0">
                  <a:pos x="20" y="68"/>
                </a:cxn>
                <a:cxn ang="0">
                  <a:pos x="3" y="63"/>
                </a:cxn>
                <a:cxn ang="0">
                  <a:pos x="13" y="59"/>
                </a:cxn>
                <a:cxn ang="0">
                  <a:pos x="17" y="44"/>
                </a:cxn>
                <a:cxn ang="0">
                  <a:pos x="29" y="39"/>
                </a:cxn>
                <a:cxn ang="0">
                  <a:pos x="46" y="32"/>
                </a:cxn>
                <a:cxn ang="0">
                  <a:pos x="58" y="25"/>
                </a:cxn>
                <a:cxn ang="0">
                  <a:pos x="81" y="18"/>
                </a:cxn>
                <a:cxn ang="0">
                  <a:pos x="97" y="8"/>
                </a:cxn>
                <a:cxn ang="0">
                  <a:pos x="109" y="14"/>
                </a:cxn>
                <a:cxn ang="0">
                  <a:pos x="128" y="5"/>
                </a:cxn>
                <a:cxn ang="0">
                  <a:pos x="136" y="4"/>
                </a:cxn>
                <a:cxn ang="0">
                  <a:pos x="153" y="6"/>
                </a:cxn>
                <a:cxn ang="0">
                  <a:pos x="167" y="6"/>
                </a:cxn>
                <a:cxn ang="0">
                  <a:pos x="183" y="12"/>
                </a:cxn>
                <a:cxn ang="0">
                  <a:pos x="195" y="14"/>
                </a:cxn>
                <a:cxn ang="0">
                  <a:pos x="227" y="23"/>
                </a:cxn>
                <a:cxn ang="0">
                  <a:pos x="247" y="19"/>
                </a:cxn>
              </a:cxnLst>
              <a:rect l="0" t="0" r="r" b="b"/>
              <a:pathLst>
                <a:path w="272" h="221">
                  <a:moveTo>
                    <a:pt x="264" y="14"/>
                  </a:moveTo>
                  <a:cubicBezTo>
                    <a:pt x="264" y="14"/>
                    <a:pt x="264" y="15"/>
                    <a:pt x="264" y="15"/>
                  </a:cubicBezTo>
                  <a:cubicBezTo>
                    <a:pt x="265" y="18"/>
                    <a:pt x="267" y="20"/>
                    <a:pt x="269" y="22"/>
                  </a:cubicBezTo>
                  <a:cubicBezTo>
                    <a:pt x="270" y="23"/>
                    <a:pt x="271" y="24"/>
                    <a:pt x="271" y="26"/>
                  </a:cubicBezTo>
                  <a:cubicBezTo>
                    <a:pt x="272" y="28"/>
                    <a:pt x="271" y="27"/>
                    <a:pt x="270" y="29"/>
                  </a:cubicBezTo>
                  <a:cubicBezTo>
                    <a:pt x="269" y="30"/>
                    <a:pt x="269" y="31"/>
                    <a:pt x="268" y="32"/>
                  </a:cubicBezTo>
                  <a:cubicBezTo>
                    <a:pt x="267" y="35"/>
                    <a:pt x="265" y="34"/>
                    <a:pt x="264" y="35"/>
                  </a:cubicBezTo>
                  <a:cubicBezTo>
                    <a:pt x="260" y="37"/>
                    <a:pt x="257" y="41"/>
                    <a:pt x="256" y="45"/>
                  </a:cubicBezTo>
                  <a:cubicBezTo>
                    <a:pt x="255" y="46"/>
                    <a:pt x="255" y="48"/>
                    <a:pt x="255" y="49"/>
                  </a:cubicBezTo>
                  <a:cubicBezTo>
                    <a:pt x="254" y="51"/>
                    <a:pt x="254" y="53"/>
                    <a:pt x="254" y="54"/>
                  </a:cubicBezTo>
                  <a:cubicBezTo>
                    <a:pt x="254" y="57"/>
                    <a:pt x="253" y="58"/>
                    <a:pt x="253" y="60"/>
                  </a:cubicBezTo>
                  <a:cubicBezTo>
                    <a:pt x="252" y="62"/>
                    <a:pt x="253" y="64"/>
                    <a:pt x="252" y="66"/>
                  </a:cubicBezTo>
                  <a:cubicBezTo>
                    <a:pt x="251" y="69"/>
                    <a:pt x="248" y="71"/>
                    <a:pt x="245" y="71"/>
                  </a:cubicBezTo>
                  <a:cubicBezTo>
                    <a:pt x="242" y="71"/>
                    <a:pt x="242" y="70"/>
                    <a:pt x="240" y="69"/>
                  </a:cubicBezTo>
                  <a:cubicBezTo>
                    <a:pt x="238" y="68"/>
                    <a:pt x="236" y="69"/>
                    <a:pt x="234" y="69"/>
                  </a:cubicBezTo>
                  <a:cubicBezTo>
                    <a:pt x="230" y="69"/>
                    <a:pt x="227" y="71"/>
                    <a:pt x="223" y="72"/>
                  </a:cubicBezTo>
                  <a:cubicBezTo>
                    <a:pt x="220" y="73"/>
                    <a:pt x="218" y="73"/>
                    <a:pt x="215" y="74"/>
                  </a:cubicBezTo>
                  <a:cubicBezTo>
                    <a:pt x="213" y="75"/>
                    <a:pt x="211" y="76"/>
                    <a:pt x="209" y="77"/>
                  </a:cubicBezTo>
                  <a:cubicBezTo>
                    <a:pt x="206" y="79"/>
                    <a:pt x="202" y="80"/>
                    <a:pt x="203" y="84"/>
                  </a:cubicBezTo>
                  <a:cubicBezTo>
                    <a:pt x="204" y="86"/>
                    <a:pt x="207" y="89"/>
                    <a:pt x="209" y="91"/>
                  </a:cubicBezTo>
                  <a:cubicBezTo>
                    <a:pt x="210" y="92"/>
                    <a:pt x="211" y="93"/>
                    <a:pt x="212" y="94"/>
                  </a:cubicBezTo>
                  <a:cubicBezTo>
                    <a:pt x="215" y="97"/>
                    <a:pt x="215" y="101"/>
                    <a:pt x="216" y="105"/>
                  </a:cubicBezTo>
                  <a:cubicBezTo>
                    <a:pt x="216" y="108"/>
                    <a:pt x="216" y="111"/>
                    <a:pt x="216" y="114"/>
                  </a:cubicBezTo>
                  <a:cubicBezTo>
                    <a:pt x="217" y="116"/>
                    <a:pt x="218" y="117"/>
                    <a:pt x="219" y="119"/>
                  </a:cubicBezTo>
                  <a:cubicBezTo>
                    <a:pt x="220" y="123"/>
                    <a:pt x="219" y="126"/>
                    <a:pt x="222" y="129"/>
                  </a:cubicBezTo>
                  <a:cubicBezTo>
                    <a:pt x="224" y="130"/>
                    <a:pt x="229" y="131"/>
                    <a:pt x="229" y="135"/>
                  </a:cubicBezTo>
                  <a:cubicBezTo>
                    <a:pt x="232" y="136"/>
                    <a:pt x="237" y="134"/>
                    <a:pt x="240" y="136"/>
                  </a:cubicBezTo>
                  <a:cubicBezTo>
                    <a:pt x="243" y="140"/>
                    <a:pt x="237" y="140"/>
                    <a:pt x="236" y="141"/>
                  </a:cubicBezTo>
                  <a:cubicBezTo>
                    <a:pt x="235" y="142"/>
                    <a:pt x="235" y="144"/>
                    <a:pt x="235" y="146"/>
                  </a:cubicBezTo>
                  <a:cubicBezTo>
                    <a:pt x="235" y="151"/>
                    <a:pt x="234" y="154"/>
                    <a:pt x="237" y="157"/>
                  </a:cubicBezTo>
                  <a:cubicBezTo>
                    <a:pt x="238" y="159"/>
                    <a:pt x="239" y="161"/>
                    <a:pt x="240" y="163"/>
                  </a:cubicBezTo>
                  <a:cubicBezTo>
                    <a:pt x="241" y="165"/>
                    <a:pt x="242" y="166"/>
                    <a:pt x="242" y="168"/>
                  </a:cubicBezTo>
                  <a:cubicBezTo>
                    <a:pt x="242" y="169"/>
                    <a:pt x="242" y="170"/>
                    <a:pt x="242" y="171"/>
                  </a:cubicBezTo>
                  <a:cubicBezTo>
                    <a:pt x="242" y="172"/>
                    <a:pt x="244" y="173"/>
                    <a:pt x="244" y="174"/>
                  </a:cubicBezTo>
                  <a:cubicBezTo>
                    <a:pt x="245" y="174"/>
                    <a:pt x="245" y="177"/>
                    <a:pt x="245" y="178"/>
                  </a:cubicBezTo>
                  <a:cubicBezTo>
                    <a:pt x="245" y="180"/>
                    <a:pt x="246" y="182"/>
                    <a:pt x="248" y="184"/>
                  </a:cubicBezTo>
                  <a:cubicBezTo>
                    <a:pt x="248" y="185"/>
                    <a:pt x="250" y="184"/>
                    <a:pt x="250" y="186"/>
                  </a:cubicBezTo>
                  <a:cubicBezTo>
                    <a:pt x="249" y="188"/>
                    <a:pt x="248" y="187"/>
                    <a:pt x="247" y="187"/>
                  </a:cubicBezTo>
                  <a:cubicBezTo>
                    <a:pt x="244" y="188"/>
                    <a:pt x="239" y="186"/>
                    <a:pt x="236" y="187"/>
                  </a:cubicBezTo>
                  <a:cubicBezTo>
                    <a:pt x="234" y="188"/>
                    <a:pt x="235" y="189"/>
                    <a:pt x="234" y="191"/>
                  </a:cubicBezTo>
                  <a:cubicBezTo>
                    <a:pt x="233" y="192"/>
                    <a:pt x="232" y="191"/>
                    <a:pt x="232" y="193"/>
                  </a:cubicBezTo>
                  <a:cubicBezTo>
                    <a:pt x="232" y="194"/>
                    <a:pt x="232" y="195"/>
                    <a:pt x="232" y="195"/>
                  </a:cubicBezTo>
                  <a:cubicBezTo>
                    <a:pt x="234" y="198"/>
                    <a:pt x="234" y="197"/>
                    <a:pt x="234" y="200"/>
                  </a:cubicBezTo>
                  <a:cubicBezTo>
                    <a:pt x="234" y="200"/>
                    <a:pt x="235" y="203"/>
                    <a:pt x="234" y="204"/>
                  </a:cubicBezTo>
                  <a:cubicBezTo>
                    <a:pt x="233" y="207"/>
                    <a:pt x="230" y="207"/>
                    <a:pt x="228" y="209"/>
                  </a:cubicBezTo>
                  <a:cubicBezTo>
                    <a:pt x="226" y="210"/>
                    <a:pt x="226" y="211"/>
                    <a:pt x="226" y="214"/>
                  </a:cubicBezTo>
                  <a:cubicBezTo>
                    <a:pt x="226" y="217"/>
                    <a:pt x="227" y="218"/>
                    <a:pt x="227" y="220"/>
                  </a:cubicBezTo>
                  <a:cubicBezTo>
                    <a:pt x="223" y="221"/>
                    <a:pt x="220" y="220"/>
                    <a:pt x="217" y="218"/>
                  </a:cubicBezTo>
                  <a:cubicBezTo>
                    <a:pt x="215" y="217"/>
                    <a:pt x="213" y="217"/>
                    <a:pt x="211" y="216"/>
                  </a:cubicBezTo>
                  <a:cubicBezTo>
                    <a:pt x="210" y="215"/>
                    <a:pt x="210" y="214"/>
                    <a:pt x="209" y="213"/>
                  </a:cubicBezTo>
                  <a:cubicBezTo>
                    <a:pt x="208" y="212"/>
                    <a:pt x="206" y="212"/>
                    <a:pt x="204" y="212"/>
                  </a:cubicBezTo>
                  <a:cubicBezTo>
                    <a:pt x="203" y="211"/>
                    <a:pt x="204" y="211"/>
                    <a:pt x="202" y="211"/>
                  </a:cubicBezTo>
                  <a:cubicBezTo>
                    <a:pt x="201" y="210"/>
                    <a:pt x="197" y="210"/>
                    <a:pt x="196" y="211"/>
                  </a:cubicBezTo>
                  <a:cubicBezTo>
                    <a:pt x="191" y="212"/>
                    <a:pt x="192" y="216"/>
                    <a:pt x="188" y="217"/>
                  </a:cubicBezTo>
                  <a:cubicBezTo>
                    <a:pt x="187" y="217"/>
                    <a:pt x="186" y="217"/>
                    <a:pt x="185" y="217"/>
                  </a:cubicBezTo>
                  <a:cubicBezTo>
                    <a:pt x="183" y="216"/>
                    <a:pt x="180" y="216"/>
                    <a:pt x="178" y="215"/>
                  </a:cubicBezTo>
                  <a:cubicBezTo>
                    <a:pt x="177" y="215"/>
                    <a:pt x="177" y="214"/>
                    <a:pt x="176" y="214"/>
                  </a:cubicBezTo>
                  <a:cubicBezTo>
                    <a:pt x="174" y="213"/>
                    <a:pt x="173" y="212"/>
                    <a:pt x="171" y="212"/>
                  </a:cubicBezTo>
                  <a:cubicBezTo>
                    <a:pt x="171" y="212"/>
                    <a:pt x="169" y="213"/>
                    <a:pt x="168" y="212"/>
                  </a:cubicBezTo>
                  <a:cubicBezTo>
                    <a:pt x="166" y="212"/>
                    <a:pt x="165" y="209"/>
                    <a:pt x="164" y="207"/>
                  </a:cubicBezTo>
                  <a:cubicBezTo>
                    <a:pt x="162" y="205"/>
                    <a:pt x="161" y="203"/>
                    <a:pt x="159" y="200"/>
                  </a:cubicBezTo>
                  <a:cubicBezTo>
                    <a:pt x="158" y="198"/>
                    <a:pt x="158" y="197"/>
                    <a:pt x="156" y="196"/>
                  </a:cubicBezTo>
                  <a:cubicBezTo>
                    <a:pt x="153" y="195"/>
                    <a:pt x="153" y="195"/>
                    <a:pt x="153" y="192"/>
                  </a:cubicBezTo>
                  <a:cubicBezTo>
                    <a:pt x="152" y="189"/>
                    <a:pt x="154" y="188"/>
                    <a:pt x="151" y="186"/>
                  </a:cubicBezTo>
                  <a:cubicBezTo>
                    <a:pt x="148" y="185"/>
                    <a:pt x="145" y="186"/>
                    <a:pt x="143" y="184"/>
                  </a:cubicBezTo>
                  <a:cubicBezTo>
                    <a:pt x="139" y="181"/>
                    <a:pt x="139" y="177"/>
                    <a:pt x="132" y="179"/>
                  </a:cubicBezTo>
                  <a:cubicBezTo>
                    <a:pt x="133" y="174"/>
                    <a:pt x="128" y="171"/>
                    <a:pt x="124" y="169"/>
                  </a:cubicBezTo>
                  <a:cubicBezTo>
                    <a:pt x="122" y="169"/>
                    <a:pt x="121" y="168"/>
                    <a:pt x="120" y="168"/>
                  </a:cubicBezTo>
                  <a:cubicBezTo>
                    <a:pt x="118" y="166"/>
                    <a:pt x="117" y="164"/>
                    <a:pt x="114" y="164"/>
                  </a:cubicBezTo>
                  <a:cubicBezTo>
                    <a:pt x="114" y="166"/>
                    <a:pt x="114" y="169"/>
                    <a:pt x="114" y="171"/>
                  </a:cubicBezTo>
                  <a:cubicBezTo>
                    <a:pt x="109" y="172"/>
                    <a:pt x="112" y="166"/>
                    <a:pt x="110" y="165"/>
                  </a:cubicBezTo>
                  <a:cubicBezTo>
                    <a:pt x="108" y="164"/>
                    <a:pt x="103" y="168"/>
                    <a:pt x="101" y="169"/>
                  </a:cubicBezTo>
                  <a:cubicBezTo>
                    <a:pt x="100" y="170"/>
                    <a:pt x="99" y="170"/>
                    <a:pt x="98" y="171"/>
                  </a:cubicBezTo>
                  <a:cubicBezTo>
                    <a:pt x="97" y="172"/>
                    <a:pt x="96" y="173"/>
                    <a:pt x="96" y="174"/>
                  </a:cubicBezTo>
                  <a:cubicBezTo>
                    <a:pt x="92" y="177"/>
                    <a:pt x="86" y="176"/>
                    <a:pt x="81" y="177"/>
                  </a:cubicBezTo>
                  <a:cubicBezTo>
                    <a:pt x="78" y="177"/>
                    <a:pt x="79" y="177"/>
                    <a:pt x="78" y="179"/>
                  </a:cubicBezTo>
                  <a:cubicBezTo>
                    <a:pt x="76" y="181"/>
                    <a:pt x="75" y="182"/>
                    <a:pt x="73" y="184"/>
                  </a:cubicBezTo>
                  <a:cubicBezTo>
                    <a:pt x="72" y="184"/>
                    <a:pt x="70" y="186"/>
                    <a:pt x="69" y="186"/>
                  </a:cubicBezTo>
                  <a:cubicBezTo>
                    <a:pt x="65" y="188"/>
                    <a:pt x="65" y="185"/>
                    <a:pt x="64" y="182"/>
                  </a:cubicBezTo>
                  <a:cubicBezTo>
                    <a:pt x="63" y="176"/>
                    <a:pt x="67" y="174"/>
                    <a:pt x="68" y="169"/>
                  </a:cubicBezTo>
                  <a:cubicBezTo>
                    <a:pt x="70" y="165"/>
                    <a:pt x="71" y="163"/>
                    <a:pt x="70" y="159"/>
                  </a:cubicBezTo>
                  <a:cubicBezTo>
                    <a:pt x="70" y="157"/>
                    <a:pt x="70" y="156"/>
                    <a:pt x="69" y="154"/>
                  </a:cubicBezTo>
                  <a:cubicBezTo>
                    <a:pt x="69" y="150"/>
                    <a:pt x="70" y="145"/>
                    <a:pt x="73" y="142"/>
                  </a:cubicBezTo>
                  <a:cubicBezTo>
                    <a:pt x="74" y="140"/>
                    <a:pt x="77" y="140"/>
                    <a:pt x="78" y="138"/>
                  </a:cubicBezTo>
                  <a:cubicBezTo>
                    <a:pt x="76" y="135"/>
                    <a:pt x="64" y="134"/>
                    <a:pt x="62" y="137"/>
                  </a:cubicBezTo>
                  <a:cubicBezTo>
                    <a:pt x="59" y="140"/>
                    <a:pt x="59" y="144"/>
                    <a:pt x="55" y="147"/>
                  </a:cubicBezTo>
                  <a:cubicBezTo>
                    <a:pt x="51" y="150"/>
                    <a:pt x="47" y="147"/>
                    <a:pt x="44" y="143"/>
                  </a:cubicBezTo>
                  <a:cubicBezTo>
                    <a:pt x="43" y="140"/>
                    <a:pt x="37" y="130"/>
                    <a:pt x="33" y="134"/>
                  </a:cubicBezTo>
                  <a:cubicBezTo>
                    <a:pt x="31" y="131"/>
                    <a:pt x="30" y="127"/>
                    <a:pt x="27" y="124"/>
                  </a:cubicBezTo>
                  <a:cubicBezTo>
                    <a:pt x="26" y="122"/>
                    <a:pt x="24" y="121"/>
                    <a:pt x="23" y="119"/>
                  </a:cubicBezTo>
                  <a:cubicBezTo>
                    <a:pt x="22" y="118"/>
                    <a:pt x="23" y="114"/>
                    <a:pt x="23" y="112"/>
                  </a:cubicBezTo>
                  <a:cubicBezTo>
                    <a:pt x="22" y="111"/>
                    <a:pt x="22" y="110"/>
                    <a:pt x="21" y="109"/>
                  </a:cubicBezTo>
                  <a:cubicBezTo>
                    <a:pt x="21" y="108"/>
                    <a:pt x="21" y="108"/>
                    <a:pt x="21" y="107"/>
                  </a:cubicBezTo>
                  <a:cubicBezTo>
                    <a:pt x="21" y="107"/>
                    <a:pt x="21" y="106"/>
                    <a:pt x="20" y="106"/>
                  </a:cubicBezTo>
                  <a:cubicBezTo>
                    <a:pt x="19" y="104"/>
                    <a:pt x="16" y="97"/>
                    <a:pt x="20" y="96"/>
                  </a:cubicBezTo>
                  <a:cubicBezTo>
                    <a:pt x="22" y="95"/>
                    <a:pt x="26" y="97"/>
                    <a:pt x="28" y="96"/>
                  </a:cubicBezTo>
                  <a:cubicBezTo>
                    <a:pt x="28" y="96"/>
                    <a:pt x="30" y="93"/>
                    <a:pt x="30" y="93"/>
                  </a:cubicBezTo>
                  <a:cubicBezTo>
                    <a:pt x="31" y="91"/>
                    <a:pt x="32" y="90"/>
                    <a:pt x="32" y="88"/>
                  </a:cubicBezTo>
                  <a:cubicBezTo>
                    <a:pt x="28" y="87"/>
                    <a:pt x="25" y="88"/>
                    <a:pt x="22" y="87"/>
                  </a:cubicBezTo>
                  <a:cubicBezTo>
                    <a:pt x="22" y="86"/>
                    <a:pt x="22" y="84"/>
                    <a:pt x="22" y="82"/>
                  </a:cubicBezTo>
                  <a:cubicBezTo>
                    <a:pt x="21" y="80"/>
                    <a:pt x="18" y="79"/>
                    <a:pt x="17" y="76"/>
                  </a:cubicBezTo>
                  <a:cubicBezTo>
                    <a:pt x="16" y="72"/>
                    <a:pt x="18" y="70"/>
                    <a:pt x="20" y="68"/>
                  </a:cubicBezTo>
                  <a:cubicBezTo>
                    <a:pt x="19" y="66"/>
                    <a:pt x="14" y="67"/>
                    <a:pt x="12" y="67"/>
                  </a:cubicBezTo>
                  <a:cubicBezTo>
                    <a:pt x="9" y="67"/>
                    <a:pt x="6" y="70"/>
                    <a:pt x="4" y="69"/>
                  </a:cubicBezTo>
                  <a:cubicBezTo>
                    <a:pt x="0" y="68"/>
                    <a:pt x="1" y="64"/>
                    <a:pt x="3" y="63"/>
                  </a:cubicBezTo>
                  <a:cubicBezTo>
                    <a:pt x="6" y="62"/>
                    <a:pt x="6" y="62"/>
                    <a:pt x="8" y="63"/>
                  </a:cubicBezTo>
                  <a:cubicBezTo>
                    <a:pt x="10" y="63"/>
                    <a:pt x="11" y="62"/>
                    <a:pt x="12" y="61"/>
                  </a:cubicBezTo>
                  <a:cubicBezTo>
                    <a:pt x="12" y="60"/>
                    <a:pt x="12" y="59"/>
                    <a:pt x="13" y="59"/>
                  </a:cubicBezTo>
                  <a:cubicBezTo>
                    <a:pt x="13" y="58"/>
                    <a:pt x="14" y="59"/>
                    <a:pt x="14" y="58"/>
                  </a:cubicBezTo>
                  <a:cubicBezTo>
                    <a:pt x="16" y="57"/>
                    <a:pt x="16" y="57"/>
                    <a:pt x="17" y="55"/>
                  </a:cubicBezTo>
                  <a:cubicBezTo>
                    <a:pt x="18" y="51"/>
                    <a:pt x="17" y="48"/>
                    <a:pt x="17" y="44"/>
                  </a:cubicBezTo>
                  <a:cubicBezTo>
                    <a:pt x="16" y="40"/>
                    <a:pt x="17" y="37"/>
                    <a:pt x="21" y="39"/>
                  </a:cubicBezTo>
                  <a:cubicBezTo>
                    <a:pt x="22" y="39"/>
                    <a:pt x="23" y="41"/>
                    <a:pt x="25" y="41"/>
                  </a:cubicBezTo>
                  <a:cubicBezTo>
                    <a:pt x="27" y="42"/>
                    <a:pt x="28" y="40"/>
                    <a:pt x="29" y="39"/>
                  </a:cubicBezTo>
                  <a:cubicBezTo>
                    <a:pt x="31" y="37"/>
                    <a:pt x="41" y="36"/>
                    <a:pt x="41" y="40"/>
                  </a:cubicBezTo>
                  <a:cubicBezTo>
                    <a:pt x="43" y="40"/>
                    <a:pt x="52" y="40"/>
                    <a:pt x="50" y="36"/>
                  </a:cubicBezTo>
                  <a:cubicBezTo>
                    <a:pt x="50" y="34"/>
                    <a:pt x="47" y="34"/>
                    <a:pt x="46" y="32"/>
                  </a:cubicBezTo>
                  <a:cubicBezTo>
                    <a:pt x="45" y="30"/>
                    <a:pt x="47" y="29"/>
                    <a:pt x="48" y="29"/>
                  </a:cubicBezTo>
                  <a:cubicBezTo>
                    <a:pt x="50" y="29"/>
                    <a:pt x="52" y="30"/>
                    <a:pt x="53" y="29"/>
                  </a:cubicBezTo>
                  <a:cubicBezTo>
                    <a:pt x="56" y="29"/>
                    <a:pt x="56" y="27"/>
                    <a:pt x="58" y="25"/>
                  </a:cubicBezTo>
                  <a:cubicBezTo>
                    <a:pt x="61" y="22"/>
                    <a:pt x="66" y="20"/>
                    <a:pt x="69" y="20"/>
                  </a:cubicBezTo>
                  <a:cubicBezTo>
                    <a:pt x="72" y="20"/>
                    <a:pt x="73" y="20"/>
                    <a:pt x="75" y="19"/>
                  </a:cubicBezTo>
                  <a:cubicBezTo>
                    <a:pt x="77" y="19"/>
                    <a:pt x="79" y="18"/>
                    <a:pt x="81" y="18"/>
                  </a:cubicBezTo>
                  <a:cubicBezTo>
                    <a:pt x="83" y="17"/>
                    <a:pt x="83" y="17"/>
                    <a:pt x="84" y="16"/>
                  </a:cubicBezTo>
                  <a:cubicBezTo>
                    <a:pt x="85" y="15"/>
                    <a:pt x="87" y="15"/>
                    <a:pt x="89" y="14"/>
                  </a:cubicBezTo>
                  <a:cubicBezTo>
                    <a:pt x="92" y="11"/>
                    <a:pt x="93" y="9"/>
                    <a:pt x="97" y="8"/>
                  </a:cubicBezTo>
                  <a:cubicBezTo>
                    <a:pt x="100" y="7"/>
                    <a:pt x="102" y="8"/>
                    <a:pt x="105" y="10"/>
                  </a:cubicBezTo>
                  <a:cubicBezTo>
                    <a:pt x="106" y="11"/>
                    <a:pt x="108" y="11"/>
                    <a:pt x="109" y="12"/>
                  </a:cubicBezTo>
                  <a:cubicBezTo>
                    <a:pt x="109" y="13"/>
                    <a:pt x="109" y="14"/>
                    <a:pt x="109" y="14"/>
                  </a:cubicBezTo>
                  <a:cubicBezTo>
                    <a:pt x="110" y="14"/>
                    <a:pt x="111" y="14"/>
                    <a:pt x="111" y="14"/>
                  </a:cubicBezTo>
                  <a:cubicBezTo>
                    <a:pt x="116" y="16"/>
                    <a:pt x="123" y="16"/>
                    <a:pt x="128" y="15"/>
                  </a:cubicBezTo>
                  <a:cubicBezTo>
                    <a:pt x="128" y="12"/>
                    <a:pt x="127" y="8"/>
                    <a:pt x="128" y="5"/>
                  </a:cubicBezTo>
                  <a:cubicBezTo>
                    <a:pt x="128" y="4"/>
                    <a:pt x="128" y="2"/>
                    <a:pt x="130" y="3"/>
                  </a:cubicBezTo>
                  <a:cubicBezTo>
                    <a:pt x="133" y="3"/>
                    <a:pt x="132" y="7"/>
                    <a:pt x="132" y="9"/>
                  </a:cubicBezTo>
                  <a:cubicBezTo>
                    <a:pt x="136" y="10"/>
                    <a:pt x="135" y="5"/>
                    <a:pt x="136" y="4"/>
                  </a:cubicBezTo>
                  <a:cubicBezTo>
                    <a:pt x="139" y="0"/>
                    <a:pt x="140" y="6"/>
                    <a:pt x="141" y="8"/>
                  </a:cubicBezTo>
                  <a:cubicBezTo>
                    <a:pt x="143" y="8"/>
                    <a:pt x="145" y="9"/>
                    <a:pt x="147" y="8"/>
                  </a:cubicBezTo>
                  <a:cubicBezTo>
                    <a:pt x="150" y="8"/>
                    <a:pt x="151" y="7"/>
                    <a:pt x="153" y="6"/>
                  </a:cubicBezTo>
                  <a:cubicBezTo>
                    <a:pt x="156" y="5"/>
                    <a:pt x="158" y="5"/>
                    <a:pt x="161" y="5"/>
                  </a:cubicBezTo>
                  <a:cubicBezTo>
                    <a:pt x="163" y="4"/>
                    <a:pt x="163" y="3"/>
                    <a:pt x="166" y="4"/>
                  </a:cubicBezTo>
                  <a:cubicBezTo>
                    <a:pt x="166" y="5"/>
                    <a:pt x="167" y="6"/>
                    <a:pt x="167" y="6"/>
                  </a:cubicBezTo>
                  <a:cubicBezTo>
                    <a:pt x="168" y="7"/>
                    <a:pt x="169" y="7"/>
                    <a:pt x="170" y="7"/>
                  </a:cubicBezTo>
                  <a:cubicBezTo>
                    <a:pt x="172" y="8"/>
                    <a:pt x="173" y="9"/>
                    <a:pt x="175" y="9"/>
                  </a:cubicBezTo>
                  <a:cubicBezTo>
                    <a:pt x="177" y="10"/>
                    <a:pt x="180" y="12"/>
                    <a:pt x="183" y="12"/>
                  </a:cubicBezTo>
                  <a:cubicBezTo>
                    <a:pt x="183" y="11"/>
                    <a:pt x="183" y="9"/>
                    <a:pt x="183" y="8"/>
                  </a:cubicBezTo>
                  <a:cubicBezTo>
                    <a:pt x="185" y="8"/>
                    <a:pt x="187" y="10"/>
                    <a:pt x="188" y="11"/>
                  </a:cubicBezTo>
                  <a:cubicBezTo>
                    <a:pt x="191" y="13"/>
                    <a:pt x="192" y="14"/>
                    <a:pt x="195" y="14"/>
                  </a:cubicBezTo>
                  <a:cubicBezTo>
                    <a:pt x="198" y="15"/>
                    <a:pt x="202" y="14"/>
                    <a:pt x="205" y="16"/>
                  </a:cubicBezTo>
                  <a:cubicBezTo>
                    <a:pt x="209" y="17"/>
                    <a:pt x="211" y="20"/>
                    <a:pt x="214" y="21"/>
                  </a:cubicBezTo>
                  <a:cubicBezTo>
                    <a:pt x="218" y="23"/>
                    <a:pt x="223" y="23"/>
                    <a:pt x="227" y="23"/>
                  </a:cubicBezTo>
                  <a:cubicBezTo>
                    <a:pt x="231" y="22"/>
                    <a:pt x="233" y="20"/>
                    <a:pt x="237" y="19"/>
                  </a:cubicBezTo>
                  <a:cubicBezTo>
                    <a:pt x="238" y="19"/>
                    <a:pt x="243" y="17"/>
                    <a:pt x="244" y="17"/>
                  </a:cubicBezTo>
                  <a:cubicBezTo>
                    <a:pt x="246" y="18"/>
                    <a:pt x="245" y="18"/>
                    <a:pt x="247" y="19"/>
                  </a:cubicBezTo>
                  <a:cubicBezTo>
                    <a:pt x="251" y="22"/>
                    <a:pt x="259" y="21"/>
                    <a:pt x="264" y="21"/>
                  </a:cubicBezTo>
                  <a:lnTo>
                    <a:pt x="264" y="14"/>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39" name="Freeform 41">
              <a:extLst>
                <a:ext uri="{FF2B5EF4-FFF2-40B4-BE49-F238E27FC236}">
                  <a16:creationId xmlns:a16="http://schemas.microsoft.com/office/drawing/2014/main" id="{96D32E3A-8617-843F-F8F1-55A449FC921E}"/>
                </a:ext>
              </a:extLst>
            </p:cNvPr>
            <p:cNvSpPr>
              <a:spLocks/>
            </p:cNvSpPr>
            <p:nvPr/>
          </p:nvSpPr>
          <p:spPr bwMode="auto">
            <a:xfrm>
              <a:off x="3008245" y="3841006"/>
              <a:ext cx="90181" cy="75986"/>
            </a:xfrm>
            <a:custGeom>
              <a:avLst/>
              <a:gdLst/>
              <a:ahLst/>
              <a:cxnLst>
                <a:cxn ang="0">
                  <a:pos x="83" y="0"/>
                </a:cxn>
                <a:cxn ang="0">
                  <a:pos x="76" y="1"/>
                </a:cxn>
                <a:cxn ang="0">
                  <a:pos x="75" y="8"/>
                </a:cxn>
                <a:cxn ang="0">
                  <a:pos x="75" y="11"/>
                </a:cxn>
                <a:cxn ang="0">
                  <a:pos x="72" y="9"/>
                </a:cxn>
                <a:cxn ang="0">
                  <a:pos x="69" y="8"/>
                </a:cxn>
                <a:cxn ang="0">
                  <a:pos x="66" y="6"/>
                </a:cxn>
                <a:cxn ang="0">
                  <a:pos x="62" y="6"/>
                </a:cxn>
                <a:cxn ang="0">
                  <a:pos x="59" y="4"/>
                </a:cxn>
                <a:cxn ang="0">
                  <a:pos x="55" y="9"/>
                </a:cxn>
                <a:cxn ang="0">
                  <a:pos x="49" y="9"/>
                </a:cxn>
                <a:cxn ang="0">
                  <a:pos x="46" y="7"/>
                </a:cxn>
                <a:cxn ang="0">
                  <a:pos x="42" y="7"/>
                </a:cxn>
                <a:cxn ang="0">
                  <a:pos x="38" y="3"/>
                </a:cxn>
                <a:cxn ang="0">
                  <a:pos x="36" y="7"/>
                </a:cxn>
                <a:cxn ang="0">
                  <a:pos x="32" y="9"/>
                </a:cxn>
                <a:cxn ang="0">
                  <a:pos x="28" y="20"/>
                </a:cxn>
                <a:cxn ang="0">
                  <a:pos x="22" y="18"/>
                </a:cxn>
                <a:cxn ang="0">
                  <a:pos x="22" y="13"/>
                </a:cxn>
                <a:cxn ang="0">
                  <a:pos x="16" y="25"/>
                </a:cxn>
                <a:cxn ang="0">
                  <a:pos x="7" y="17"/>
                </a:cxn>
                <a:cxn ang="0">
                  <a:pos x="1" y="20"/>
                </a:cxn>
                <a:cxn ang="0">
                  <a:pos x="7" y="27"/>
                </a:cxn>
                <a:cxn ang="0">
                  <a:pos x="5" y="31"/>
                </a:cxn>
                <a:cxn ang="0">
                  <a:pos x="9" y="36"/>
                </a:cxn>
                <a:cxn ang="0">
                  <a:pos x="3" y="39"/>
                </a:cxn>
                <a:cxn ang="0">
                  <a:pos x="10" y="42"/>
                </a:cxn>
                <a:cxn ang="0">
                  <a:pos x="19" y="51"/>
                </a:cxn>
                <a:cxn ang="0">
                  <a:pos x="20" y="59"/>
                </a:cxn>
                <a:cxn ang="0">
                  <a:pos x="14" y="63"/>
                </a:cxn>
                <a:cxn ang="0">
                  <a:pos x="18" y="77"/>
                </a:cxn>
                <a:cxn ang="0">
                  <a:pos x="22" y="75"/>
                </a:cxn>
                <a:cxn ang="0">
                  <a:pos x="23" y="69"/>
                </a:cxn>
                <a:cxn ang="0">
                  <a:pos x="22" y="64"/>
                </a:cxn>
                <a:cxn ang="0">
                  <a:pos x="21" y="59"/>
                </a:cxn>
                <a:cxn ang="0">
                  <a:pos x="24" y="53"/>
                </a:cxn>
                <a:cxn ang="0">
                  <a:pos x="27" y="49"/>
                </a:cxn>
                <a:cxn ang="0">
                  <a:pos x="28" y="48"/>
                </a:cxn>
                <a:cxn ang="0">
                  <a:pos x="31" y="50"/>
                </a:cxn>
                <a:cxn ang="0">
                  <a:pos x="34" y="48"/>
                </a:cxn>
                <a:cxn ang="0">
                  <a:pos x="39" y="50"/>
                </a:cxn>
                <a:cxn ang="0">
                  <a:pos x="48" y="45"/>
                </a:cxn>
                <a:cxn ang="0">
                  <a:pos x="56" y="44"/>
                </a:cxn>
                <a:cxn ang="0">
                  <a:pos x="57" y="38"/>
                </a:cxn>
                <a:cxn ang="0">
                  <a:pos x="62" y="37"/>
                </a:cxn>
                <a:cxn ang="0">
                  <a:pos x="68" y="31"/>
                </a:cxn>
                <a:cxn ang="0">
                  <a:pos x="72" y="27"/>
                </a:cxn>
                <a:cxn ang="0">
                  <a:pos x="80" y="20"/>
                </a:cxn>
                <a:cxn ang="0">
                  <a:pos x="75" y="17"/>
                </a:cxn>
                <a:cxn ang="0">
                  <a:pos x="72" y="13"/>
                </a:cxn>
                <a:cxn ang="0">
                  <a:pos x="90" y="12"/>
                </a:cxn>
                <a:cxn ang="0">
                  <a:pos x="82" y="1"/>
                </a:cxn>
                <a:cxn ang="0">
                  <a:pos x="83" y="0"/>
                </a:cxn>
              </a:cxnLst>
              <a:rect l="0" t="0" r="r" b="b"/>
              <a:pathLst>
                <a:path w="91" h="77">
                  <a:moveTo>
                    <a:pt x="83" y="0"/>
                  </a:moveTo>
                  <a:cubicBezTo>
                    <a:pt x="81" y="0"/>
                    <a:pt x="77" y="0"/>
                    <a:pt x="76" y="1"/>
                  </a:cubicBezTo>
                  <a:cubicBezTo>
                    <a:pt x="72" y="2"/>
                    <a:pt x="74" y="5"/>
                    <a:pt x="75" y="8"/>
                  </a:cubicBezTo>
                  <a:cubicBezTo>
                    <a:pt x="75" y="9"/>
                    <a:pt x="76" y="10"/>
                    <a:pt x="75" y="11"/>
                  </a:cubicBezTo>
                  <a:cubicBezTo>
                    <a:pt x="73" y="12"/>
                    <a:pt x="73" y="10"/>
                    <a:pt x="72" y="9"/>
                  </a:cubicBezTo>
                  <a:cubicBezTo>
                    <a:pt x="70" y="8"/>
                    <a:pt x="70" y="9"/>
                    <a:pt x="69" y="8"/>
                  </a:cubicBezTo>
                  <a:cubicBezTo>
                    <a:pt x="68" y="7"/>
                    <a:pt x="68" y="7"/>
                    <a:pt x="66" y="6"/>
                  </a:cubicBezTo>
                  <a:cubicBezTo>
                    <a:pt x="65" y="6"/>
                    <a:pt x="63" y="6"/>
                    <a:pt x="62" y="6"/>
                  </a:cubicBezTo>
                  <a:cubicBezTo>
                    <a:pt x="61" y="6"/>
                    <a:pt x="60" y="4"/>
                    <a:pt x="59" y="4"/>
                  </a:cubicBezTo>
                  <a:cubicBezTo>
                    <a:pt x="56" y="4"/>
                    <a:pt x="57" y="8"/>
                    <a:pt x="55" y="9"/>
                  </a:cubicBezTo>
                  <a:cubicBezTo>
                    <a:pt x="54" y="9"/>
                    <a:pt x="50" y="9"/>
                    <a:pt x="49" y="9"/>
                  </a:cubicBezTo>
                  <a:cubicBezTo>
                    <a:pt x="48" y="8"/>
                    <a:pt x="47" y="7"/>
                    <a:pt x="46" y="7"/>
                  </a:cubicBezTo>
                  <a:cubicBezTo>
                    <a:pt x="44" y="7"/>
                    <a:pt x="43" y="7"/>
                    <a:pt x="42" y="7"/>
                  </a:cubicBezTo>
                  <a:cubicBezTo>
                    <a:pt x="41" y="5"/>
                    <a:pt x="41" y="1"/>
                    <a:pt x="38" y="3"/>
                  </a:cubicBezTo>
                  <a:cubicBezTo>
                    <a:pt x="36" y="4"/>
                    <a:pt x="37" y="6"/>
                    <a:pt x="36" y="7"/>
                  </a:cubicBezTo>
                  <a:cubicBezTo>
                    <a:pt x="34" y="9"/>
                    <a:pt x="33" y="8"/>
                    <a:pt x="32" y="9"/>
                  </a:cubicBezTo>
                  <a:cubicBezTo>
                    <a:pt x="28" y="11"/>
                    <a:pt x="31" y="17"/>
                    <a:pt x="28" y="20"/>
                  </a:cubicBezTo>
                  <a:cubicBezTo>
                    <a:pt x="27" y="21"/>
                    <a:pt x="23" y="19"/>
                    <a:pt x="22" y="18"/>
                  </a:cubicBezTo>
                  <a:cubicBezTo>
                    <a:pt x="22" y="17"/>
                    <a:pt x="23" y="15"/>
                    <a:pt x="22" y="13"/>
                  </a:cubicBezTo>
                  <a:cubicBezTo>
                    <a:pt x="16" y="12"/>
                    <a:pt x="16" y="21"/>
                    <a:pt x="16" y="25"/>
                  </a:cubicBezTo>
                  <a:cubicBezTo>
                    <a:pt x="12" y="27"/>
                    <a:pt x="9" y="18"/>
                    <a:pt x="7" y="17"/>
                  </a:cubicBezTo>
                  <a:cubicBezTo>
                    <a:pt x="5" y="15"/>
                    <a:pt x="0" y="16"/>
                    <a:pt x="1" y="20"/>
                  </a:cubicBezTo>
                  <a:cubicBezTo>
                    <a:pt x="5" y="20"/>
                    <a:pt x="7" y="24"/>
                    <a:pt x="7" y="27"/>
                  </a:cubicBezTo>
                  <a:cubicBezTo>
                    <a:pt x="6" y="28"/>
                    <a:pt x="5" y="29"/>
                    <a:pt x="5" y="31"/>
                  </a:cubicBezTo>
                  <a:cubicBezTo>
                    <a:pt x="4" y="34"/>
                    <a:pt x="7" y="34"/>
                    <a:pt x="9" y="36"/>
                  </a:cubicBezTo>
                  <a:cubicBezTo>
                    <a:pt x="8" y="38"/>
                    <a:pt x="4" y="37"/>
                    <a:pt x="3" y="39"/>
                  </a:cubicBezTo>
                  <a:cubicBezTo>
                    <a:pt x="1" y="42"/>
                    <a:pt x="8" y="42"/>
                    <a:pt x="10" y="42"/>
                  </a:cubicBezTo>
                  <a:cubicBezTo>
                    <a:pt x="10" y="48"/>
                    <a:pt x="18" y="45"/>
                    <a:pt x="19" y="51"/>
                  </a:cubicBezTo>
                  <a:cubicBezTo>
                    <a:pt x="19" y="53"/>
                    <a:pt x="21" y="57"/>
                    <a:pt x="20" y="59"/>
                  </a:cubicBezTo>
                  <a:cubicBezTo>
                    <a:pt x="19" y="60"/>
                    <a:pt x="16" y="62"/>
                    <a:pt x="14" y="63"/>
                  </a:cubicBezTo>
                  <a:cubicBezTo>
                    <a:pt x="9" y="67"/>
                    <a:pt x="10" y="77"/>
                    <a:pt x="18" y="77"/>
                  </a:cubicBezTo>
                  <a:cubicBezTo>
                    <a:pt x="21" y="77"/>
                    <a:pt x="21" y="77"/>
                    <a:pt x="22" y="75"/>
                  </a:cubicBezTo>
                  <a:cubicBezTo>
                    <a:pt x="23" y="74"/>
                    <a:pt x="24" y="70"/>
                    <a:pt x="23" y="69"/>
                  </a:cubicBezTo>
                  <a:cubicBezTo>
                    <a:pt x="23" y="67"/>
                    <a:pt x="22" y="66"/>
                    <a:pt x="22" y="64"/>
                  </a:cubicBezTo>
                  <a:cubicBezTo>
                    <a:pt x="21" y="62"/>
                    <a:pt x="22" y="61"/>
                    <a:pt x="21" y="59"/>
                  </a:cubicBezTo>
                  <a:cubicBezTo>
                    <a:pt x="23" y="59"/>
                    <a:pt x="23" y="55"/>
                    <a:pt x="24" y="53"/>
                  </a:cubicBezTo>
                  <a:cubicBezTo>
                    <a:pt x="25" y="52"/>
                    <a:pt x="25" y="50"/>
                    <a:pt x="27" y="49"/>
                  </a:cubicBezTo>
                  <a:cubicBezTo>
                    <a:pt x="28" y="48"/>
                    <a:pt x="27" y="48"/>
                    <a:pt x="28" y="48"/>
                  </a:cubicBezTo>
                  <a:cubicBezTo>
                    <a:pt x="30" y="48"/>
                    <a:pt x="30" y="50"/>
                    <a:pt x="31" y="50"/>
                  </a:cubicBezTo>
                  <a:cubicBezTo>
                    <a:pt x="33" y="51"/>
                    <a:pt x="32" y="49"/>
                    <a:pt x="34" y="48"/>
                  </a:cubicBezTo>
                  <a:cubicBezTo>
                    <a:pt x="37" y="46"/>
                    <a:pt x="38" y="49"/>
                    <a:pt x="39" y="50"/>
                  </a:cubicBezTo>
                  <a:cubicBezTo>
                    <a:pt x="44" y="53"/>
                    <a:pt x="46" y="47"/>
                    <a:pt x="48" y="45"/>
                  </a:cubicBezTo>
                  <a:cubicBezTo>
                    <a:pt x="51" y="42"/>
                    <a:pt x="53" y="45"/>
                    <a:pt x="56" y="44"/>
                  </a:cubicBezTo>
                  <a:cubicBezTo>
                    <a:pt x="56" y="42"/>
                    <a:pt x="55" y="40"/>
                    <a:pt x="57" y="38"/>
                  </a:cubicBezTo>
                  <a:cubicBezTo>
                    <a:pt x="59" y="36"/>
                    <a:pt x="60" y="37"/>
                    <a:pt x="62" y="37"/>
                  </a:cubicBezTo>
                  <a:cubicBezTo>
                    <a:pt x="66" y="36"/>
                    <a:pt x="66" y="34"/>
                    <a:pt x="68" y="31"/>
                  </a:cubicBezTo>
                  <a:cubicBezTo>
                    <a:pt x="69" y="28"/>
                    <a:pt x="69" y="28"/>
                    <a:pt x="72" y="27"/>
                  </a:cubicBezTo>
                  <a:cubicBezTo>
                    <a:pt x="76" y="25"/>
                    <a:pt x="84" y="25"/>
                    <a:pt x="80" y="20"/>
                  </a:cubicBezTo>
                  <a:cubicBezTo>
                    <a:pt x="79" y="17"/>
                    <a:pt x="77" y="17"/>
                    <a:pt x="75" y="17"/>
                  </a:cubicBezTo>
                  <a:cubicBezTo>
                    <a:pt x="72" y="16"/>
                    <a:pt x="73" y="15"/>
                    <a:pt x="72" y="13"/>
                  </a:cubicBezTo>
                  <a:cubicBezTo>
                    <a:pt x="76" y="15"/>
                    <a:pt x="87" y="17"/>
                    <a:pt x="90" y="12"/>
                  </a:cubicBezTo>
                  <a:cubicBezTo>
                    <a:pt x="91" y="8"/>
                    <a:pt x="85" y="2"/>
                    <a:pt x="82" y="1"/>
                  </a:cubicBezTo>
                  <a:lnTo>
                    <a:pt x="83" y="0"/>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40" name="Freeform 42">
              <a:extLst>
                <a:ext uri="{FF2B5EF4-FFF2-40B4-BE49-F238E27FC236}">
                  <a16:creationId xmlns:a16="http://schemas.microsoft.com/office/drawing/2014/main" id="{2E6F7661-6D5D-5CD1-D7E6-DAB012A288C5}"/>
                </a:ext>
              </a:extLst>
            </p:cNvPr>
            <p:cNvSpPr>
              <a:spLocks/>
            </p:cNvSpPr>
            <p:nvPr/>
          </p:nvSpPr>
          <p:spPr bwMode="auto">
            <a:xfrm>
              <a:off x="3024111" y="3796751"/>
              <a:ext cx="53441" cy="41751"/>
            </a:xfrm>
            <a:custGeom>
              <a:avLst/>
              <a:gdLst/>
              <a:ahLst/>
              <a:cxnLst>
                <a:cxn ang="0">
                  <a:pos x="50" y="21"/>
                </a:cxn>
                <a:cxn ang="0">
                  <a:pos x="53" y="27"/>
                </a:cxn>
                <a:cxn ang="0">
                  <a:pos x="44" y="26"/>
                </a:cxn>
                <a:cxn ang="0">
                  <a:pos x="36" y="25"/>
                </a:cxn>
                <a:cxn ang="0">
                  <a:pos x="37" y="34"/>
                </a:cxn>
                <a:cxn ang="0">
                  <a:pos x="38" y="39"/>
                </a:cxn>
                <a:cxn ang="0">
                  <a:pos x="31" y="38"/>
                </a:cxn>
                <a:cxn ang="0">
                  <a:pos x="29" y="36"/>
                </a:cxn>
                <a:cxn ang="0">
                  <a:pos x="28" y="40"/>
                </a:cxn>
                <a:cxn ang="0">
                  <a:pos x="23" y="41"/>
                </a:cxn>
                <a:cxn ang="0">
                  <a:pos x="20" y="36"/>
                </a:cxn>
                <a:cxn ang="0">
                  <a:pos x="14" y="25"/>
                </a:cxn>
                <a:cxn ang="0">
                  <a:pos x="3" y="24"/>
                </a:cxn>
                <a:cxn ang="0">
                  <a:pos x="1" y="19"/>
                </a:cxn>
                <a:cxn ang="0">
                  <a:pos x="1" y="16"/>
                </a:cxn>
                <a:cxn ang="0">
                  <a:pos x="10" y="17"/>
                </a:cxn>
                <a:cxn ang="0">
                  <a:pos x="12" y="16"/>
                </a:cxn>
                <a:cxn ang="0">
                  <a:pos x="16" y="17"/>
                </a:cxn>
                <a:cxn ang="0">
                  <a:pos x="20" y="6"/>
                </a:cxn>
                <a:cxn ang="0">
                  <a:pos x="28" y="4"/>
                </a:cxn>
                <a:cxn ang="0">
                  <a:pos x="34" y="0"/>
                </a:cxn>
                <a:cxn ang="0">
                  <a:pos x="35" y="9"/>
                </a:cxn>
                <a:cxn ang="0">
                  <a:pos x="41" y="10"/>
                </a:cxn>
                <a:cxn ang="0">
                  <a:pos x="43" y="15"/>
                </a:cxn>
                <a:cxn ang="0">
                  <a:pos x="53" y="17"/>
                </a:cxn>
                <a:cxn ang="0">
                  <a:pos x="53" y="23"/>
                </a:cxn>
                <a:cxn ang="0">
                  <a:pos x="50" y="21"/>
                </a:cxn>
              </a:cxnLst>
              <a:rect l="0" t="0" r="r" b="b"/>
              <a:pathLst>
                <a:path w="54" h="42">
                  <a:moveTo>
                    <a:pt x="50" y="21"/>
                  </a:moveTo>
                  <a:cubicBezTo>
                    <a:pt x="50" y="24"/>
                    <a:pt x="54" y="24"/>
                    <a:pt x="53" y="27"/>
                  </a:cubicBezTo>
                  <a:cubicBezTo>
                    <a:pt x="50" y="28"/>
                    <a:pt x="47" y="27"/>
                    <a:pt x="44" y="26"/>
                  </a:cubicBezTo>
                  <a:cubicBezTo>
                    <a:pt x="41" y="24"/>
                    <a:pt x="39" y="21"/>
                    <a:pt x="36" y="25"/>
                  </a:cubicBezTo>
                  <a:cubicBezTo>
                    <a:pt x="34" y="29"/>
                    <a:pt x="34" y="31"/>
                    <a:pt x="37" y="34"/>
                  </a:cubicBezTo>
                  <a:cubicBezTo>
                    <a:pt x="38" y="36"/>
                    <a:pt x="39" y="37"/>
                    <a:pt x="38" y="39"/>
                  </a:cubicBezTo>
                  <a:cubicBezTo>
                    <a:pt x="36" y="39"/>
                    <a:pt x="33" y="39"/>
                    <a:pt x="31" y="38"/>
                  </a:cubicBezTo>
                  <a:cubicBezTo>
                    <a:pt x="30" y="38"/>
                    <a:pt x="31" y="36"/>
                    <a:pt x="29" y="36"/>
                  </a:cubicBezTo>
                  <a:cubicBezTo>
                    <a:pt x="28" y="37"/>
                    <a:pt x="29" y="39"/>
                    <a:pt x="28" y="40"/>
                  </a:cubicBezTo>
                  <a:cubicBezTo>
                    <a:pt x="28" y="42"/>
                    <a:pt x="25" y="42"/>
                    <a:pt x="23" y="41"/>
                  </a:cubicBezTo>
                  <a:cubicBezTo>
                    <a:pt x="20" y="40"/>
                    <a:pt x="20" y="39"/>
                    <a:pt x="20" y="36"/>
                  </a:cubicBezTo>
                  <a:cubicBezTo>
                    <a:pt x="20" y="31"/>
                    <a:pt x="20" y="26"/>
                    <a:pt x="14" y="25"/>
                  </a:cubicBezTo>
                  <a:cubicBezTo>
                    <a:pt x="11" y="25"/>
                    <a:pt x="5" y="27"/>
                    <a:pt x="3" y="24"/>
                  </a:cubicBezTo>
                  <a:cubicBezTo>
                    <a:pt x="2" y="23"/>
                    <a:pt x="1" y="20"/>
                    <a:pt x="1" y="19"/>
                  </a:cubicBezTo>
                  <a:cubicBezTo>
                    <a:pt x="1" y="18"/>
                    <a:pt x="0" y="17"/>
                    <a:pt x="1" y="16"/>
                  </a:cubicBezTo>
                  <a:cubicBezTo>
                    <a:pt x="4" y="15"/>
                    <a:pt x="6" y="18"/>
                    <a:pt x="10" y="17"/>
                  </a:cubicBezTo>
                  <a:cubicBezTo>
                    <a:pt x="10" y="17"/>
                    <a:pt x="11" y="16"/>
                    <a:pt x="12" y="16"/>
                  </a:cubicBezTo>
                  <a:cubicBezTo>
                    <a:pt x="14" y="16"/>
                    <a:pt x="15" y="17"/>
                    <a:pt x="16" y="17"/>
                  </a:cubicBezTo>
                  <a:cubicBezTo>
                    <a:pt x="17" y="12"/>
                    <a:pt x="14" y="9"/>
                    <a:pt x="20" y="6"/>
                  </a:cubicBezTo>
                  <a:cubicBezTo>
                    <a:pt x="22" y="5"/>
                    <a:pt x="25" y="5"/>
                    <a:pt x="28" y="4"/>
                  </a:cubicBezTo>
                  <a:cubicBezTo>
                    <a:pt x="30" y="3"/>
                    <a:pt x="31" y="1"/>
                    <a:pt x="34" y="0"/>
                  </a:cubicBezTo>
                  <a:cubicBezTo>
                    <a:pt x="34" y="3"/>
                    <a:pt x="34" y="6"/>
                    <a:pt x="35" y="9"/>
                  </a:cubicBezTo>
                  <a:cubicBezTo>
                    <a:pt x="37" y="9"/>
                    <a:pt x="39" y="9"/>
                    <a:pt x="41" y="10"/>
                  </a:cubicBezTo>
                  <a:cubicBezTo>
                    <a:pt x="42" y="12"/>
                    <a:pt x="41" y="14"/>
                    <a:pt x="43" y="15"/>
                  </a:cubicBezTo>
                  <a:cubicBezTo>
                    <a:pt x="45" y="17"/>
                    <a:pt x="50" y="14"/>
                    <a:pt x="53" y="17"/>
                  </a:cubicBezTo>
                  <a:cubicBezTo>
                    <a:pt x="53" y="18"/>
                    <a:pt x="54" y="21"/>
                    <a:pt x="53" y="23"/>
                  </a:cubicBezTo>
                  <a:lnTo>
                    <a:pt x="50" y="21"/>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grpSp>
      <p:grpSp>
        <p:nvGrpSpPr>
          <p:cNvPr id="41" name="Group 31">
            <a:extLst>
              <a:ext uri="{FF2B5EF4-FFF2-40B4-BE49-F238E27FC236}">
                <a16:creationId xmlns:a16="http://schemas.microsoft.com/office/drawing/2014/main" id="{A30E5CB5-BFEA-A3B7-1202-FE0494630DB4}"/>
              </a:ext>
            </a:extLst>
          </p:cNvPr>
          <p:cNvGrpSpPr/>
          <p:nvPr/>
        </p:nvGrpSpPr>
        <p:grpSpPr>
          <a:xfrm>
            <a:off x="3926404" y="5359002"/>
            <a:ext cx="836260" cy="867367"/>
            <a:chOff x="2874643" y="5302275"/>
            <a:chExt cx="449236" cy="465937"/>
          </a:xfrm>
          <a:solidFill>
            <a:schemeClr val="accent1">
              <a:lumMod val="60000"/>
              <a:lumOff val="40000"/>
            </a:schemeClr>
          </a:solidFill>
        </p:grpSpPr>
        <p:sp>
          <p:nvSpPr>
            <p:cNvPr id="42" name="Freeform 57">
              <a:extLst>
                <a:ext uri="{FF2B5EF4-FFF2-40B4-BE49-F238E27FC236}">
                  <a16:creationId xmlns:a16="http://schemas.microsoft.com/office/drawing/2014/main" id="{0D1AB4A1-3C0E-8473-A141-D0188DDCFA53}"/>
                </a:ext>
              </a:extLst>
            </p:cNvPr>
            <p:cNvSpPr>
              <a:spLocks/>
            </p:cNvSpPr>
            <p:nvPr/>
          </p:nvSpPr>
          <p:spPr bwMode="auto">
            <a:xfrm>
              <a:off x="3113456" y="5371581"/>
              <a:ext cx="20040" cy="20876"/>
            </a:xfrm>
            <a:custGeom>
              <a:avLst/>
              <a:gdLst/>
              <a:ahLst/>
              <a:cxnLst>
                <a:cxn ang="0">
                  <a:pos x="16" y="2"/>
                </a:cxn>
                <a:cxn ang="0">
                  <a:pos x="5" y="1"/>
                </a:cxn>
                <a:cxn ang="0">
                  <a:pos x="1" y="12"/>
                </a:cxn>
                <a:cxn ang="0">
                  <a:pos x="15" y="17"/>
                </a:cxn>
                <a:cxn ang="0">
                  <a:pos x="14" y="4"/>
                </a:cxn>
                <a:cxn ang="0">
                  <a:pos x="16" y="2"/>
                </a:cxn>
              </a:cxnLst>
              <a:rect l="0" t="0" r="r" b="b"/>
              <a:pathLst>
                <a:path w="20" h="21">
                  <a:moveTo>
                    <a:pt x="16" y="2"/>
                  </a:moveTo>
                  <a:cubicBezTo>
                    <a:pt x="12" y="3"/>
                    <a:pt x="9" y="0"/>
                    <a:pt x="5" y="1"/>
                  </a:cubicBezTo>
                  <a:cubicBezTo>
                    <a:pt x="1" y="2"/>
                    <a:pt x="0" y="8"/>
                    <a:pt x="1" y="12"/>
                  </a:cubicBezTo>
                  <a:cubicBezTo>
                    <a:pt x="4" y="17"/>
                    <a:pt x="10" y="21"/>
                    <a:pt x="15" y="17"/>
                  </a:cubicBezTo>
                  <a:cubicBezTo>
                    <a:pt x="20" y="14"/>
                    <a:pt x="16" y="8"/>
                    <a:pt x="14" y="4"/>
                  </a:cubicBezTo>
                  <a:lnTo>
                    <a:pt x="16" y="2"/>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grpSp>
          <p:nvGrpSpPr>
            <p:cNvPr id="43" name="Group 1067">
              <a:extLst>
                <a:ext uri="{FF2B5EF4-FFF2-40B4-BE49-F238E27FC236}">
                  <a16:creationId xmlns:a16="http://schemas.microsoft.com/office/drawing/2014/main" id="{EBF064F7-A9EE-B1DB-5938-953AD4A0D4D9}"/>
                </a:ext>
              </a:extLst>
            </p:cNvPr>
            <p:cNvGrpSpPr/>
            <p:nvPr/>
          </p:nvGrpSpPr>
          <p:grpSpPr>
            <a:xfrm>
              <a:off x="2874643" y="5302275"/>
              <a:ext cx="449236" cy="465937"/>
              <a:chOff x="2874643" y="5302275"/>
              <a:chExt cx="449236" cy="465937"/>
            </a:xfrm>
            <a:grpFill/>
          </p:grpSpPr>
          <p:sp>
            <p:nvSpPr>
              <p:cNvPr id="44" name="Freeform 43">
                <a:extLst>
                  <a:ext uri="{FF2B5EF4-FFF2-40B4-BE49-F238E27FC236}">
                    <a16:creationId xmlns:a16="http://schemas.microsoft.com/office/drawing/2014/main" id="{4FF0E54E-203A-0025-5523-F90C1101CCA6}"/>
                  </a:ext>
                </a:extLst>
              </p:cNvPr>
              <p:cNvSpPr>
                <a:spLocks noEditPoints="1"/>
              </p:cNvSpPr>
              <p:nvPr/>
            </p:nvSpPr>
            <p:spPr bwMode="auto">
              <a:xfrm>
                <a:off x="2874643" y="5302275"/>
                <a:ext cx="362395" cy="409991"/>
              </a:xfrm>
              <a:custGeom>
                <a:avLst/>
                <a:gdLst/>
                <a:ahLst/>
                <a:cxnLst>
                  <a:cxn ang="0">
                    <a:pos x="116" y="274"/>
                  </a:cxn>
                  <a:cxn ang="0">
                    <a:pos x="84" y="265"/>
                  </a:cxn>
                  <a:cxn ang="0">
                    <a:pos x="52" y="293"/>
                  </a:cxn>
                  <a:cxn ang="0">
                    <a:pos x="79" y="343"/>
                  </a:cxn>
                  <a:cxn ang="0">
                    <a:pos x="77" y="372"/>
                  </a:cxn>
                  <a:cxn ang="0">
                    <a:pos x="109" y="379"/>
                  </a:cxn>
                  <a:cxn ang="0">
                    <a:pos x="139" y="385"/>
                  </a:cxn>
                  <a:cxn ang="0">
                    <a:pos x="154" y="408"/>
                  </a:cxn>
                  <a:cxn ang="0">
                    <a:pos x="155" y="380"/>
                  </a:cxn>
                  <a:cxn ang="0">
                    <a:pos x="142" y="334"/>
                  </a:cxn>
                  <a:cxn ang="0">
                    <a:pos x="160" y="334"/>
                  </a:cxn>
                  <a:cxn ang="0">
                    <a:pos x="171" y="346"/>
                  </a:cxn>
                  <a:cxn ang="0">
                    <a:pos x="183" y="335"/>
                  </a:cxn>
                  <a:cxn ang="0">
                    <a:pos x="160" y="315"/>
                  </a:cxn>
                  <a:cxn ang="0">
                    <a:pos x="158" y="293"/>
                  </a:cxn>
                  <a:cxn ang="0">
                    <a:pos x="18" y="191"/>
                  </a:cxn>
                  <a:cxn ang="0">
                    <a:pos x="48" y="216"/>
                  </a:cxn>
                  <a:cxn ang="0">
                    <a:pos x="24" y="239"/>
                  </a:cxn>
                  <a:cxn ang="0">
                    <a:pos x="40" y="236"/>
                  </a:cxn>
                  <a:cxn ang="0">
                    <a:pos x="69" y="257"/>
                  </a:cxn>
                  <a:cxn ang="0">
                    <a:pos x="120" y="261"/>
                  </a:cxn>
                  <a:cxn ang="0">
                    <a:pos x="155" y="271"/>
                  </a:cxn>
                  <a:cxn ang="0">
                    <a:pos x="152" y="289"/>
                  </a:cxn>
                  <a:cxn ang="0">
                    <a:pos x="180" y="295"/>
                  </a:cxn>
                  <a:cxn ang="0">
                    <a:pos x="211" y="312"/>
                  </a:cxn>
                  <a:cxn ang="0">
                    <a:pos x="216" y="287"/>
                  </a:cxn>
                  <a:cxn ang="0">
                    <a:pos x="247" y="294"/>
                  </a:cxn>
                  <a:cxn ang="0">
                    <a:pos x="224" y="248"/>
                  </a:cxn>
                  <a:cxn ang="0">
                    <a:pos x="168" y="210"/>
                  </a:cxn>
                  <a:cxn ang="0">
                    <a:pos x="162" y="230"/>
                  </a:cxn>
                  <a:cxn ang="0">
                    <a:pos x="176" y="249"/>
                  </a:cxn>
                  <a:cxn ang="0">
                    <a:pos x="149" y="219"/>
                  </a:cxn>
                  <a:cxn ang="0">
                    <a:pos x="166" y="201"/>
                  </a:cxn>
                  <a:cxn ang="0">
                    <a:pos x="155" y="166"/>
                  </a:cxn>
                  <a:cxn ang="0">
                    <a:pos x="132" y="116"/>
                  </a:cxn>
                  <a:cxn ang="0">
                    <a:pos x="156" y="96"/>
                  </a:cxn>
                  <a:cxn ang="0">
                    <a:pos x="178" y="138"/>
                  </a:cxn>
                  <a:cxn ang="0">
                    <a:pos x="196" y="124"/>
                  </a:cxn>
                  <a:cxn ang="0">
                    <a:pos x="208" y="110"/>
                  </a:cxn>
                  <a:cxn ang="0">
                    <a:pos x="238" y="121"/>
                  </a:cxn>
                  <a:cxn ang="0">
                    <a:pos x="210" y="92"/>
                  </a:cxn>
                  <a:cxn ang="0">
                    <a:pos x="228" y="72"/>
                  </a:cxn>
                  <a:cxn ang="0">
                    <a:pos x="275" y="53"/>
                  </a:cxn>
                  <a:cxn ang="0">
                    <a:pos x="333" y="79"/>
                  </a:cxn>
                  <a:cxn ang="0">
                    <a:pos x="366" y="22"/>
                  </a:cxn>
                  <a:cxn ang="0">
                    <a:pos x="338" y="13"/>
                  </a:cxn>
                  <a:cxn ang="0">
                    <a:pos x="320" y="33"/>
                  </a:cxn>
                  <a:cxn ang="0">
                    <a:pos x="283" y="36"/>
                  </a:cxn>
                  <a:cxn ang="0">
                    <a:pos x="258" y="27"/>
                  </a:cxn>
                  <a:cxn ang="0">
                    <a:pos x="239" y="13"/>
                  </a:cxn>
                  <a:cxn ang="0">
                    <a:pos x="214" y="17"/>
                  </a:cxn>
                  <a:cxn ang="0">
                    <a:pos x="180" y="25"/>
                  </a:cxn>
                  <a:cxn ang="0">
                    <a:pos x="155" y="22"/>
                  </a:cxn>
                  <a:cxn ang="0">
                    <a:pos x="144" y="40"/>
                  </a:cxn>
                  <a:cxn ang="0">
                    <a:pos x="118" y="37"/>
                  </a:cxn>
                  <a:cxn ang="0">
                    <a:pos x="93" y="52"/>
                  </a:cxn>
                  <a:cxn ang="0">
                    <a:pos x="70" y="57"/>
                  </a:cxn>
                  <a:cxn ang="0">
                    <a:pos x="50" y="82"/>
                  </a:cxn>
                  <a:cxn ang="0">
                    <a:pos x="33" y="100"/>
                  </a:cxn>
                  <a:cxn ang="0">
                    <a:pos x="22" y="120"/>
                  </a:cxn>
                  <a:cxn ang="0">
                    <a:pos x="12" y="140"/>
                  </a:cxn>
                  <a:cxn ang="0">
                    <a:pos x="2" y="153"/>
                  </a:cxn>
                </a:cxnLst>
                <a:rect l="0" t="0" r="r" b="b"/>
                <a:pathLst>
                  <a:path w="368" h="417">
                    <a:moveTo>
                      <a:pt x="155" y="296"/>
                    </a:moveTo>
                    <a:cubicBezTo>
                      <a:pt x="155" y="296"/>
                      <a:pt x="155" y="296"/>
                      <a:pt x="155" y="296"/>
                    </a:cubicBezTo>
                    <a:cubicBezTo>
                      <a:pt x="151" y="295"/>
                      <a:pt x="146" y="291"/>
                      <a:pt x="145" y="290"/>
                    </a:cubicBezTo>
                    <a:cubicBezTo>
                      <a:pt x="144" y="289"/>
                      <a:pt x="142" y="288"/>
                      <a:pt x="141" y="287"/>
                    </a:cubicBezTo>
                    <a:cubicBezTo>
                      <a:pt x="141" y="285"/>
                      <a:pt x="140" y="283"/>
                      <a:pt x="139" y="282"/>
                    </a:cubicBezTo>
                    <a:cubicBezTo>
                      <a:pt x="137" y="281"/>
                      <a:pt x="135" y="282"/>
                      <a:pt x="134" y="281"/>
                    </a:cubicBezTo>
                    <a:cubicBezTo>
                      <a:pt x="132" y="281"/>
                      <a:pt x="131" y="280"/>
                      <a:pt x="129" y="279"/>
                    </a:cubicBezTo>
                    <a:cubicBezTo>
                      <a:pt x="125" y="277"/>
                      <a:pt x="120" y="275"/>
                      <a:pt x="116" y="274"/>
                    </a:cubicBezTo>
                    <a:cubicBezTo>
                      <a:pt x="114" y="273"/>
                      <a:pt x="112" y="272"/>
                      <a:pt x="110" y="271"/>
                    </a:cubicBezTo>
                    <a:cubicBezTo>
                      <a:pt x="109" y="271"/>
                      <a:pt x="108" y="271"/>
                      <a:pt x="107" y="270"/>
                    </a:cubicBezTo>
                    <a:cubicBezTo>
                      <a:pt x="106" y="269"/>
                      <a:pt x="107" y="268"/>
                      <a:pt x="106" y="267"/>
                    </a:cubicBezTo>
                    <a:cubicBezTo>
                      <a:pt x="104" y="265"/>
                      <a:pt x="100" y="267"/>
                      <a:pt x="98" y="264"/>
                    </a:cubicBezTo>
                    <a:cubicBezTo>
                      <a:pt x="97" y="262"/>
                      <a:pt x="97" y="261"/>
                      <a:pt x="94" y="261"/>
                    </a:cubicBezTo>
                    <a:cubicBezTo>
                      <a:pt x="92" y="261"/>
                      <a:pt x="91" y="260"/>
                      <a:pt x="89" y="261"/>
                    </a:cubicBezTo>
                    <a:cubicBezTo>
                      <a:pt x="87" y="261"/>
                      <a:pt x="87" y="262"/>
                      <a:pt x="86" y="263"/>
                    </a:cubicBezTo>
                    <a:cubicBezTo>
                      <a:pt x="85" y="264"/>
                      <a:pt x="85" y="265"/>
                      <a:pt x="84" y="265"/>
                    </a:cubicBezTo>
                    <a:cubicBezTo>
                      <a:pt x="82" y="266"/>
                      <a:pt x="81" y="267"/>
                      <a:pt x="79" y="268"/>
                    </a:cubicBezTo>
                    <a:cubicBezTo>
                      <a:pt x="78" y="268"/>
                      <a:pt x="77" y="270"/>
                      <a:pt x="77" y="270"/>
                    </a:cubicBezTo>
                    <a:cubicBezTo>
                      <a:pt x="75" y="271"/>
                      <a:pt x="73" y="270"/>
                      <a:pt x="71" y="269"/>
                    </a:cubicBezTo>
                    <a:cubicBezTo>
                      <a:pt x="70" y="269"/>
                      <a:pt x="67" y="266"/>
                      <a:pt x="65" y="266"/>
                    </a:cubicBezTo>
                    <a:cubicBezTo>
                      <a:pt x="65" y="269"/>
                      <a:pt x="66" y="274"/>
                      <a:pt x="64" y="276"/>
                    </a:cubicBezTo>
                    <a:cubicBezTo>
                      <a:pt x="63" y="277"/>
                      <a:pt x="61" y="277"/>
                      <a:pt x="60" y="278"/>
                    </a:cubicBezTo>
                    <a:cubicBezTo>
                      <a:pt x="57" y="281"/>
                      <a:pt x="55" y="288"/>
                      <a:pt x="55" y="292"/>
                    </a:cubicBezTo>
                    <a:cubicBezTo>
                      <a:pt x="54" y="292"/>
                      <a:pt x="53" y="293"/>
                      <a:pt x="52" y="293"/>
                    </a:cubicBezTo>
                    <a:cubicBezTo>
                      <a:pt x="51" y="293"/>
                      <a:pt x="49" y="292"/>
                      <a:pt x="48" y="293"/>
                    </a:cubicBezTo>
                    <a:cubicBezTo>
                      <a:pt x="45" y="294"/>
                      <a:pt x="44" y="297"/>
                      <a:pt x="46" y="299"/>
                    </a:cubicBezTo>
                    <a:cubicBezTo>
                      <a:pt x="49" y="302"/>
                      <a:pt x="54" y="301"/>
                      <a:pt x="57" y="304"/>
                    </a:cubicBezTo>
                    <a:cubicBezTo>
                      <a:pt x="60" y="307"/>
                      <a:pt x="56" y="309"/>
                      <a:pt x="57" y="312"/>
                    </a:cubicBezTo>
                    <a:cubicBezTo>
                      <a:pt x="61" y="313"/>
                      <a:pt x="65" y="314"/>
                      <a:pt x="69" y="315"/>
                    </a:cubicBezTo>
                    <a:cubicBezTo>
                      <a:pt x="74" y="316"/>
                      <a:pt x="75" y="319"/>
                      <a:pt x="75" y="325"/>
                    </a:cubicBezTo>
                    <a:cubicBezTo>
                      <a:pt x="75" y="328"/>
                      <a:pt x="74" y="331"/>
                      <a:pt x="75" y="334"/>
                    </a:cubicBezTo>
                    <a:cubicBezTo>
                      <a:pt x="76" y="337"/>
                      <a:pt x="80" y="340"/>
                      <a:pt x="79" y="343"/>
                    </a:cubicBezTo>
                    <a:cubicBezTo>
                      <a:pt x="79" y="345"/>
                      <a:pt x="76" y="345"/>
                      <a:pt x="74" y="345"/>
                    </a:cubicBezTo>
                    <a:cubicBezTo>
                      <a:pt x="70" y="346"/>
                      <a:pt x="70" y="346"/>
                      <a:pt x="71" y="349"/>
                    </a:cubicBezTo>
                    <a:cubicBezTo>
                      <a:pt x="71" y="352"/>
                      <a:pt x="71" y="355"/>
                      <a:pt x="71" y="358"/>
                    </a:cubicBezTo>
                    <a:cubicBezTo>
                      <a:pt x="72" y="359"/>
                      <a:pt x="72" y="361"/>
                      <a:pt x="72" y="361"/>
                    </a:cubicBezTo>
                    <a:cubicBezTo>
                      <a:pt x="73" y="362"/>
                      <a:pt x="74" y="362"/>
                      <a:pt x="74" y="362"/>
                    </a:cubicBezTo>
                    <a:cubicBezTo>
                      <a:pt x="75" y="363"/>
                      <a:pt x="75" y="364"/>
                      <a:pt x="76" y="364"/>
                    </a:cubicBezTo>
                    <a:cubicBezTo>
                      <a:pt x="77" y="366"/>
                      <a:pt x="77" y="368"/>
                      <a:pt x="78" y="370"/>
                    </a:cubicBezTo>
                    <a:cubicBezTo>
                      <a:pt x="78" y="371"/>
                      <a:pt x="77" y="371"/>
                      <a:pt x="77" y="372"/>
                    </a:cubicBezTo>
                    <a:cubicBezTo>
                      <a:pt x="75" y="376"/>
                      <a:pt x="76" y="380"/>
                      <a:pt x="77" y="384"/>
                    </a:cubicBezTo>
                    <a:cubicBezTo>
                      <a:pt x="80" y="384"/>
                      <a:pt x="82" y="384"/>
                      <a:pt x="84" y="386"/>
                    </a:cubicBezTo>
                    <a:cubicBezTo>
                      <a:pt x="85" y="387"/>
                      <a:pt x="86" y="388"/>
                      <a:pt x="87" y="389"/>
                    </a:cubicBezTo>
                    <a:cubicBezTo>
                      <a:pt x="88" y="390"/>
                      <a:pt x="90" y="390"/>
                      <a:pt x="90" y="390"/>
                    </a:cubicBezTo>
                    <a:cubicBezTo>
                      <a:pt x="94" y="385"/>
                      <a:pt x="90" y="377"/>
                      <a:pt x="91" y="371"/>
                    </a:cubicBezTo>
                    <a:cubicBezTo>
                      <a:pt x="92" y="364"/>
                      <a:pt x="98" y="366"/>
                      <a:pt x="103" y="367"/>
                    </a:cubicBezTo>
                    <a:cubicBezTo>
                      <a:pt x="103" y="369"/>
                      <a:pt x="103" y="372"/>
                      <a:pt x="104" y="373"/>
                    </a:cubicBezTo>
                    <a:cubicBezTo>
                      <a:pt x="105" y="375"/>
                      <a:pt x="107" y="377"/>
                      <a:pt x="109" y="379"/>
                    </a:cubicBezTo>
                    <a:cubicBezTo>
                      <a:pt x="111" y="381"/>
                      <a:pt x="112" y="383"/>
                      <a:pt x="113" y="386"/>
                    </a:cubicBezTo>
                    <a:cubicBezTo>
                      <a:pt x="114" y="389"/>
                      <a:pt x="116" y="391"/>
                      <a:pt x="117" y="394"/>
                    </a:cubicBezTo>
                    <a:cubicBezTo>
                      <a:pt x="119" y="400"/>
                      <a:pt x="113" y="411"/>
                      <a:pt x="120" y="414"/>
                    </a:cubicBezTo>
                    <a:cubicBezTo>
                      <a:pt x="126" y="417"/>
                      <a:pt x="124" y="408"/>
                      <a:pt x="124" y="405"/>
                    </a:cubicBezTo>
                    <a:cubicBezTo>
                      <a:pt x="124" y="401"/>
                      <a:pt x="123" y="399"/>
                      <a:pt x="125" y="396"/>
                    </a:cubicBezTo>
                    <a:cubicBezTo>
                      <a:pt x="126" y="393"/>
                      <a:pt x="127" y="392"/>
                      <a:pt x="129" y="390"/>
                    </a:cubicBezTo>
                    <a:cubicBezTo>
                      <a:pt x="132" y="388"/>
                      <a:pt x="131" y="385"/>
                      <a:pt x="135" y="385"/>
                    </a:cubicBezTo>
                    <a:cubicBezTo>
                      <a:pt x="136" y="385"/>
                      <a:pt x="138" y="384"/>
                      <a:pt x="139" y="385"/>
                    </a:cubicBezTo>
                    <a:cubicBezTo>
                      <a:pt x="141" y="385"/>
                      <a:pt x="140" y="386"/>
                      <a:pt x="140" y="387"/>
                    </a:cubicBezTo>
                    <a:cubicBezTo>
                      <a:pt x="141" y="389"/>
                      <a:pt x="140" y="389"/>
                      <a:pt x="141" y="391"/>
                    </a:cubicBezTo>
                    <a:cubicBezTo>
                      <a:pt x="142" y="391"/>
                      <a:pt x="143" y="391"/>
                      <a:pt x="144" y="392"/>
                    </a:cubicBezTo>
                    <a:cubicBezTo>
                      <a:pt x="145" y="393"/>
                      <a:pt x="145" y="393"/>
                      <a:pt x="145" y="394"/>
                    </a:cubicBezTo>
                    <a:cubicBezTo>
                      <a:pt x="146" y="396"/>
                      <a:pt x="145" y="398"/>
                      <a:pt x="146" y="400"/>
                    </a:cubicBezTo>
                    <a:cubicBezTo>
                      <a:pt x="146" y="402"/>
                      <a:pt x="146" y="402"/>
                      <a:pt x="147" y="403"/>
                    </a:cubicBezTo>
                    <a:cubicBezTo>
                      <a:pt x="148" y="405"/>
                      <a:pt x="148" y="406"/>
                      <a:pt x="150" y="407"/>
                    </a:cubicBezTo>
                    <a:cubicBezTo>
                      <a:pt x="151" y="407"/>
                      <a:pt x="153" y="407"/>
                      <a:pt x="154" y="408"/>
                    </a:cubicBezTo>
                    <a:cubicBezTo>
                      <a:pt x="155" y="409"/>
                      <a:pt x="155" y="410"/>
                      <a:pt x="155" y="411"/>
                    </a:cubicBezTo>
                    <a:cubicBezTo>
                      <a:pt x="156" y="412"/>
                      <a:pt x="160" y="415"/>
                      <a:pt x="162" y="415"/>
                    </a:cubicBezTo>
                    <a:cubicBezTo>
                      <a:pt x="162" y="413"/>
                      <a:pt x="160" y="412"/>
                      <a:pt x="160" y="410"/>
                    </a:cubicBezTo>
                    <a:cubicBezTo>
                      <a:pt x="159" y="408"/>
                      <a:pt x="159" y="405"/>
                      <a:pt x="157" y="404"/>
                    </a:cubicBezTo>
                    <a:cubicBezTo>
                      <a:pt x="156" y="401"/>
                      <a:pt x="155" y="402"/>
                      <a:pt x="155" y="399"/>
                    </a:cubicBezTo>
                    <a:cubicBezTo>
                      <a:pt x="155" y="397"/>
                      <a:pt x="154" y="395"/>
                      <a:pt x="155" y="393"/>
                    </a:cubicBezTo>
                    <a:cubicBezTo>
                      <a:pt x="155" y="390"/>
                      <a:pt x="157" y="389"/>
                      <a:pt x="156" y="386"/>
                    </a:cubicBezTo>
                    <a:cubicBezTo>
                      <a:pt x="156" y="384"/>
                      <a:pt x="155" y="382"/>
                      <a:pt x="155" y="380"/>
                    </a:cubicBezTo>
                    <a:cubicBezTo>
                      <a:pt x="154" y="378"/>
                      <a:pt x="155" y="375"/>
                      <a:pt x="155" y="373"/>
                    </a:cubicBezTo>
                    <a:cubicBezTo>
                      <a:pt x="155" y="371"/>
                      <a:pt x="155" y="368"/>
                      <a:pt x="155" y="367"/>
                    </a:cubicBezTo>
                    <a:cubicBezTo>
                      <a:pt x="154" y="366"/>
                      <a:pt x="152" y="365"/>
                      <a:pt x="150" y="363"/>
                    </a:cubicBezTo>
                    <a:cubicBezTo>
                      <a:pt x="149" y="362"/>
                      <a:pt x="149" y="361"/>
                      <a:pt x="149" y="359"/>
                    </a:cubicBezTo>
                    <a:cubicBezTo>
                      <a:pt x="149" y="356"/>
                      <a:pt x="150" y="352"/>
                      <a:pt x="149" y="350"/>
                    </a:cubicBezTo>
                    <a:cubicBezTo>
                      <a:pt x="148" y="349"/>
                      <a:pt x="147" y="348"/>
                      <a:pt x="146" y="347"/>
                    </a:cubicBezTo>
                    <a:cubicBezTo>
                      <a:pt x="145" y="345"/>
                      <a:pt x="144" y="342"/>
                      <a:pt x="144" y="340"/>
                    </a:cubicBezTo>
                    <a:cubicBezTo>
                      <a:pt x="143" y="338"/>
                      <a:pt x="143" y="337"/>
                      <a:pt x="142" y="334"/>
                    </a:cubicBezTo>
                    <a:cubicBezTo>
                      <a:pt x="141" y="333"/>
                      <a:pt x="141" y="332"/>
                      <a:pt x="141" y="331"/>
                    </a:cubicBezTo>
                    <a:cubicBezTo>
                      <a:pt x="140" y="330"/>
                      <a:pt x="139" y="329"/>
                      <a:pt x="139" y="329"/>
                    </a:cubicBezTo>
                    <a:cubicBezTo>
                      <a:pt x="138" y="327"/>
                      <a:pt x="138" y="323"/>
                      <a:pt x="140" y="322"/>
                    </a:cubicBezTo>
                    <a:cubicBezTo>
                      <a:pt x="141" y="322"/>
                      <a:pt x="142" y="324"/>
                      <a:pt x="143" y="325"/>
                    </a:cubicBezTo>
                    <a:cubicBezTo>
                      <a:pt x="145" y="325"/>
                      <a:pt x="147" y="324"/>
                      <a:pt x="149" y="326"/>
                    </a:cubicBezTo>
                    <a:cubicBezTo>
                      <a:pt x="149" y="326"/>
                      <a:pt x="150" y="328"/>
                      <a:pt x="150" y="328"/>
                    </a:cubicBezTo>
                    <a:cubicBezTo>
                      <a:pt x="150" y="329"/>
                      <a:pt x="152" y="330"/>
                      <a:pt x="152" y="330"/>
                    </a:cubicBezTo>
                    <a:cubicBezTo>
                      <a:pt x="154" y="332"/>
                      <a:pt x="158" y="332"/>
                      <a:pt x="160" y="334"/>
                    </a:cubicBezTo>
                    <a:cubicBezTo>
                      <a:pt x="160" y="335"/>
                      <a:pt x="159" y="337"/>
                      <a:pt x="159" y="339"/>
                    </a:cubicBezTo>
                    <a:cubicBezTo>
                      <a:pt x="159" y="341"/>
                      <a:pt x="160" y="343"/>
                      <a:pt x="158" y="345"/>
                    </a:cubicBezTo>
                    <a:cubicBezTo>
                      <a:pt x="157" y="347"/>
                      <a:pt x="155" y="347"/>
                      <a:pt x="156" y="350"/>
                    </a:cubicBezTo>
                    <a:cubicBezTo>
                      <a:pt x="156" y="352"/>
                      <a:pt x="156" y="352"/>
                      <a:pt x="158" y="352"/>
                    </a:cubicBezTo>
                    <a:cubicBezTo>
                      <a:pt x="158" y="352"/>
                      <a:pt x="160" y="352"/>
                      <a:pt x="161" y="352"/>
                    </a:cubicBezTo>
                    <a:cubicBezTo>
                      <a:pt x="163" y="351"/>
                      <a:pt x="163" y="349"/>
                      <a:pt x="165" y="349"/>
                    </a:cubicBezTo>
                    <a:cubicBezTo>
                      <a:pt x="165" y="347"/>
                      <a:pt x="165" y="346"/>
                      <a:pt x="165" y="345"/>
                    </a:cubicBezTo>
                    <a:cubicBezTo>
                      <a:pt x="167" y="345"/>
                      <a:pt x="169" y="346"/>
                      <a:pt x="171" y="346"/>
                    </a:cubicBezTo>
                    <a:cubicBezTo>
                      <a:pt x="173" y="346"/>
                      <a:pt x="180" y="347"/>
                      <a:pt x="180" y="344"/>
                    </a:cubicBezTo>
                    <a:cubicBezTo>
                      <a:pt x="179" y="344"/>
                      <a:pt x="178" y="344"/>
                      <a:pt x="177" y="344"/>
                    </a:cubicBezTo>
                    <a:cubicBezTo>
                      <a:pt x="175" y="343"/>
                      <a:pt x="174" y="343"/>
                      <a:pt x="172" y="343"/>
                    </a:cubicBezTo>
                    <a:cubicBezTo>
                      <a:pt x="170" y="343"/>
                      <a:pt x="168" y="342"/>
                      <a:pt x="170" y="339"/>
                    </a:cubicBezTo>
                    <a:cubicBezTo>
                      <a:pt x="171" y="339"/>
                      <a:pt x="172" y="340"/>
                      <a:pt x="172" y="339"/>
                    </a:cubicBezTo>
                    <a:cubicBezTo>
                      <a:pt x="172" y="339"/>
                      <a:pt x="173" y="338"/>
                      <a:pt x="173" y="338"/>
                    </a:cubicBezTo>
                    <a:cubicBezTo>
                      <a:pt x="173" y="337"/>
                      <a:pt x="174" y="336"/>
                      <a:pt x="175" y="336"/>
                    </a:cubicBezTo>
                    <a:cubicBezTo>
                      <a:pt x="177" y="334"/>
                      <a:pt x="180" y="336"/>
                      <a:pt x="183" y="335"/>
                    </a:cubicBezTo>
                    <a:cubicBezTo>
                      <a:pt x="184" y="333"/>
                      <a:pt x="184" y="331"/>
                      <a:pt x="183" y="330"/>
                    </a:cubicBezTo>
                    <a:cubicBezTo>
                      <a:pt x="182" y="329"/>
                      <a:pt x="177" y="327"/>
                      <a:pt x="176" y="327"/>
                    </a:cubicBezTo>
                    <a:cubicBezTo>
                      <a:pt x="174" y="327"/>
                      <a:pt x="172" y="329"/>
                      <a:pt x="170" y="329"/>
                    </a:cubicBezTo>
                    <a:cubicBezTo>
                      <a:pt x="169" y="328"/>
                      <a:pt x="169" y="326"/>
                      <a:pt x="167" y="325"/>
                    </a:cubicBezTo>
                    <a:cubicBezTo>
                      <a:pt x="166" y="325"/>
                      <a:pt x="166" y="326"/>
                      <a:pt x="165" y="326"/>
                    </a:cubicBezTo>
                    <a:cubicBezTo>
                      <a:pt x="164" y="326"/>
                      <a:pt x="161" y="324"/>
                      <a:pt x="161" y="323"/>
                    </a:cubicBezTo>
                    <a:cubicBezTo>
                      <a:pt x="160" y="321"/>
                      <a:pt x="161" y="319"/>
                      <a:pt x="161" y="318"/>
                    </a:cubicBezTo>
                    <a:cubicBezTo>
                      <a:pt x="161" y="317"/>
                      <a:pt x="160" y="316"/>
                      <a:pt x="160" y="315"/>
                    </a:cubicBezTo>
                    <a:cubicBezTo>
                      <a:pt x="159" y="313"/>
                      <a:pt x="160" y="313"/>
                      <a:pt x="161" y="312"/>
                    </a:cubicBezTo>
                    <a:cubicBezTo>
                      <a:pt x="162" y="310"/>
                      <a:pt x="162" y="311"/>
                      <a:pt x="162" y="309"/>
                    </a:cubicBezTo>
                    <a:cubicBezTo>
                      <a:pt x="162" y="305"/>
                      <a:pt x="162" y="304"/>
                      <a:pt x="159" y="301"/>
                    </a:cubicBezTo>
                    <a:cubicBezTo>
                      <a:pt x="157" y="300"/>
                      <a:pt x="154" y="299"/>
                      <a:pt x="155" y="296"/>
                    </a:cubicBezTo>
                    <a:moveTo>
                      <a:pt x="158" y="293"/>
                    </a:moveTo>
                    <a:cubicBezTo>
                      <a:pt x="156" y="293"/>
                      <a:pt x="155" y="294"/>
                      <a:pt x="155" y="296"/>
                    </a:cubicBezTo>
                    <a:cubicBezTo>
                      <a:pt x="156" y="296"/>
                      <a:pt x="157" y="295"/>
                      <a:pt x="158" y="294"/>
                    </a:cubicBezTo>
                    <a:cubicBezTo>
                      <a:pt x="158" y="293"/>
                      <a:pt x="158" y="293"/>
                      <a:pt x="158" y="293"/>
                    </a:cubicBezTo>
                    <a:moveTo>
                      <a:pt x="0" y="153"/>
                    </a:moveTo>
                    <a:cubicBezTo>
                      <a:pt x="0" y="154"/>
                      <a:pt x="0" y="155"/>
                      <a:pt x="0" y="156"/>
                    </a:cubicBezTo>
                    <a:cubicBezTo>
                      <a:pt x="0" y="158"/>
                      <a:pt x="1" y="159"/>
                      <a:pt x="1" y="161"/>
                    </a:cubicBezTo>
                    <a:cubicBezTo>
                      <a:pt x="2" y="163"/>
                      <a:pt x="2" y="164"/>
                      <a:pt x="2" y="165"/>
                    </a:cubicBezTo>
                    <a:cubicBezTo>
                      <a:pt x="2" y="169"/>
                      <a:pt x="2" y="171"/>
                      <a:pt x="4" y="174"/>
                    </a:cubicBezTo>
                    <a:cubicBezTo>
                      <a:pt x="6" y="176"/>
                      <a:pt x="7" y="179"/>
                      <a:pt x="8" y="181"/>
                    </a:cubicBezTo>
                    <a:cubicBezTo>
                      <a:pt x="10" y="183"/>
                      <a:pt x="13" y="182"/>
                      <a:pt x="15" y="182"/>
                    </a:cubicBezTo>
                    <a:cubicBezTo>
                      <a:pt x="18" y="184"/>
                      <a:pt x="18" y="188"/>
                      <a:pt x="18" y="191"/>
                    </a:cubicBezTo>
                    <a:cubicBezTo>
                      <a:pt x="19" y="196"/>
                      <a:pt x="23" y="197"/>
                      <a:pt x="26" y="200"/>
                    </a:cubicBezTo>
                    <a:cubicBezTo>
                      <a:pt x="28" y="202"/>
                      <a:pt x="29" y="204"/>
                      <a:pt x="30" y="207"/>
                    </a:cubicBezTo>
                    <a:cubicBezTo>
                      <a:pt x="33" y="208"/>
                      <a:pt x="33" y="202"/>
                      <a:pt x="34" y="200"/>
                    </a:cubicBezTo>
                    <a:cubicBezTo>
                      <a:pt x="35" y="199"/>
                      <a:pt x="39" y="198"/>
                      <a:pt x="41" y="199"/>
                    </a:cubicBezTo>
                    <a:cubicBezTo>
                      <a:pt x="43" y="200"/>
                      <a:pt x="42" y="204"/>
                      <a:pt x="43" y="205"/>
                    </a:cubicBezTo>
                    <a:cubicBezTo>
                      <a:pt x="45" y="207"/>
                      <a:pt x="48" y="205"/>
                      <a:pt x="51" y="206"/>
                    </a:cubicBezTo>
                    <a:cubicBezTo>
                      <a:pt x="53" y="206"/>
                      <a:pt x="53" y="207"/>
                      <a:pt x="54" y="209"/>
                    </a:cubicBezTo>
                    <a:cubicBezTo>
                      <a:pt x="57" y="214"/>
                      <a:pt x="54" y="217"/>
                      <a:pt x="48" y="216"/>
                    </a:cubicBezTo>
                    <a:cubicBezTo>
                      <a:pt x="48" y="214"/>
                      <a:pt x="49" y="211"/>
                      <a:pt x="48" y="210"/>
                    </a:cubicBezTo>
                    <a:cubicBezTo>
                      <a:pt x="47" y="208"/>
                      <a:pt x="38" y="209"/>
                      <a:pt x="36" y="210"/>
                    </a:cubicBezTo>
                    <a:cubicBezTo>
                      <a:pt x="30" y="211"/>
                      <a:pt x="32" y="215"/>
                      <a:pt x="32" y="220"/>
                    </a:cubicBezTo>
                    <a:cubicBezTo>
                      <a:pt x="30" y="219"/>
                      <a:pt x="30" y="216"/>
                      <a:pt x="28" y="215"/>
                    </a:cubicBezTo>
                    <a:cubicBezTo>
                      <a:pt x="25" y="215"/>
                      <a:pt x="23" y="218"/>
                      <a:pt x="22" y="220"/>
                    </a:cubicBezTo>
                    <a:cubicBezTo>
                      <a:pt x="21" y="222"/>
                      <a:pt x="22" y="223"/>
                      <a:pt x="20" y="224"/>
                    </a:cubicBezTo>
                    <a:cubicBezTo>
                      <a:pt x="18" y="227"/>
                      <a:pt x="14" y="230"/>
                      <a:pt x="15" y="233"/>
                    </a:cubicBezTo>
                    <a:cubicBezTo>
                      <a:pt x="19" y="234"/>
                      <a:pt x="20" y="238"/>
                      <a:pt x="24" y="239"/>
                    </a:cubicBezTo>
                    <a:cubicBezTo>
                      <a:pt x="25" y="239"/>
                      <a:pt x="28" y="238"/>
                      <a:pt x="29" y="236"/>
                    </a:cubicBezTo>
                    <a:cubicBezTo>
                      <a:pt x="31" y="233"/>
                      <a:pt x="29" y="233"/>
                      <a:pt x="28" y="231"/>
                    </a:cubicBezTo>
                    <a:cubicBezTo>
                      <a:pt x="27" y="230"/>
                      <a:pt x="28" y="227"/>
                      <a:pt x="28" y="226"/>
                    </a:cubicBezTo>
                    <a:cubicBezTo>
                      <a:pt x="29" y="226"/>
                      <a:pt x="30" y="227"/>
                      <a:pt x="32" y="226"/>
                    </a:cubicBezTo>
                    <a:cubicBezTo>
                      <a:pt x="32" y="224"/>
                      <a:pt x="32" y="223"/>
                      <a:pt x="34" y="224"/>
                    </a:cubicBezTo>
                    <a:cubicBezTo>
                      <a:pt x="34" y="225"/>
                      <a:pt x="34" y="226"/>
                      <a:pt x="34" y="227"/>
                    </a:cubicBezTo>
                    <a:cubicBezTo>
                      <a:pt x="35" y="227"/>
                      <a:pt x="36" y="227"/>
                      <a:pt x="37" y="227"/>
                    </a:cubicBezTo>
                    <a:cubicBezTo>
                      <a:pt x="40" y="230"/>
                      <a:pt x="40" y="232"/>
                      <a:pt x="40" y="236"/>
                    </a:cubicBezTo>
                    <a:cubicBezTo>
                      <a:pt x="40" y="238"/>
                      <a:pt x="39" y="240"/>
                      <a:pt x="40" y="242"/>
                    </a:cubicBezTo>
                    <a:cubicBezTo>
                      <a:pt x="41" y="243"/>
                      <a:pt x="44" y="245"/>
                      <a:pt x="46" y="246"/>
                    </a:cubicBezTo>
                    <a:cubicBezTo>
                      <a:pt x="48" y="247"/>
                      <a:pt x="49" y="247"/>
                      <a:pt x="48" y="250"/>
                    </a:cubicBezTo>
                    <a:cubicBezTo>
                      <a:pt x="47" y="252"/>
                      <a:pt x="46" y="252"/>
                      <a:pt x="46" y="254"/>
                    </a:cubicBezTo>
                    <a:cubicBezTo>
                      <a:pt x="45" y="258"/>
                      <a:pt x="46" y="261"/>
                      <a:pt x="51" y="261"/>
                    </a:cubicBezTo>
                    <a:cubicBezTo>
                      <a:pt x="54" y="262"/>
                      <a:pt x="57" y="260"/>
                      <a:pt x="59" y="258"/>
                    </a:cubicBezTo>
                    <a:cubicBezTo>
                      <a:pt x="61" y="257"/>
                      <a:pt x="63" y="256"/>
                      <a:pt x="65" y="256"/>
                    </a:cubicBezTo>
                    <a:cubicBezTo>
                      <a:pt x="67" y="256"/>
                      <a:pt x="68" y="256"/>
                      <a:pt x="69" y="257"/>
                    </a:cubicBezTo>
                    <a:cubicBezTo>
                      <a:pt x="70" y="258"/>
                      <a:pt x="69" y="260"/>
                      <a:pt x="71" y="260"/>
                    </a:cubicBezTo>
                    <a:cubicBezTo>
                      <a:pt x="71" y="255"/>
                      <a:pt x="77" y="260"/>
                      <a:pt x="79" y="260"/>
                    </a:cubicBezTo>
                    <a:cubicBezTo>
                      <a:pt x="81" y="260"/>
                      <a:pt x="83" y="258"/>
                      <a:pt x="86" y="258"/>
                    </a:cubicBezTo>
                    <a:cubicBezTo>
                      <a:pt x="88" y="258"/>
                      <a:pt x="91" y="259"/>
                      <a:pt x="91" y="256"/>
                    </a:cubicBezTo>
                    <a:cubicBezTo>
                      <a:pt x="95" y="256"/>
                      <a:pt x="100" y="256"/>
                      <a:pt x="103" y="258"/>
                    </a:cubicBezTo>
                    <a:cubicBezTo>
                      <a:pt x="107" y="259"/>
                      <a:pt x="110" y="262"/>
                      <a:pt x="115" y="262"/>
                    </a:cubicBezTo>
                    <a:cubicBezTo>
                      <a:pt x="116" y="262"/>
                      <a:pt x="117" y="262"/>
                      <a:pt x="118" y="262"/>
                    </a:cubicBezTo>
                    <a:cubicBezTo>
                      <a:pt x="119" y="262"/>
                      <a:pt x="119" y="261"/>
                      <a:pt x="120" y="261"/>
                    </a:cubicBezTo>
                    <a:cubicBezTo>
                      <a:pt x="121" y="260"/>
                      <a:pt x="123" y="259"/>
                      <a:pt x="124" y="259"/>
                    </a:cubicBezTo>
                    <a:cubicBezTo>
                      <a:pt x="126" y="259"/>
                      <a:pt x="125" y="261"/>
                      <a:pt x="126" y="263"/>
                    </a:cubicBezTo>
                    <a:cubicBezTo>
                      <a:pt x="127" y="265"/>
                      <a:pt x="129" y="267"/>
                      <a:pt x="132" y="266"/>
                    </a:cubicBezTo>
                    <a:cubicBezTo>
                      <a:pt x="133" y="264"/>
                      <a:pt x="131" y="260"/>
                      <a:pt x="134" y="259"/>
                    </a:cubicBezTo>
                    <a:cubicBezTo>
                      <a:pt x="138" y="259"/>
                      <a:pt x="137" y="267"/>
                      <a:pt x="139" y="269"/>
                    </a:cubicBezTo>
                    <a:cubicBezTo>
                      <a:pt x="139" y="266"/>
                      <a:pt x="139" y="266"/>
                      <a:pt x="141" y="266"/>
                    </a:cubicBezTo>
                    <a:cubicBezTo>
                      <a:pt x="144" y="265"/>
                      <a:pt x="146" y="267"/>
                      <a:pt x="148" y="268"/>
                    </a:cubicBezTo>
                    <a:cubicBezTo>
                      <a:pt x="150" y="270"/>
                      <a:pt x="152" y="270"/>
                      <a:pt x="155" y="271"/>
                    </a:cubicBezTo>
                    <a:cubicBezTo>
                      <a:pt x="157" y="272"/>
                      <a:pt x="159" y="274"/>
                      <a:pt x="161" y="275"/>
                    </a:cubicBezTo>
                    <a:cubicBezTo>
                      <a:pt x="164" y="276"/>
                      <a:pt x="167" y="275"/>
                      <a:pt x="170" y="275"/>
                    </a:cubicBezTo>
                    <a:cubicBezTo>
                      <a:pt x="172" y="275"/>
                      <a:pt x="173" y="275"/>
                      <a:pt x="171" y="278"/>
                    </a:cubicBezTo>
                    <a:cubicBezTo>
                      <a:pt x="171" y="279"/>
                      <a:pt x="169" y="280"/>
                      <a:pt x="168" y="281"/>
                    </a:cubicBezTo>
                    <a:cubicBezTo>
                      <a:pt x="168" y="282"/>
                      <a:pt x="166" y="283"/>
                      <a:pt x="165" y="283"/>
                    </a:cubicBezTo>
                    <a:cubicBezTo>
                      <a:pt x="163" y="284"/>
                      <a:pt x="161" y="282"/>
                      <a:pt x="158" y="282"/>
                    </a:cubicBezTo>
                    <a:cubicBezTo>
                      <a:pt x="155" y="282"/>
                      <a:pt x="149" y="282"/>
                      <a:pt x="150" y="286"/>
                    </a:cubicBezTo>
                    <a:cubicBezTo>
                      <a:pt x="151" y="288"/>
                      <a:pt x="151" y="288"/>
                      <a:pt x="152" y="289"/>
                    </a:cubicBezTo>
                    <a:cubicBezTo>
                      <a:pt x="153" y="290"/>
                      <a:pt x="152" y="290"/>
                      <a:pt x="153" y="291"/>
                    </a:cubicBezTo>
                    <a:cubicBezTo>
                      <a:pt x="154" y="292"/>
                      <a:pt x="155" y="291"/>
                      <a:pt x="155" y="291"/>
                    </a:cubicBezTo>
                    <a:cubicBezTo>
                      <a:pt x="156" y="292"/>
                      <a:pt x="157" y="292"/>
                      <a:pt x="158" y="293"/>
                    </a:cubicBezTo>
                    <a:cubicBezTo>
                      <a:pt x="159" y="292"/>
                      <a:pt x="160" y="292"/>
                      <a:pt x="161" y="292"/>
                    </a:cubicBezTo>
                    <a:cubicBezTo>
                      <a:pt x="160" y="289"/>
                      <a:pt x="162" y="290"/>
                      <a:pt x="163" y="291"/>
                    </a:cubicBezTo>
                    <a:cubicBezTo>
                      <a:pt x="165" y="291"/>
                      <a:pt x="164" y="292"/>
                      <a:pt x="166" y="292"/>
                    </a:cubicBezTo>
                    <a:cubicBezTo>
                      <a:pt x="169" y="292"/>
                      <a:pt x="171" y="288"/>
                      <a:pt x="175" y="287"/>
                    </a:cubicBezTo>
                    <a:cubicBezTo>
                      <a:pt x="179" y="287"/>
                      <a:pt x="181" y="291"/>
                      <a:pt x="180" y="295"/>
                    </a:cubicBezTo>
                    <a:cubicBezTo>
                      <a:pt x="180" y="297"/>
                      <a:pt x="178" y="299"/>
                      <a:pt x="179" y="302"/>
                    </a:cubicBezTo>
                    <a:cubicBezTo>
                      <a:pt x="181" y="303"/>
                      <a:pt x="184" y="302"/>
                      <a:pt x="187" y="301"/>
                    </a:cubicBezTo>
                    <a:cubicBezTo>
                      <a:pt x="187" y="297"/>
                      <a:pt x="186" y="292"/>
                      <a:pt x="186" y="288"/>
                    </a:cubicBezTo>
                    <a:cubicBezTo>
                      <a:pt x="188" y="287"/>
                      <a:pt x="188" y="288"/>
                      <a:pt x="190" y="289"/>
                    </a:cubicBezTo>
                    <a:cubicBezTo>
                      <a:pt x="191" y="289"/>
                      <a:pt x="194" y="289"/>
                      <a:pt x="195" y="290"/>
                    </a:cubicBezTo>
                    <a:cubicBezTo>
                      <a:pt x="199" y="293"/>
                      <a:pt x="197" y="298"/>
                      <a:pt x="198" y="302"/>
                    </a:cubicBezTo>
                    <a:cubicBezTo>
                      <a:pt x="198" y="305"/>
                      <a:pt x="201" y="309"/>
                      <a:pt x="203" y="311"/>
                    </a:cubicBezTo>
                    <a:cubicBezTo>
                      <a:pt x="206" y="313"/>
                      <a:pt x="208" y="312"/>
                      <a:pt x="211" y="312"/>
                    </a:cubicBezTo>
                    <a:cubicBezTo>
                      <a:pt x="211" y="314"/>
                      <a:pt x="211" y="315"/>
                      <a:pt x="211" y="316"/>
                    </a:cubicBezTo>
                    <a:cubicBezTo>
                      <a:pt x="212" y="317"/>
                      <a:pt x="211" y="318"/>
                      <a:pt x="211" y="320"/>
                    </a:cubicBezTo>
                    <a:cubicBezTo>
                      <a:pt x="212" y="323"/>
                      <a:pt x="213" y="323"/>
                      <a:pt x="216" y="322"/>
                    </a:cubicBezTo>
                    <a:cubicBezTo>
                      <a:pt x="217" y="319"/>
                      <a:pt x="216" y="316"/>
                      <a:pt x="216" y="312"/>
                    </a:cubicBezTo>
                    <a:cubicBezTo>
                      <a:pt x="216" y="309"/>
                      <a:pt x="216" y="306"/>
                      <a:pt x="215" y="303"/>
                    </a:cubicBezTo>
                    <a:cubicBezTo>
                      <a:pt x="215" y="301"/>
                      <a:pt x="214" y="299"/>
                      <a:pt x="214" y="297"/>
                    </a:cubicBezTo>
                    <a:cubicBezTo>
                      <a:pt x="215" y="295"/>
                      <a:pt x="216" y="294"/>
                      <a:pt x="216" y="293"/>
                    </a:cubicBezTo>
                    <a:cubicBezTo>
                      <a:pt x="216" y="291"/>
                      <a:pt x="216" y="288"/>
                      <a:pt x="216" y="287"/>
                    </a:cubicBezTo>
                    <a:cubicBezTo>
                      <a:pt x="215" y="285"/>
                      <a:pt x="214" y="285"/>
                      <a:pt x="214" y="283"/>
                    </a:cubicBezTo>
                    <a:cubicBezTo>
                      <a:pt x="213" y="281"/>
                      <a:pt x="215" y="280"/>
                      <a:pt x="216" y="278"/>
                    </a:cubicBezTo>
                    <a:cubicBezTo>
                      <a:pt x="216" y="277"/>
                      <a:pt x="220" y="272"/>
                      <a:pt x="221" y="272"/>
                    </a:cubicBezTo>
                    <a:cubicBezTo>
                      <a:pt x="223" y="272"/>
                      <a:pt x="226" y="280"/>
                      <a:pt x="227" y="282"/>
                    </a:cubicBezTo>
                    <a:cubicBezTo>
                      <a:pt x="229" y="284"/>
                      <a:pt x="230" y="286"/>
                      <a:pt x="231" y="288"/>
                    </a:cubicBezTo>
                    <a:cubicBezTo>
                      <a:pt x="232" y="291"/>
                      <a:pt x="233" y="291"/>
                      <a:pt x="235" y="293"/>
                    </a:cubicBezTo>
                    <a:cubicBezTo>
                      <a:pt x="237" y="296"/>
                      <a:pt x="238" y="298"/>
                      <a:pt x="241" y="297"/>
                    </a:cubicBezTo>
                    <a:cubicBezTo>
                      <a:pt x="244" y="297"/>
                      <a:pt x="246" y="296"/>
                      <a:pt x="247" y="294"/>
                    </a:cubicBezTo>
                    <a:cubicBezTo>
                      <a:pt x="250" y="292"/>
                      <a:pt x="250" y="286"/>
                      <a:pt x="249" y="283"/>
                    </a:cubicBezTo>
                    <a:cubicBezTo>
                      <a:pt x="247" y="279"/>
                      <a:pt x="241" y="281"/>
                      <a:pt x="238" y="280"/>
                    </a:cubicBezTo>
                    <a:cubicBezTo>
                      <a:pt x="235" y="279"/>
                      <a:pt x="233" y="279"/>
                      <a:pt x="231" y="277"/>
                    </a:cubicBezTo>
                    <a:cubicBezTo>
                      <a:pt x="230" y="276"/>
                      <a:pt x="230" y="274"/>
                      <a:pt x="229" y="273"/>
                    </a:cubicBezTo>
                    <a:cubicBezTo>
                      <a:pt x="228" y="273"/>
                      <a:pt x="226" y="272"/>
                      <a:pt x="225" y="271"/>
                    </a:cubicBezTo>
                    <a:cubicBezTo>
                      <a:pt x="223" y="270"/>
                      <a:pt x="221" y="268"/>
                      <a:pt x="220" y="265"/>
                    </a:cubicBezTo>
                    <a:cubicBezTo>
                      <a:pt x="217" y="261"/>
                      <a:pt x="216" y="258"/>
                      <a:pt x="220" y="254"/>
                    </a:cubicBezTo>
                    <a:cubicBezTo>
                      <a:pt x="222" y="252"/>
                      <a:pt x="224" y="252"/>
                      <a:pt x="224" y="248"/>
                    </a:cubicBezTo>
                    <a:cubicBezTo>
                      <a:pt x="224" y="247"/>
                      <a:pt x="224" y="246"/>
                      <a:pt x="222" y="245"/>
                    </a:cubicBezTo>
                    <a:cubicBezTo>
                      <a:pt x="217" y="242"/>
                      <a:pt x="209" y="241"/>
                      <a:pt x="204" y="238"/>
                    </a:cubicBezTo>
                    <a:cubicBezTo>
                      <a:pt x="203" y="237"/>
                      <a:pt x="203" y="236"/>
                      <a:pt x="202" y="236"/>
                    </a:cubicBezTo>
                    <a:cubicBezTo>
                      <a:pt x="201" y="235"/>
                      <a:pt x="199" y="234"/>
                      <a:pt x="198" y="234"/>
                    </a:cubicBezTo>
                    <a:cubicBezTo>
                      <a:pt x="196" y="233"/>
                      <a:pt x="195" y="232"/>
                      <a:pt x="193" y="231"/>
                    </a:cubicBezTo>
                    <a:cubicBezTo>
                      <a:pt x="190" y="228"/>
                      <a:pt x="183" y="229"/>
                      <a:pt x="182" y="224"/>
                    </a:cubicBezTo>
                    <a:cubicBezTo>
                      <a:pt x="180" y="219"/>
                      <a:pt x="182" y="214"/>
                      <a:pt x="181" y="209"/>
                    </a:cubicBezTo>
                    <a:cubicBezTo>
                      <a:pt x="177" y="210"/>
                      <a:pt x="172" y="209"/>
                      <a:pt x="168" y="210"/>
                    </a:cubicBezTo>
                    <a:cubicBezTo>
                      <a:pt x="167" y="211"/>
                      <a:pt x="165" y="211"/>
                      <a:pt x="164" y="213"/>
                    </a:cubicBezTo>
                    <a:cubicBezTo>
                      <a:pt x="163" y="214"/>
                      <a:pt x="164" y="215"/>
                      <a:pt x="163" y="216"/>
                    </a:cubicBezTo>
                    <a:cubicBezTo>
                      <a:pt x="161" y="218"/>
                      <a:pt x="157" y="218"/>
                      <a:pt x="155" y="218"/>
                    </a:cubicBezTo>
                    <a:cubicBezTo>
                      <a:pt x="151" y="218"/>
                      <a:pt x="145" y="220"/>
                      <a:pt x="145" y="224"/>
                    </a:cubicBezTo>
                    <a:cubicBezTo>
                      <a:pt x="148" y="225"/>
                      <a:pt x="148" y="225"/>
                      <a:pt x="150" y="226"/>
                    </a:cubicBezTo>
                    <a:cubicBezTo>
                      <a:pt x="152" y="228"/>
                      <a:pt x="155" y="229"/>
                      <a:pt x="157" y="229"/>
                    </a:cubicBezTo>
                    <a:cubicBezTo>
                      <a:pt x="158" y="229"/>
                      <a:pt x="159" y="229"/>
                      <a:pt x="160" y="229"/>
                    </a:cubicBezTo>
                    <a:cubicBezTo>
                      <a:pt x="161" y="229"/>
                      <a:pt x="161" y="230"/>
                      <a:pt x="162" y="230"/>
                    </a:cubicBezTo>
                    <a:cubicBezTo>
                      <a:pt x="165" y="231"/>
                      <a:pt x="167" y="230"/>
                      <a:pt x="169" y="231"/>
                    </a:cubicBezTo>
                    <a:cubicBezTo>
                      <a:pt x="170" y="232"/>
                      <a:pt x="172" y="233"/>
                      <a:pt x="172" y="234"/>
                    </a:cubicBezTo>
                    <a:cubicBezTo>
                      <a:pt x="173" y="235"/>
                      <a:pt x="172" y="237"/>
                      <a:pt x="172" y="239"/>
                    </a:cubicBezTo>
                    <a:cubicBezTo>
                      <a:pt x="173" y="241"/>
                      <a:pt x="177" y="241"/>
                      <a:pt x="180" y="242"/>
                    </a:cubicBezTo>
                    <a:cubicBezTo>
                      <a:pt x="182" y="243"/>
                      <a:pt x="189" y="246"/>
                      <a:pt x="189" y="249"/>
                    </a:cubicBezTo>
                    <a:cubicBezTo>
                      <a:pt x="189" y="250"/>
                      <a:pt x="188" y="252"/>
                      <a:pt x="186" y="253"/>
                    </a:cubicBezTo>
                    <a:cubicBezTo>
                      <a:pt x="184" y="254"/>
                      <a:pt x="178" y="254"/>
                      <a:pt x="177" y="252"/>
                    </a:cubicBezTo>
                    <a:cubicBezTo>
                      <a:pt x="176" y="252"/>
                      <a:pt x="177" y="250"/>
                      <a:pt x="176" y="249"/>
                    </a:cubicBezTo>
                    <a:cubicBezTo>
                      <a:pt x="175" y="248"/>
                      <a:pt x="175" y="247"/>
                      <a:pt x="174" y="246"/>
                    </a:cubicBezTo>
                    <a:cubicBezTo>
                      <a:pt x="170" y="244"/>
                      <a:pt x="167" y="241"/>
                      <a:pt x="164" y="239"/>
                    </a:cubicBezTo>
                    <a:cubicBezTo>
                      <a:pt x="163" y="238"/>
                      <a:pt x="161" y="237"/>
                      <a:pt x="160" y="236"/>
                    </a:cubicBezTo>
                    <a:cubicBezTo>
                      <a:pt x="158" y="234"/>
                      <a:pt x="157" y="234"/>
                      <a:pt x="154" y="233"/>
                    </a:cubicBezTo>
                    <a:cubicBezTo>
                      <a:pt x="151" y="232"/>
                      <a:pt x="148" y="229"/>
                      <a:pt x="145" y="228"/>
                    </a:cubicBezTo>
                    <a:cubicBezTo>
                      <a:pt x="142" y="228"/>
                      <a:pt x="132" y="227"/>
                      <a:pt x="133" y="223"/>
                    </a:cubicBezTo>
                    <a:cubicBezTo>
                      <a:pt x="133" y="219"/>
                      <a:pt x="139" y="221"/>
                      <a:pt x="141" y="221"/>
                    </a:cubicBezTo>
                    <a:cubicBezTo>
                      <a:pt x="145" y="222"/>
                      <a:pt x="146" y="221"/>
                      <a:pt x="149" y="219"/>
                    </a:cubicBezTo>
                    <a:cubicBezTo>
                      <a:pt x="152" y="217"/>
                      <a:pt x="157" y="217"/>
                      <a:pt x="161" y="215"/>
                    </a:cubicBezTo>
                    <a:cubicBezTo>
                      <a:pt x="157" y="216"/>
                      <a:pt x="157" y="209"/>
                      <a:pt x="157" y="207"/>
                    </a:cubicBezTo>
                    <a:cubicBezTo>
                      <a:pt x="157" y="205"/>
                      <a:pt x="156" y="205"/>
                      <a:pt x="156" y="204"/>
                    </a:cubicBezTo>
                    <a:cubicBezTo>
                      <a:pt x="155" y="202"/>
                      <a:pt x="156" y="202"/>
                      <a:pt x="155" y="200"/>
                    </a:cubicBezTo>
                    <a:cubicBezTo>
                      <a:pt x="153" y="198"/>
                      <a:pt x="150" y="196"/>
                      <a:pt x="150" y="193"/>
                    </a:cubicBezTo>
                    <a:cubicBezTo>
                      <a:pt x="151" y="191"/>
                      <a:pt x="153" y="189"/>
                      <a:pt x="154" y="188"/>
                    </a:cubicBezTo>
                    <a:cubicBezTo>
                      <a:pt x="157" y="185"/>
                      <a:pt x="161" y="186"/>
                      <a:pt x="163" y="189"/>
                    </a:cubicBezTo>
                    <a:cubicBezTo>
                      <a:pt x="165" y="192"/>
                      <a:pt x="163" y="199"/>
                      <a:pt x="166" y="201"/>
                    </a:cubicBezTo>
                    <a:cubicBezTo>
                      <a:pt x="168" y="202"/>
                      <a:pt x="174" y="199"/>
                      <a:pt x="175" y="198"/>
                    </a:cubicBezTo>
                    <a:cubicBezTo>
                      <a:pt x="178" y="197"/>
                      <a:pt x="177" y="193"/>
                      <a:pt x="175" y="192"/>
                    </a:cubicBezTo>
                    <a:cubicBezTo>
                      <a:pt x="173" y="190"/>
                      <a:pt x="171" y="189"/>
                      <a:pt x="170" y="187"/>
                    </a:cubicBezTo>
                    <a:cubicBezTo>
                      <a:pt x="169" y="185"/>
                      <a:pt x="169" y="184"/>
                      <a:pt x="168" y="182"/>
                    </a:cubicBezTo>
                    <a:cubicBezTo>
                      <a:pt x="166" y="181"/>
                      <a:pt x="164" y="179"/>
                      <a:pt x="163" y="177"/>
                    </a:cubicBezTo>
                    <a:cubicBezTo>
                      <a:pt x="161" y="175"/>
                      <a:pt x="160" y="172"/>
                      <a:pt x="158" y="170"/>
                    </a:cubicBezTo>
                    <a:cubicBezTo>
                      <a:pt x="158" y="169"/>
                      <a:pt x="157" y="169"/>
                      <a:pt x="156" y="168"/>
                    </a:cubicBezTo>
                    <a:cubicBezTo>
                      <a:pt x="156" y="167"/>
                      <a:pt x="156" y="167"/>
                      <a:pt x="155" y="166"/>
                    </a:cubicBezTo>
                    <a:cubicBezTo>
                      <a:pt x="154" y="165"/>
                      <a:pt x="151" y="166"/>
                      <a:pt x="150" y="165"/>
                    </a:cubicBezTo>
                    <a:cubicBezTo>
                      <a:pt x="149" y="165"/>
                      <a:pt x="147" y="163"/>
                      <a:pt x="146" y="162"/>
                    </a:cubicBezTo>
                    <a:cubicBezTo>
                      <a:pt x="144" y="160"/>
                      <a:pt x="143" y="158"/>
                      <a:pt x="143" y="155"/>
                    </a:cubicBezTo>
                    <a:cubicBezTo>
                      <a:pt x="142" y="152"/>
                      <a:pt x="143" y="150"/>
                      <a:pt x="143" y="148"/>
                    </a:cubicBezTo>
                    <a:cubicBezTo>
                      <a:pt x="143" y="144"/>
                      <a:pt x="143" y="143"/>
                      <a:pt x="141" y="140"/>
                    </a:cubicBezTo>
                    <a:cubicBezTo>
                      <a:pt x="139" y="138"/>
                      <a:pt x="138" y="136"/>
                      <a:pt x="137" y="133"/>
                    </a:cubicBezTo>
                    <a:cubicBezTo>
                      <a:pt x="136" y="132"/>
                      <a:pt x="135" y="131"/>
                      <a:pt x="134" y="129"/>
                    </a:cubicBezTo>
                    <a:cubicBezTo>
                      <a:pt x="131" y="126"/>
                      <a:pt x="131" y="120"/>
                      <a:pt x="132" y="116"/>
                    </a:cubicBezTo>
                    <a:cubicBezTo>
                      <a:pt x="132" y="113"/>
                      <a:pt x="135" y="111"/>
                      <a:pt x="135" y="109"/>
                    </a:cubicBezTo>
                    <a:cubicBezTo>
                      <a:pt x="135" y="107"/>
                      <a:pt x="135" y="105"/>
                      <a:pt x="135" y="104"/>
                    </a:cubicBezTo>
                    <a:cubicBezTo>
                      <a:pt x="135" y="102"/>
                      <a:pt x="136" y="97"/>
                      <a:pt x="133" y="97"/>
                    </a:cubicBezTo>
                    <a:cubicBezTo>
                      <a:pt x="135" y="91"/>
                      <a:pt x="138" y="86"/>
                      <a:pt x="144" y="83"/>
                    </a:cubicBezTo>
                    <a:cubicBezTo>
                      <a:pt x="147" y="82"/>
                      <a:pt x="155" y="79"/>
                      <a:pt x="157" y="84"/>
                    </a:cubicBezTo>
                    <a:cubicBezTo>
                      <a:pt x="157" y="86"/>
                      <a:pt x="157" y="88"/>
                      <a:pt x="157" y="90"/>
                    </a:cubicBezTo>
                    <a:cubicBezTo>
                      <a:pt x="157" y="92"/>
                      <a:pt x="158" y="93"/>
                      <a:pt x="157" y="95"/>
                    </a:cubicBezTo>
                    <a:cubicBezTo>
                      <a:pt x="157" y="95"/>
                      <a:pt x="157" y="95"/>
                      <a:pt x="156" y="96"/>
                    </a:cubicBezTo>
                    <a:cubicBezTo>
                      <a:pt x="156" y="96"/>
                      <a:pt x="155" y="96"/>
                      <a:pt x="155" y="96"/>
                    </a:cubicBezTo>
                    <a:cubicBezTo>
                      <a:pt x="153" y="101"/>
                      <a:pt x="158" y="105"/>
                      <a:pt x="162" y="106"/>
                    </a:cubicBezTo>
                    <a:cubicBezTo>
                      <a:pt x="164" y="108"/>
                      <a:pt x="166" y="108"/>
                      <a:pt x="168" y="110"/>
                    </a:cubicBezTo>
                    <a:cubicBezTo>
                      <a:pt x="170" y="112"/>
                      <a:pt x="172" y="113"/>
                      <a:pt x="173" y="115"/>
                    </a:cubicBezTo>
                    <a:cubicBezTo>
                      <a:pt x="176" y="116"/>
                      <a:pt x="177" y="116"/>
                      <a:pt x="177" y="119"/>
                    </a:cubicBezTo>
                    <a:cubicBezTo>
                      <a:pt x="177" y="123"/>
                      <a:pt x="176" y="127"/>
                      <a:pt x="175" y="131"/>
                    </a:cubicBezTo>
                    <a:cubicBezTo>
                      <a:pt x="175" y="132"/>
                      <a:pt x="175" y="135"/>
                      <a:pt x="175" y="137"/>
                    </a:cubicBezTo>
                    <a:cubicBezTo>
                      <a:pt x="176" y="138"/>
                      <a:pt x="177" y="138"/>
                      <a:pt x="178" y="138"/>
                    </a:cubicBezTo>
                    <a:cubicBezTo>
                      <a:pt x="183" y="139"/>
                      <a:pt x="189" y="140"/>
                      <a:pt x="194" y="140"/>
                    </a:cubicBezTo>
                    <a:cubicBezTo>
                      <a:pt x="194" y="136"/>
                      <a:pt x="194" y="134"/>
                      <a:pt x="190" y="133"/>
                    </a:cubicBezTo>
                    <a:cubicBezTo>
                      <a:pt x="187" y="132"/>
                      <a:pt x="186" y="132"/>
                      <a:pt x="184" y="128"/>
                    </a:cubicBezTo>
                    <a:cubicBezTo>
                      <a:pt x="183" y="125"/>
                      <a:pt x="180" y="121"/>
                      <a:pt x="180" y="118"/>
                    </a:cubicBezTo>
                    <a:cubicBezTo>
                      <a:pt x="181" y="114"/>
                      <a:pt x="183" y="116"/>
                      <a:pt x="186" y="116"/>
                    </a:cubicBezTo>
                    <a:cubicBezTo>
                      <a:pt x="187" y="117"/>
                      <a:pt x="188" y="116"/>
                      <a:pt x="190" y="117"/>
                    </a:cubicBezTo>
                    <a:cubicBezTo>
                      <a:pt x="191" y="117"/>
                      <a:pt x="192" y="119"/>
                      <a:pt x="193" y="119"/>
                    </a:cubicBezTo>
                    <a:cubicBezTo>
                      <a:pt x="195" y="121"/>
                      <a:pt x="195" y="123"/>
                      <a:pt x="196" y="124"/>
                    </a:cubicBezTo>
                    <a:cubicBezTo>
                      <a:pt x="196" y="125"/>
                      <a:pt x="197" y="126"/>
                      <a:pt x="198" y="127"/>
                    </a:cubicBezTo>
                    <a:cubicBezTo>
                      <a:pt x="200" y="130"/>
                      <a:pt x="201" y="136"/>
                      <a:pt x="204" y="137"/>
                    </a:cubicBezTo>
                    <a:cubicBezTo>
                      <a:pt x="206" y="138"/>
                      <a:pt x="212" y="137"/>
                      <a:pt x="214" y="137"/>
                    </a:cubicBezTo>
                    <a:cubicBezTo>
                      <a:pt x="215" y="136"/>
                      <a:pt x="215" y="135"/>
                      <a:pt x="214" y="134"/>
                    </a:cubicBezTo>
                    <a:cubicBezTo>
                      <a:pt x="214" y="131"/>
                      <a:pt x="214" y="132"/>
                      <a:pt x="212" y="130"/>
                    </a:cubicBezTo>
                    <a:cubicBezTo>
                      <a:pt x="210" y="128"/>
                      <a:pt x="208" y="126"/>
                      <a:pt x="205" y="123"/>
                    </a:cubicBezTo>
                    <a:cubicBezTo>
                      <a:pt x="202" y="121"/>
                      <a:pt x="194" y="118"/>
                      <a:pt x="196" y="113"/>
                    </a:cubicBezTo>
                    <a:cubicBezTo>
                      <a:pt x="199" y="107"/>
                      <a:pt x="203" y="108"/>
                      <a:pt x="208" y="110"/>
                    </a:cubicBezTo>
                    <a:cubicBezTo>
                      <a:pt x="211" y="111"/>
                      <a:pt x="214" y="111"/>
                      <a:pt x="217" y="112"/>
                    </a:cubicBezTo>
                    <a:cubicBezTo>
                      <a:pt x="219" y="112"/>
                      <a:pt x="220" y="113"/>
                      <a:pt x="221" y="114"/>
                    </a:cubicBezTo>
                    <a:cubicBezTo>
                      <a:pt x="222" y="114"/>
                      <a:pt x="222" y="115"/>
                      <a:pt x="223" y="116"/>
                    </a:cubicBezTo>
                    <a:cubicBezTo>
                      <a:pt x="225" y="117"/>
                      <a:pt x="227" y="119"/>
                      <a:pt x="228" y="121"/>
                    </a:cubicBezTo>
                    <a:cubicBezTo>
                      <a:pt x="229" y="122"/>
                      <a:pt x="230" y="125"/>
                      <a:pt x="232" y="125"/>
                    </a:cubicBezTo>
                    <a:cubicBezTo>
                      <a:pt x="232" y="126"/>
                      <a:pt x="238" y="126"/>
                      <a:pt x="238" y="125"/>
                    </a:cubicBezTo>
                    <a:cubicBezTo>
                      <a:pt x="239" y="124"/>
                      <a:pt x="239" y="123"/>
                      <a:pt x="239" y="122"/>
                    </a:cubicBezTo>
                    <a:cubicBezTo>
                      <a:pt x="238" y="122"/>
                      <a:pt x="238" y="121"/>
                      <a:pt x="238" y="121"/>
                    </a:cubicBezTo>
                    <a:cubicBezTo>
                      <a:pt x="237" y="120"/>
                      <a:pt x="237" y="119"/>
                      <a:pt x="237" y="119"/>
                    </a:cubicBezTo>
                    <a:cubicBezTo>
                      <a:pt x="235" y="116"/>
                      <a:pt x="231" y="115"/>
                      <a:pt x="229" y="113"/>
                    </a:cubicBezTo>
                    <a:cubicBezTo>
                      <a:pt x="226" y="109"/>
                      <a:pt x="223" y="107"/>
                      <a:pt x="218" y="106"/>
                    </a:cubicBezTo>
                    <a:cubicBezTo>
                      <a:pt x="215" y="105"/>
                      <a:pt x="212" y="105"/>
                      <a:pt x="210" y="104"/>
                    </a:cubicBezTo>
                    <a:cubicBezTo>
                      <a:pt x="208" y="104"/>
                      <a:pt x="208" y="103"/>
                      <a:pt x="206" y="103"/>
                    </a:cubicBezTo>
                    <a:cubicBezTo>
                      <a:pt x="205" y="101"/>
                      <a:pt x="206" y="100"/>
                      <a:pt x="207" y="98"/>
                    </a:cubicBezTo>
                    <a:cubicBezTo>
                      <a:pt x="207" y="97"/>
                      <a:pt x="207" y="96"/>
                      <a:pt x="207" y="96"/>
                    </a:cubicBezTo>
                    <a:cubicBezTo>
                      <a:pt x="207" y="94"/>
                      <a:pt x="208" y="93"/>
                      <a:pt x="210" y="92"/>
                    </a:cubicBezTo>
                    <a:cubicBezTo>
                      <a:pt x="207" y="91"/>
                      <a:pt x="208" y="88"/>
                      <a:pt x="207" y="86"/>
                    </a:cubicBezTo>
                    <a:cubicBezTo>
                      <a:pt x="205" y="84"/>
                      <a:pt x="204" y="84"/>
                      <a:pt x="202" y="83"/>
                    </a:cubicBezTo>
                    <a:cubicBezTo>
                      <a:pt x="198" y="80"/>
                      <a:pt x="203" y="75"/>
                      <a:pt x="204" y="72"/>
                    </a:cubicBezTo>
                    <a:cubicBezTo>
                      <a:pt x="205" y="70"/>
                      <a:pt x="207" y="67"/>
                      <a:pt x="209" y="68"/>
                    </a:cubicBezTo>
                    <a:cubicBezTo>
                      <a:pt x="212" y="68"/>
                      <a:pt x="212" y="70"/>
                      <a:pt x="212" y="72"/>
                    </a:cubicBezTo>
                    <a:cubicBezTo>
                      <a:pt x="213" y="75"/>
                      <a:pt x="213" y="75"/>
                      <a:pt x="217" y="76"/>
                    </a:cubicBezTo>
                    <a:cubicBezTo>
                      <a:pt x="219" y="76"/>
                      <a:pt x="220" y="76"/>
                      <a:pt x="223" y="76"/>
                    </a:cubicBezTo>
                    <a:cubicBezTo>
                      <a:pt x="225" y="75"/>
                      <a:pt x="226" y="73"/>
                      <a:pt x="228" y="72"/>
                    </a:cubicBezTo>
                    <a:cubicBezTo>
                      <a:pt x="230" y="71"/>
                      <a:pt x="232" y="70"/>
                      <a:pt x="234" y="70"/>
                    </a:cubicBezTo>
                    <a:cubicBezTo>
                      <a:pt x="237" y="68"/>
                      <a:pt x="237" y="65"/>
                      <a:pt x="239" y="62"/>
                    </a:cubicBezTo>
                    <a:cubicBezTo>
                      <a:pt x="240" y="60"/>
                      <a:pt x="241" y="59"/>
                      <a:pt x="243" y="59"/>
                    </a:cubicBezTo>
                    <a:cubicBezTo>
                      <a:pt x="245" y="59"/>
                      <a:pt x="247" y="60"/>
                      <a:pt x="249" y="61"/>
                    </a:cubicBezTo>
                    <a:cubicBezTo>
                      <a:pt x="250" y="61"/>
                      <a:pt x="251" y="61"/>
                      <a:pt x="252" y="61"/>
                    </a:cubicBezTo>
                    <a:cubicBezTo>
                      <a:pt x="255" y="61"/>
                      <a:pt x="257" y="63"/>
                      <a:pt x="259" y="63"/>
                    </a:cubicBezTo>
                    <a:cubicBezTo>
                      <a:pt x="262" y="64"/>
                      <a:pt x="267" y="63"/>
                      <a:pt x="269" y="61"/>
                    </a:cubicBezTo>
                    <a:cubicBezTo>
                      <a:pt x="271" y="59"/>
                      <a:pt x="272" y="54"/>
                      <a:pt x="275" y="53"/>
                    </a:cubicBezTo>
                    <a:cubicBezTo>
                      <a:pt x="280" y="52"/>
                      <a:pt x="279" y="56"/>
                      <a:pt x="279" y="59"/>
                    </a:cubicBezTo>
                    <a:cubicBezTo>
                      <a:pt x="278" y="62"/>
                      <a:pt x="279" y="62"/>
                      <a:pt x="282" y="63"/>
                    </a:cubicBezTo>
                    <a:cubicBezTo>
                      <a:pt x="283" y="63"/>
                      <a:pt x="284" y="65"/>
                      <a:pt x="285" y="66"/>
                    </a:cubicBezTo>
                    <a:cubicBezTo>
                      <a:pt x="288" y="68"/>
                      <a:pt x="293" y="70"/>
                      <a:pt x="297" y="70"/>
                    </a:cubicBezTo>
                    <a:cubicBezTo>
                      <a:pt x="303" y="70"/>
                      <a:pt x="309" y="70"/>
                      <a:pt x="315" y="70"/>
                    </a:cubicBezTo>
                    <a:cubicBezTo>
                      <a:pt x="317" y="70"/>
                      <a:pt x="318" y="70"/>
                      <a:pt x="320" y="71"/>
                    </a:cubicBezTo>
                    <a:cubicBezTo>
                      <a:pt x="323" y="72"/>
                      <a:pt x="326" y="73"/>
                      <a:pt x="328" y="74"/>
                    </a:cubicBezTo>
                    <a:cubicBezTo>
                      <a:pt x="329" y="75"/>
                      <a:pt x="333" y="79"/>
                      <a:pt x="333" y="79"/>
                    </a:cubicBezTo>
                    <a:cubicBezTo>
                      <a:pt x="335" y="79"/>
                      <a:pt x="335" y="77"/>
                      <a:pt x="336" y="75"/>
                    </a:cubicBezTo>
                    <a:cubicBezTo>
                      <a:pt x="338" y="72"/>
                      <a:pt x="339" y="69"/>
                      <a:pt x="342" y="67"/>
                    </a:cubicBezTo>
                    <a:cubicBezTo>
                      <a:pt x="344" y="65"/>
                      <a:pt x="348" y="63"/>
                      <a:pt x="349" y="61"/>
                    </a:cubicBezTo>
                    <a:cubicBezTo>
                      <a:pt x="350" y="59"/>
                      <a:pt x="350" y="59"/>
                      <a:pt x="350" y="57"/>
                    </a:cubicBezTo>
                    <a:cubicBezTo>
                      <a:pt x="350" y="53"/>
                      <a:pt x="351" y="50"/>
                      <a:pt x="351" y="46"/>
                    </a:cubicBezTo>
                    <a:cubicBezTo>
                      <a:pt x="351" y="42"/>
                      <a:pt x="351" y="37"/>
                      <a:pt x="355" y="35"/>
                    </a:cubicBezTo>
                    <a:cubicBezTo>
                      <a:pt x="357" y="33"/>
                      <a:pt x="362" y="35"/>
                      <a:pt x="364" y="33"/>
                    </a:cubicBezTo>
                    <a:cubicBezTo>
                      <a:pt x="368" y="31"/>
                      <a:pt x="366" y="26"/>
                      <a:pt x="366" y="22"/>
                    </a:cubicBezTo>
                    <a:cubicBezTo>
                      <a:pt x="365" y="18"/>
                      <a:pt x="365" y="15"/>
                      <a:pt x="365" y="10"/>
                    </a:cubicBezTo>
                    <a:cubicBezTo>
                      <a:pt x="365" y="6"/>
                      <a:pt x="362" y="7"/>
                      <a:pt x="359" y="6"/>
                    </a:cubicBezTo>
                    <a:cubicBezTo>
                      <a:pt x="357" y="5"/>
                      <a:pt x="356" y="3"/>
                      <a:pt x="354" y="2"/>
                    </a:cubicBezTo>
                    <a:cubicBezTo>
                      <a:pt x="354" y="3"/>
                      <a:pt x="354" y="4"/>
                      <a:pt x="354" y="5"/>
                    </a:cubicBezTo>
                    <a:cubicBezTo>
                      <a:pt x="351" y="5"/>
                      <a:pt x="348" y="3"/>
                      <a:pt x="346" y="3"/>
                    </a:cubicBezTo>
                    <a:cubicBezTo>
                      <a:pt x="344" y="2"/>
                      <a:pt x="342" y="0"/>
                      <a:pt x="340" y="0"/>
                    </a:cubicBezTo>
                    <a:cubicBezTo>
                      <a:pt x="336" y="0"/>
                      <a:pt x="333" y="2"/>
                      <a:pt x="334" y="6"/>
                    </a:cubicBezTo>
                    <a:cubicBezTo>
                      <a:pt x="335" y="9"/>
                      <a:pt x="338" y="10"/>
                      <a:pt x="338" y="13"/>
                    </a:cubicBezTo>
                    <a:cubicBezTo>
                      <a:pt x="338" y="15"/>
                      <a:pt x="339" y="16"/>
                      <a:pt x="338" y="18"/>
                    </a:cubicBezTo>
                    <a:cubicBezTo>
                      <a:pt x="338" y="19"/>
                      <a:pt x="337" y="19"/>
                      <a:pt x="337" y="21"/>
                    </a:cubicBezTo>
                    <a:cubicBezTo>
                      <a:pt x="337" y="21"/>
                      <a:pt x="337" y="22"/>
                      <a:pt x="337" y="22"/>
                    </a:cubicBezTo>
                    <a:cubicBezTo>
                      <a:pt x="337" y="25"/>
                      <a:pt x="338" y="28"/>
                      <a:pt x="336" y="30"/>
                    </a:cubicBezTo>
                    <a:cubicBezTo>
                      <a:pt x="335" y="30"/>
                      <a:pt x="334" y="30"/>
                      <a:pt x="333" y="31"/>
                    </a:cubicBezTo>
                    <a:cubicBezTo>
                      <a:pt x="332" y="31"/>
                      <a:pt x="331" y="32"/>
                      <a:pt x="330" y="33"/>
                    </a:cubicBezTo>
                    <a:cubicBezTo>
                      <a:pt x="329" y="33"/>
                      <a:pt x="327" y="34"/>
                      <a:pt x="326" y="34"/>
                    </a:cubicBezTo>
                    <a:cubicBezTo>
                      <a:pt x="323" y="35"/>
                      <a:pt x="322" y="34"/>
                      <a:pt x="320" y="33"/>
                    </a:cubicBezTo>
                    <a:cubicBezTo>
                      <a:pt x="319" y="33"/>
                      <a:pt x="318" y="32"/>
                      <a:pt x="317" y="32"/>
                    </a:cubicBezTo>
                    <a:cubicBezTo>
                      <a:pt x="316" y="32"/>
                      <a:pt x="316" y="32"/>
                      <a:pt x="315" y="33"/>
                    </a:cubicBezTo>
                    <a:cubicBezTo>
                      <a:pt x="312" y="34"/>
                      <a:pt x="310" y="30"/>
                      <a:pt x="307" y="31"/>
                    </a:cubicBezTo>
                    <a:cubicBezTo>
                      <a:pt x="309" y="32"/>
                      <a:pt x="309" y="34"/>
                      <a:pt x="309" y="36"/>
                    </a:cubicBezTo>
                    <a:cubicBezTo>
                      <a:pt x="304" y="36"/>
                      <a:pt x="298" y="37"/>
                      <a:pt x="293" y="37"/>
                    </a:cubicBezTo>
                    <a:cubicBezTo>
                      <a:pt x="291" y="37"/>
                      <a:pt x="289" y="37"/>
                      <a:pt x="287" y="37"/>
                    </a:cubicBezTo>
                    <a:cubicBezTo>
                      <a:pt x="287" y="37"/>
                      <a:pt x="286" y="37"/>
                      <a:pt x="286" y="36"/>
                    </a:cubicBezTo>
                    <a:cubicBezTo>
                      <a:pt x="285" y="36"/>
                      <a:pt x="284" y="37"/>
                      <a:pt x="283" y="36"/>
                    </a:cubicBezTo>
                    <a:cubicBezTo>
                      <a:pt x="282" y="36"/>
                      <a:pt x="281" y="34"/>
                      <a:pt x="279" y="33"/>
                    </a:cubicBezTo>
                    <a:cubicBezTo>
                      <a:pt x="279" y="33"/>
                      <a:pt x="278" y="32"/>
                      <a:pt x="277" y="32"/>
                    </a:cubicBezTo>
                    <a:cubicBezTo>
                      <a:pt x="275" y="32"/>
                      <a:pt x="274" y="33"/>
                      <a:pt x="273" y="31"/>
                    </a:cubicBezTo>
                    <a:cubicBezTo>
                      <a:pt x="272" y="31"/>
                      <a:pt x="271" y="31"/>
                      <a:pt x="270" y="30"/>
                    </a:cubicBezTo>
                    <a:cubicBezTo>
                      <a:pt x="269" y="30"/>
                      <a:pt x="269" y="29"/>
                      <a:pt x="268" y="28"/>
                    </a:cubicBezTo>
                    <a:cubicBezTo>
                      <a:pt x="266" y="28"/>
                      <a:pt x="264" y="29"/>
                      <a:pt x="262" y="29"/>
                    </a:cubicBezTo>
                    <a:cubicBezTo>
                      <a:pt x="261" y="30"/>
                      <a:pt x="261" y="31"/>
                      <a:pt x="260" y="30"/>
                    </a:cubicBezTo>
                    <a:cubicBezTo>
                      <a:pt x="259" y="29"/>
                      <a:pt x="259" y="27"/>
                      <a:pt x="258" y="27"/>
                    </a:cubicBezTo>
                    <a:cubicBezTo>
                      <a:pt x="257" y="26"/>
                      <a:pt x="257" y="26"/>
                      <a:pt x="257" y="26"/>
                    </a:cubicBezTo>
                    <a:cubicBezTo>
                      <a:pt x="256" y="25"/>
                      <a:pt x="255" y="24"/>
                      <a:pt x="255" y="23"/>
                    </a:cubicBezTo>
                    <a:cubicBezTo>
                      <a:pt x="253" y="21"/>
                      <a:pt x="251" y="21"/>
                      <a:pt x="249" y="20"/>
                    </a:cubicBezTo>
                    <a:cubicBezTo>
                      <a:pt x="248" y="20"/>
                      <a:pt x="247" y="19"/>
                      <a:pt x="247" y="18"/>
                    </a:cubicBezTo>
                    <a:cubicBezTo>
                      <a:pt x="247" y="18"/>
                      <a:pt x="246" y="17"/>
                      <a:pt x="246" y="17"/>
                    </a:cubicBezTo>
                    <a:cubicBezTo>
                      <a:pt x="245" y="16"/>
                      <a:pt x="246" y="13"/>
                      <a:pt x="245" y="12"/>
                    </a:cubicBezTo>
                    <a:cubicBezTo>
                      <a:pt x="244" y="11"/>
                      <a:pt x="242" y="12"/>
                      <a:pt x="241" y="13"/>
                    </a:cubicBezTo>
                    <a:cubicBezTo>
                      <a:pt x="241" y="11"/>
                      <a:pt x="240" y="13"/>
                      <a:pt x="239" y="13"/>
                    </a:cubicBezTo>
                    <a:cubicBezTo>
                      <a:pt x="237" y="13"/>
                      <a:pt x="238" y="11"/>
                      <a:pt x="236" y="11"/>
                    </a:cubicBezTo>
                    <a:cubicBezTo>
                      <a:pt x="236" y="12"/>
                      <a:pt x="235" y="11"/>
                      <a:pt x="235" y="12"/>
                    </a:cubicBezTo>
                    <a:cubicBezTo>
                      <a:pt x="234" y="12"/>
                      <a:pt x="234" y="13"/>
                      <a:pt x="234" y="13"/>
                    </a:cubicBezTo>
                    <a:cubicBezTo>
                      <a:pt x="232" y="14"/>
                      <a:pt x="231" y="13"/>
                      <a:pt x="229" y="13"/>
                    </a:cubicBezTo>
                    <a:cubicBezTo>
                      <a:pt x="228" y="13"/>
                      <a:pt x="226" y="13"/>
                      <a:pt x="225" y="13"/>
                    </a:cubicBezTo>
                    <a:cubicBezTo>
                      <a:pt x="224" y="13"/>
                      <a:pt x="223" y="12"/>
                      <a:pt x="222" y="11"/>
                    </a:cubicBezTo>
                    <a:cubicBezTo>
                      <a:pt x="219" y="10"/>
                      <a:pt x="220" y="14"/>
                      <a:pt x="220" y="15"/>
                    </a:cubicBezTo>
                    <a:cubicBezTo>
                      <a:pt x="219" y="18"/>
                      <a:pt x="216" y="19"/>
                      <a:pt x="214" y="17"/>
                    </a:cubicBezTo>
                    <a:cubicBezTo>
                      <a:pt x="213" y="18"/>
                      <a:pt x="212" y="19"/>
                      <a:pt x="211" y="19"/>
                    </a:cubicBezTo>
                    <a:cubicBezTo>
                      <a:pt x="211" y="19"/>
                      <a:pt x="210" y="19"/>
                      <a:pt x="209" y="19"/>
                    </a:cubicBezTo>
                    <a:cubicBezTo>
                      <a:pt x="208" y="19"/>
                      <a:pt x="208" y="20"/>
                      <a:pt x="207" y="21"/>
                    </a:cubicBezTo>
                    <a:cubicBezTo>
                      <a:pt x="206" y="22"/>
                      <a:pt x="203" y="23"/>
                      <a:pt x="201" y="23"/>
                    </a:cubicBezTo>
                    <a:cubicBezTo>
                      <a:pt x="199" y="24"/>
                      <a:pt x="197" y="23"/>
                      <a:pt x="195" y="24"/>
                    </a:cubicBezTo>
                    <a:cubicBezTo>
                      <a:pt x="194" y="24"/>
                      <a:pt x="193" y="24"/>
                      <a:pt x="191" y="24"/>
                    </a:cubicBezTo>
                    <a:cubicBezTo>
                      <a:pt x="190" y="24"/>
                      <a:pt x="189" y="23"/>
                      <a:pt x="188" y="23"/>
                    </a:cubicBezTo>
                    <a:cubicBezTo>
                      <a:pt x="186" y="22"/>
                      <a:pt x="182" y="24"/>
                      <a:pt x="180" y="25"/>
                    </a:cubicBezTo>
                    <a:cubicBezTo>
                      <a:pt x="177" y="26"/>
                      <a:pt x="175" y="26"/>
                      <a:pt x="172" y="26"/>
                    </a:cubicBezTo>
                    <a:cubicBezTo>
                      <a:pt x="170" y="26"/>
                      <a:pt x="168" y="26"/>
                      <a:pt x="167" y="26"/>
                    </a:cubicBezTo>
                    <a:cubicBezTo>
                      <a:pt x="165" y="26"/>
                      <a:pt x="164" y="27"/>
                      <a:pt x="163" y="26"/>
                    </a:cubicBezTo>
                    <a:cubicBezTo>
                      <a:pt x="162" y="25"/>
                      <a:pt x="162" y="24"/>
                      <a:pt x="161" y="24"/>
                    </a:cubicBezTo>
                    <a:cubicBezTo>
                      <a:pt x="160" y="23"/>
                      <a:pt x="159" y="22"/>
                      <a:pt x="158" y="21"/>
                    </a:cubicBezTo>
                    <a:cubicBezTo>
                      <a:pt x="158" y="21"/>
                      <a:pt x="158" y="21"/>
                      <a:pt x="158" y="21"/>
                    </a:cubicBezTo>
                    <a:cubicBezTo>
                      <a:pt x="158" y="21"/>
                      <a:pt x="157" y="21"/>
                      <a:pt x="157" y="21"/>
                    </a:cubicBezTo>
                    <a:cubicBezTo>
                      <a:pt x="157" y="22"/>
                      <a:pt x="156" y="22"/>
                      <a:pt x="155" y="22"/>
                    </a:cubicBezTo>
                    <a:cubicBezTo>
                      <a:pt x="154" y="23"/>
                      <a:pt x="154" y="23"/>
                      <a:pt x="153" y="24"/>
                    </a:cubicBezTo>
                    <a:cubicBezTo>
                      <a:pt x="152" y="24"/>
                      <a:pt x="151" y="26"/>
                      <a:pt x="150" y="26"/>
                    </a:cubicBezTo>
                    <a:cubicBezTo>
                      <a:pt x="149" y="26"/>
                      <a:pt x="147" y="25"/>
                      <a:pt x="147" y="27"/>
                    </a:cubicBezTo>
                    <a:cubicBezTo>
                      <a:pt x="146" y="27"/>
                      <a:pt x="147" y="29"/>
                      <a:pt x="147" y="29"/>
                    </a:cubicBezTo>
                    <a:cubicBezTo>
                      <a:pt x="146" y="30"/>
                      <a:pt x="146" y="30"/>
                      <a:pt x="146" y="30"/>
                    </a:cubicBezTo>
                    <a:cubicBezTo>
                      <a:pt x="146" y="31"/>
                      <a:pt x="146" y="31"/>
                      <a:pt x="146" y="32"/>
                    </a:cubicBezTo>
                    <a:cubicBezTo>
                      <a:pt x="145" y="34"/>
                      <a:pt x="145" y="35"/>
                      <a:pt x="145" y="37"/>
                    </a:cubicBezTo>
                    <a:cubicBezTo>
                      <a:pt x="145" y="38"/>
                      <a:pt x="145" y="39"/>
                      <a:pt x="144" y="40"/>
                    </a:cubicBezTo>
                    <a:cubicBezTo>
                      <a:pt x="143" y="40"/>
                      <a:pt x="143" y="38"/>
                      <a:pt x="142" y="37"/>
                    </a:cubicBezTo>
                    <a:cubicBezTo>
                      <a:pt x="141" y="37"/>
                      <a:pt x="138" y="39"/>
                      <a:pt x="138" y="40"/>
                    </a:cubicBezTo>
                    <a:cubicBezTo>
                      <a:pt x="137" y="40"/>
                      <a:pt x="136" y="40"/>
                      <a:pt x="135" y="40"/>
                    </a:cubicBezTo>
                    <a:cubicBezTo>
                      <a:pt x="133" y="40"/>
                      <a:pt x="132" y="39"/>
                      <a:pt x="131" y="39"/>
                    </a:cubicBezTo>
                    <a:cubicBezTo>
                      <a:pt x="129" y="39"/>
                      <a:pt x="127" y="39"/>
                      <a:pt x="125" y="39"/>
                    </a:cubicBezTo>
                    <a:cubicBezTo>
                      <a:pt x="125" y="39"/>
                      <a:pt x="124" y="39"/>
                      <a:pt x="124" y="39"/>
                    </a:cubicBezTo>
                    <a:cubicBezTo>
                      <a:pt x="123" y="39"/>
                      <a:pt x="123" y="39"/>
                      <a:pt x="122" y="39"/>
                    </a:cubicBezTo>
                    <a:cubicBezTo>
                      <a:pt x="121" y="38"/>
                      <a:pt x="119" y="38"/>
                      <a:pt x="118" y="37"/>
                    </a:cubicBezTo>
                    <a:cubicBezTo>
                      <a:pt x="117" y="37"/>
                      <a:pt x="116" y="37"/>
                      <a:pt x="115" y="38"/>
                    </a:cubicBezTo>
                    <a:cubicBezTo>
                      <a:pt x="115" y="38"/>
                      <a:pt x="114" y="39"/>
                      <a:pt x="113" y="39"/>
                    </a:cubicBezTo>
                    <a:cubicBezTo>
                      <a:pt x="112" y="39"/>
                      <a:pt x="110" y="38"/>
                      <a:pt x="109" y="38"/>
                    </a:cubicBezTo>
                    <a:cubicBezTo>
                      <a:pt x="108" y="37"/>
                      <a:pt x="107" y="37"/>
                      <a:pt x="107" y="37"/>
                    </a:cubicBezTo>
                    <a:cubicBezTo>
                      <a:pt x="105" y="37"/>
                      <a:pt x="103" y="39"/>
                      <a:pt x="102" y="41"/>
                    </a:cubicBezTo>
                    <a:cubicBezTo>
                      <a:pt x="101" y="42"/>
                      <a:pt x="100" y="43"/>
                      <a:pt x="99" y="44"/>
                    </a:cubicBezTo>
                    <a:cubicBezTo>
                      <a:pt x="98" y="46"/>
                      <a:pt x="95" y="47"/>
                      <a:pt x="94" y="49"/>
                    </a:cubicBezTo>
                    <a:cubicBezTo>
                      <a:pt x="93" y="50"/>
                      <a:pt x="93" y="51"/>
                      <a:pt x="93" y="52"/>
                    </a:cubicBezTo>
                    <a:cubicBezTo>
                      <a:pt x="92" y="52"/>
                      <a:pt x="91" y="54"/>
                      <a:pt x="90" y="54"/>
                    </a:cubicBezTo>
                    <a:cubicBezTo>
                      <a:pt x="89" y="55"/>
                      <a:pt x="87" y="56"/>
                      <a:pt x="86" y="56"/>
                    </a:cubicBezTo>
                    <a:cubicBezTo>
                      <a:pt x="85" y="56"/>
                      <a:pt x="83" y="56"/>
                      <a:pt x="82" y="56"/>
                    </a:cubicBezTo>
                    <a:cubicBezTo>
                      <a:pt x="81" y="57"/>
                      <a:pt x="80" y="56"/>
                      <a:pt x="79" y="56"/>
                    </a:cubicBezTo>
                    <a:cubicBezTo>
                      <a:pt x="79" y="56"/>
                      <a:pt x="78" y="56"/>
                      <a:pt x="78" y="56"/>
                    </a:cubicBezTo>
                    <a:cubicBezTo>
                      <a:pt x="77" y="57"/>
                      <a:pt x="78" y="57"/>
                      <a:pt x="77" y="58"/>
                    </a:cubicBezTo>
                    <a:cubicBezTo>
                      <a:pt x="77" y="58"/>
                      <a:pt x="76" y="58"/>
                      <a:pt x="75" y="58"/>
                    </a:cubicBezTo>
                    <a:cubicBezTo>
                      <a:pt x="73" y="58"/>
                      <a:pt x="72" y="57"/>
                      <a:pt x="70" y="57"/>
                    </a:cubicBezTo>
                    <a:cubicBezTo>
                      <a:pt x="68" y="57"/>
                      <a:pt x="67" y="57"/>
                      <a:pt x="65" y="57"/>
                    </a:cubicBezTo>
                    <a:cubicBezTo>
                      <a:pt x="64" y="57"/>
                      <a:pt x="62" y="57"/>
                      <a:pt x="60" y="57"/>
                    </a:cubicBezTo>
                    <a:cubicBezTo>
                      <a:pt x="59" y="58"/>
                      <a:pt x="57" y="59"/>
                      <a:pt x="56" y="60"/>
                    </a:cubicBezTo>
                    <a:cubicBezTo>
                      <a:pt x="54" y="60"/>
                      <a:pt x="52" y="61"/>
                      <a:pt x="51" y="62"/>
                    </a:cubicBezTo>
                    <a:cubicBezTo>
                      <a:pt x="49" y="64"/>
                      <a:pt x="47" y="66"/>
                      <a:pt x="45" y="67"/>
                    </a:cubicBezTo>
                    <a:cubicBezTo>
                      <a:pt x="46" y="69"/>
                      <a:pt x="49" y="71"/>
                      <a:pt x="50" y="73"/>
                    </a:cubicBezTo>
                    <a:cubicBezTo>
                      <a:pt x="51" y="74"/>
                      <a:pt x="53" y="79"/>
                      <a:pt x="52" y="81"/>
                    </a:cubicBezTo>
                    <a:cubicBezTo>
                      <a:pt x="51" y="81"/>
                      <a:pt x="50" y="82"/>
                      <a:pt x="50" y="82"/>
                    </a:cubicBezTo>
                    <a:cubicBezTo>
                      <a:pt x="48" y="83"/>
                      <a:pt x="48" y="83"/>
                      <a:pt x="48" y="85"/>
                    </a:cubicBezTo>
                    <a:cubicBezTo>
                      <a:pt x="47" y="87"/>
                      <a:pt x="48" y="89"/>
                      <a:pt x="46" y="90"/>
                    </a:cubicBezTo>
                    <a:cubicBezTo>
                      <a:pt x="45" y="90"/>
                      <a:pt x="43" y="90"/>
                      <a:pt x="42" y="90"/>
                    </a:cubicBezTo>
                    <a:cubicBezTo>
                      <a:pt x="42" y="90"/>
                      <a:pt x="41" y="90"/>
                      <a:pt x="41" y="90"/>
                    </a:cubicBezTo>
                    <a:cubicBezTo>
                      <a:pt x="41" y="91"/>
                      <a:pt x="40" y="91"/>
                      <a:pt x="40" y="91"/>
                    </a:cubicBezTo>
                    <a:cubicBezTo>
                      <a:pt x="39" y="92"/>
                      <a:pt x="38" y="91"/>
                      <a:pt x="37" y="91"/>
                    </a:cubicBezTo>
                    <a:cubicBezTo>
                      <a:pt x="36" y="92"/>
                      <a:pt x="36" y="93"/>
                      <a:pt x="35" y="94"/>
                    </a:cubicBezTo>
                    <a:cubicBezTo>
                      <a:pt x="34" y="96"/>
                      <a:pt x="33" y="98"/>
                      <a:pt x="33" y="100"/>
                    </a:cubicBezTo>
                    <a:cubicBezTo>
                      <a:pt x="33" y="102"/>
                      <a:pt x="33" y="103"/>
                      <a:pt x="32" y="105"/>
                    </a:cubicBezTo>
                    <a:cubicBezTo>
                      <a:pt x="31" y="106"/>
                      <a:pt x="31" y="107"/>
                      <a:pt x="31" y="108"/>
                    </a:cubicBezTo>
                    <a:cubicBezTo>
                      <a:pt x="30" y="109"/>
                      <a:pt x="29" y="110"/>
                      <a:pt x="29" y="112"/>
                    </a:cubicBezTo>
                    <a:cubicBezTo>
                      <a:pt x="28" y="112"/>
                      <a:pt x="29" y="113"/>
                      <a:pt x="29" y="113"/>
                    </a:cubicBezTo>
                    <a:cubicBezTo>
                      <a:pt x="29" y="115"/>
                      <a:pt x="28" y="115"/>
                      <a:pt x="28" y="116"/>
                    </a:cubicBezTo>
                    <a:cubicBezTo>
                      <a:pt x="27" y="117"/>
                      <a:pt x="27" y="118"/>
                      <a:pt x="27" y="119"/>
                    </a:cubicBezTo>
                    <a:cubicBezTo>
                      <a:pt x="27" y="119"/>
                      <a:pt x="26" y="121"/>
                      <a:pt x="26" y="121"/>
                    </a:cubicBezTo>
                    <a:cubicBezTo>
                      <a:pt x="25" y="121"/>
                      <a:pt x="23" y="120"/>
                      <a:pt x="22" y="120"/>
                    </a:cubicBezTo>
                    <a:cubicBezTo>
                      <a:pt x="20" y="120"/>
                      <a:pt x="19" y="120"/>
                      <a:pt x="18" y="121"/>
                    </a:cubicBezTo>
                    <a:cubicBezTo>
                      <a:pt x="16" y="122"/>
                      <a:pt x="14" y="123"/>
                      <a:pt x="13" y="125"/>
                    </a:cubicBezTo>
                    <a:cubicBezTo>
                      <a:pt x="12" y="126"/>
                      <a:pt x="12" y="126"/>
                      <a:pt x="11" y="127"/>
                    </a:cubicBezTo>
                    <a:cubicBezTo>
                      <a:pt x="11" y="128"/>
                      <a:pt x="11" y="128"/>
                      <a:pt x="10" y="129"/>
                    </a:cubicBezTo>
                    <a:cubicBezTo>
                      <a:pt x="10" y="129"/>
                      <a:pt x="9" y="131"/>
                      <a:pt x="9" y="132"/>
                    </a:cubicBezTo>
                    <a:cubicBezTo>
                      <a:pt x="9" y="133"/>
                      <a:pt x="10" y="133"/>
                      <a:pt x="10" y="134"/>
                    </a:cubicBezTo>
                    <a:cubicBezTo>
                      <a:pt x="11" y="135"/>
                      <a:pt x="11" y="136"/>
                      <a:pt x="11" y="137"/>
                    </a:cubicBezTo>
                    <a:cubicBezTo>
                      <a:pt x="12" y="138"/>
                      <a:pt x="13" y="139"/>
                      <a:pt x="12" y="140"/>
                    </a:cubicBezTo>
                    <a:cubicBezTo>
                      <a:pt x="12" y="141"/>
                      <a:pt x="11" y="141"/>
                      <a:pt x="11" y="142"/>
                    </a:cubicBezTo>
                    <a:cubicBezTo>
                      <a:pt x="10" y="142"/>
                      <a:pt x="10" y="142"/>
                      <a:pt x="10" y="142"/>
                    </a:cubicBezTo>
                    <a:cubicBezTo>
                      <a:pt x="9" y="143"/>
                      <a:pt x="9" y="143"/>
                      <a:pt x="9" y="143"/>
                    </a:cubicBezTo>
                    <a:cubicBezTo>
                      <a:pt x="8" y="143"/>
                      <a:pt x="8" y="143"/>
                      <a:pt x="8" y="143"/>
                    </a:cubicBezTo>
                    <a:cubicBezTo>
                      <a:pt x="7" y="144"/>
                      <a:pt x="7" y="145"/>
                      <a:pt x="7" y="147"/>
                    </a:cubicBezTo>
                    <a:cubicBezTo>
                      <a:pt x="6" y="148"/>
                      <a:pt x="5" y="150"/>
                      <a:pt x="4" y="150"/>
                    </a:cubicBezTo>
                    <a:cubicBezTo>
                      <a:pt x="4" y="151"/>
                      <a:pt x="3" y="151"/>
                      <a:pt x="3" y="151"/>
                    </a:cubicBezTo>
                    <a:cubicBezTo>
                      <a:pt x="2" y="152"/>
                      <a:pt x="2" y="152"/>
                      <a:pt x="2" y="153"/>
                    </a:cubicBezTo>
                    <a:cubicBezTo>
                      <a:pt x="1" y="153"/>
                      <a:pt x="0" y="153"/>
                      <a:pt x="0" y="153"/>
                    </a:cubicBezTo>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45" name="Freeform 44">
                <a:extLst>
                  <a:ext uri="{FF2B5EF4-FFF2-40B4-BE49-F238E27FC236}">
                    <a16:creationId xmlns:a16="http://schemas.microsoft.com/office/drawing/2014/main" id="{BCF6D506-C5A4-4F22-5FD8-D9BF794696EB}"/>
                  </a:ext>
                </a:extLst>
              </p:cNvPr>
              <p:cNvSpPr>
                <a:spLocks/>
              </p:cNvSpPr>
              <p:nvPr/>
            </p:nvSpPr>
            <p:spPr bwMode="auto">
              <a:xfrm>
                <a:off x="2878819" y="5542758"/>
                <a:ext cx="27556" cy="32566"/>
              </a:xfrm>
              <a:custGeom>
                <a:avLst/>
                <a:gdLst/>
                <a:ahLst/>
                <a:cxnLst>
                  <a:cxn ang="0">
                    <a:pos x="23" y="23"/>
                  </a:cxn>
                  <a:cxn ang="0">
                    <a:pos x="17" y="16"/>
                  </a:cxn>
                  <a:cxn ang="0">
                    <a:pos x="17" y="8"/>
                  </a:cxn>
                  <a:cxn ang="0">
                    <a:pos x="12" y="3"/>
                  </a:cxn>
                  <a:cxn ang="0">
                    <a:pos x="12" y="12"/>
                  </a:cxn>
                  <a:cxn ang="0">
                    <a:pos x="7" y="14"/>
                  </a:cxn>
                  <a:cxn ang="0">
                    <a:pos x="2" y="20"/>
                  </a:cxn>
                  <a:cxn ang="0">
                    <a:pos x="2" y="27"/>
                  </a:cxn>
                  <a:cxn ang="0">
                    <a:pos x="6" y="22"/>
                  </a:cxn>
                  <a:cxn ang="0">
                    <a:pos x="8" y="28"/>
                  </a:cxn>
                  <a:cxn ang="0">
                    <a:pos x="13" y="31"/>
                  </a:cxn>
                  <a:cxn ang="0">
                    <a:pos x="26" y="32"/>
                  </a:cxn>
                  <a:cxn ang="0">
                    <a:pos x="25" y="23"/>
                  </a:cxn>
                  <a:cxn ang="0">
                    <a:pos x="23" y="23"/>
                  </a:cxn>
                </a:cxnLst>
                <a:rect l="0" t="0" r="r" b="b"/>
                <a:pathLst>
                  <a:path w="28" h="33">
                    <a:moveTo>
                      <a:pt x="23" y="23"/>
                    </a:moveTo>
                    <a:cubicBezTo>
                      <a:pt x="20" y="23"/>
                      <a:pt x="18" y="18"/>
                      <a:pt x="17" y="16"/>
                    </a:cubicBezTo>
                    <a:cubicBezTo>
                      <a:pt x="17" y="13"/>
                      <a:pt x="17" y="10"/>
                      <a:pt x="17" y="8"/>
                    </a:cubicBezTo>
                    <a:cubicBezTo>
                      <a:pt x="17" y="6"/>
                      <a:pt x="15" y="0"/>
                      <a:pt x="12" y="3"/>
                    </a:cubicBezTo>
                    <a:cubicBezTo>
                      <a:pt x="10" y="5"/>
                      <a:pt x="13" y="9"/>
                      <a:pt x="12" y="12"/>
                    </a:cubicBezTo>
                    <a:cubicBezTo>
                      <a:pt x="11" y="13"/>
                      <a:pt x="9" y="14"/>
                      <a:pt x="7" y="14"/>
                    </a:cubicBezTo>
                    <a:cubicBezTo>
                      <a:pt x="4" y="15"/>
                      <a:pt x="3" y="16"/>
                      <a:pt x="2" y="20"/>
                    </a:cubicBezTo>
                    <a:cubicBezTo>
                      <a:pt x="1" y="22"/>
                      <a:pt x="0" y="27"/>
                      <a:pt x="2" y="27"/>
                    </a:cubicBezTo>
                    <a:cubicBezTo>
                      <a:pt x="5" y="27"/>
                      <a:pt x="6" y="24"/>
                      <a:pt x="6" y="22"/>
                    </a:cubicBezTo>
                    <a:cubicBezTo>
                      <a:pt x="7" y="24"/>
                      <a:pt x="7" y="27"/>
                      <a:pt x="8" y="28"/>
                    </a:cubicBezTo>
                    <a:cubicBezTo>
                      <a:pt x="9" y="30"/>
                      <a:pt x="11" y="30"/>
                      <a:pt x="13" y="31"/>
                    </a:cubicBezTo>
                    <a:cubicBezTo>
                      <a:pt x="17" y="32"/>
                      <a:pt x="22" y="33"/>
                      <a:pt x="26" y="32"/>
                    </a:cubicBezTo>
                    <a:cubicBezTo>
                      <a:pt x="27" y="30"/>
                      <a:pt x="28" y="24"/>
                      <a:pt x="25" y="23"/>
                    </a:cubicBezTo>
                    <a:lnTo>
                      <a:pt x="23" y="23"/>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46" name="Freeform 45">
                <a:extLst>
                  <a:ext uri="{FF2B5EF4-FFF2-40B4-BE49-F238E27FC236}">
                    <a16:creationId xmlns:a16="http://schemas.microsoft.com/office/drawing/2014/main" id="{75668FEB-562E-24B6-4314-DC5E0020283D}"/>
                  </a:ext>
                </a:extLst>
              </p:cNvPr>
              <p:cNvSpPr>
                <a:spLocks/>
              </p:cNvSpPr>
              <p:nvPr/>
            </p:nvSpPr>
            <p:spPr bwMode="auto">
              <a:xfrm>
                <a:off x="2893849" y="5584509"/>
                <a:ext cx="20040" cy="22546"/>
              </a:xfrm>
              <a:custGeom>
                <a:avLst/>
                <a:gdLst/>
                <a:ahLst/>
                <a:cxnLst>
                  <a:cxn ang="0">
                    <a:pos x="10" y="7"/>
                  </a:cxn>
                  <a:cxn ang="0">
                    <a:pos x="3" y="2"/>
                  </a:cxn>
                  <a:cxn ang="0">
                    <a:pos x="1" y="11"/>
                  </a:cxn>
                  <a:cxn ang="0">
                    <a:pos x="4" y="18"/>
                  </a:cxn>
                  <a:cxn ang="0">
                    <a:pos x="8" y="22"/>
                  </a:cxn>
                  <a:cxn ang="0">
                    <a:pos x="13" y="23"/>
                  </a:cxn>
                  <a:cxn ang="0">
                    <a:pos x="14" y="20"/>
                  </a:cxn>
                  <a:cxn ang="0">
                    <a:pos x="19" y="20"/>
                  </a:cxn>
                  <a:cxn ang="0">
                    <a:pos x="12" y="8"/>
                  </a:cxn>
                  <a:cxn ang="0">
                    <a:pos x="10" y="7"/>
                  </a:cxn>
                </a:cxnLst>
                <a:rect l="0" t="0" r="r" b="b"/>
                <a:pathLst>
                  <a:path w="21" h="23">
                    <a:moveTo>
                      <a:pt x="10" y="7"/>
                    </a:moveTo>
                    <a:cubicBezTo>
                      <a:pt x="8" y="5"/>
                      <a:pt x="6" y="0"/>
                      <a:pt x="3" y="2"/>
                    </a:cubicBezTo>
                    <a:cubicBezTo>
                      <a:pt x="0" y="3"/>
                      <a:pt x="1" y="9"/>
                      <a:pt x="1" y="11"/>
                    </a:cubicBezTo>
                    <a:cubicBezTo>
                      <a:pt x="2" y="13"/>
                      <a:pt x="3" y="16"/>
                      <a:pt x="4" y="18"/>
                    </a:cubicBezTo>
                    <a:cubicBezTo>
                      <a:pt x="5" y="21"/>
                      <a:pt x="5" y="21"/>
                      <a:pt x="8" y="22"/>
                    </a:cubicBezTo>
                    <a:cubicBezTo>
                      <a:pt x="9" y="22"/>
                      <a:pt x="12" y="23"/>
                      <a:pt x="13" y="23"/>
                    </a:cubicBezTo>
                    <a:cubicBezTo>
                      <a:pt x="13" y="22"/>
                      <a:pt x="13" y="21"/>
                      <a:pt x="14" y="20"/>
                    </a:cubicBezTo>
                    <a:cubicBezTo>
                      <a:pt x="16" y="20"/>
                      <a:pt x="17" y="23"/>
                      <a:pt x="19" y="20"/>
                    </a:cubicBezTo>
                    <a:cubicBezTo>
                      <a:pt x="21" y="16"/>
                      <a:pt x="15" y="10"/>
                      <a:pt x="12" y="8"/>
                    </a:cubicBezTo>
                    <a:lnTo>
                      <a:pt x="10" y="7"/>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47" name="Freeform 46">
                <a:extLst>
                  <a:ext uri="{FF2B5EF4-FFF2-40B4-BE49-F238E27FC236}">
                    <a16:creationId xmlns:a16="http://schemas.microsoft.com/office/drawing/2014/main" id="{E7070C4E-F9EB-EF2F-0B3F-263476EAA15E}"/>
                  </a:ext>
                </a:extLst>
              </p:cNvPr>
              <p:cNvSpPr>
                <a:spLocks/>
              </p:cNvSpPr>
              <p:nvPr/>
            </p:nvSpPr>
            <p:spPr bwMode="auto">
              <a:xfrm>
                <a:off x="3123477" y="5597869"/>
                <a:ext cx="16700" cy="20876"/>
              </a:xfrm>
              <a:custGeom>
                <a:avLst/>
                <a:gdLst/>
                <a:ahLst/>
                <a:cxnLst>
                  <a:cxn ang="0">
                    <a:pos x="10" y="6"/>
                  </a:cxn>
                  <a:cxn ang="0">
                    <a:pos x="1" y="1"/>
                  </a:cxn>
                  <a:cxn ang="0">
                    <a:pos x="7" y="12"/>
                  </a:cxn>
                  <a:cxn ang="0">
                    <a:pos x="16" y="21"/>
                  </a:cxn>
                  <a:cxn ang="0">
                    <a:pos x="15" y="14"/>
                  </a:cxn>
                  <a:cxn ang="0">
                    <a:pos x="10" y="7"/>
                  </a:cxn>
                  <a:cxn ang="0">
                    <a:pos x="10" y="6"/>
                  </a:cxn>
                </a:cxnLst>
                <a:rect l="0" t="0" r="r" b="b"/>
                <a:pathLst>
                  <a:path w="17" h="21">
                    <a:moveTo>
                      <a:pt x="10" y="6"/>
                    </a:moveTo>
                    <a:cubicBezTo>
                      <a:pt x="11" y="3"/>
                      <a:pt x="5" y="0"/>
                      <a:pt x="1" y="1"/>
                    </a:cubicBezTo>
                    <a:cubicBezTo>
                      <a:pt x="0" y="5"/>
                      <a:pt x="4" y="9"/>
                      <a:pt x="7" y="12"/>
                    </a:cubicBezTo>
                    <a:cubicBezTo>
                      <a:pt x="9" y="15"/>
                      <a:pt x="13" y="20"/>
                      <a:pt x="16" y="21"/>
                    </a:cubicBezTo>
                    <a:cubicBezTo>
                      <a:pt x="17" y="19"/>
                      <a:pt x="16" y="16"/>
                      <a:pt x="15" y="14"/>
                    </a:cubicBezTo>
                    <a:cubicBezTo>
                      <a:pt x="14" y="13"/>
                      <a:pt x="12" y="8"/>
                      <a:pt x="10" y="7"/>
                    </a:cubicBezTo>
                    <a:lnTo>
                      <a:pt x="10" y="6"/>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48" name="Freeform 47">
                <a:extLst>
                  <a:ext uri="{FF2B5EF4-FFF2-40B4-BE49-F238E27FC236}">
                    <a16:creationId xmlns:a16="http://schemas.microsoft.com/office/drawing/2014/main" id="{663DFE24-A0BE-8429-4071-B33849062C96}"/>
                  </a:ext>
                </a:extLst>
              </p:cNvPr>
              <p:cNvSpPr>
                <a:spLocks/>
              </p:cNvSpPr>
              <p:nvPr/>
            </p:nvSpPr>
            <p:spPr bwMode="auto">
              <a:xfrm>
                <a:off x="3143517" y="5622919"/>
                <a:ext cx="16700" cy="8350"/>
              </a:xfrm>
              <a:custGeom>
                <a:avLst/>
                <a:gdLst/>
                <a:ahLst/>
                <a:cxnLst>
                  <a:cxn ang="0">
                    <a:pos x="10" y="3"/>
                  </a:cxn>
                  <a:cxn ang="0">
                    <a:pos x="1" y="1"/>
                  </a:cxn>
                  <a:cxn ang="0">
                    <a:pos x="11" y="8"/>
                  </a:cxn>
                  <a:cxn ang="0">
                    <a:pos x="7" y="1"/>
                  </a:cxn>
                  <a:cxn ang="0">
                    <a:pos x="10" y="3"/>
                  </a:cxn>
                </a:cxnLst>
                <a:rect l="0" t="0" r="r" b="b"/>
                <a:pathLst>
                  <a:path w="17" h="9">
                    <a:moveTo>
                      <a:pt x="10" y="3"/>
                    </a:moveTo>
                    <a:cubicBezTo>
                      <a:pt x="7" y="2"/>
                      <a:pt x="4" y="0"/>
                      <a:pt x="1" y="1"/>
                    </a:cubicBezTo>
                    <a:cubicBezTo>
                      <a:pt x="0" y="6"/>
                      <a:pt x="6" y="9"/>
                      <a:pt x="11" y="8"/>
                    </a:cubicBezTo>
                    <a:cubicBezTo>
                      <a:pt x="17" y="8"/>
                      <a:pt x="11" y="1"/>
                      <a:pt x="7" y="1"/>
                    </a:cubicBezTo>
                    <a:lnTo>
                      <a:pt x="10" y="3"/>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49" name="Freeform 48">
                <a:extLst>
                  <a:ext uri="{FF2B5EF4-FFF2-40B4-BE49-F238E27FC236}">
                    <a16:creationId xmlns:a16="http://schemas.microsoft.com/office/drawing/2014/main" id="{D62B76DD-B5D3-5119-51B8-CA9C82E0A37A}"/>
                  </a:ext>
                </a:extLst>
              </p:cNvPr>
              <p:cNvSpPr>
                <a:spLocks/>
              </p:cNvSpPr>
              <p:nvPr/>
            </p:nvSpPr>
            <p:spPr bwMode="auto">
              <a:xfrm>
                <a:off x="3156042" y="5657155"/>
                <a:ext cx="11690" cy="19206"/>
              </a:xfrm>
              <a:custGeom>
                <a:avLst/>
                <a:gdLst/>
                <a:ahLst/>
                <a:cxnLst>
                  <a:cxn ang="0">
                    <a:pos x="12" y="1"/>
                  </a:cxn>
                  <a:cxn ang="0">
                    <a:pos x="1" y="3"/>
                  </a:cxn>
                  <a:cxn ang="0">
                    <a:pos x="1" y="10"/>
                  </a:cxn>
                  <a:cxn ang="0">
                    <a:pos x="11" y="19"/>
                  </a:cxn>
                  <a:cxn ang="0">
                    <a:pos x="12" y="5"/>
                  </a:cxn>
                  <a:cxn ang="0">
                    <a:pos x="12" y="1"/>
                  </a:cxn>
                </a:cxnLst>
                <a:rect l="0" t="0" r="r" b="b"/>
                <a:pathLst>
                  <a:path w="12" h="20">
                    <a:moveTo>
                      <a:pt x="12" y="1"/>
                    </a:moveTo>
                    <a:cubicBezTo>
                      <a:pt x="8" y="1"/>
                      <a:pt x="3" y="0"/>
                      <a:pt x="1" y="3"/>
                    </a:cubicBezTo>
                    <a:cubicBezTo>
                      <a:pt x="0" y="5"/>
                      <a:pt x="0" y="8"/>
                      <a:pt x="1" y="10"/>
                    </a:cubicBezTo>
                    <a:cubicBezTo>
                      <a:pt x="2" y="13"/>
                      <a:pt x="7" y="20"/>
                      <a:pt x="11" y="19"/>
                    </a:cubicBezTo>
                    <a:cubicBezTo>
                      <a:pt x="12" y="14"/>
                      <a:pt x="12" y="10"/>
                      <a:pt x="12" y="5"/>
                    </a:cubicBezTo>
                    <a:lnTo>
                      <a:pt x="12" y="1"/>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50" name="Freeform 49">
                <a:extLst>
                  <a:ext uri="{FF2B5EF4-FFF2-40B4-BE49-F238E27FC236}">
                    <a16:creationId xmlns:a16="http://schemas.microsoft.com/office/drawing/2014/main" id="{C1EE2A80-242B-F07B-1EBE-C61179093FF8}"/>
                  </a:ext>
                </a:extLst>
              </p:cNvPr>
              <p:cNvSpPr>
                <a:spLocks/>
              </p:cNvSpPr>
              <p:nvPr/>
            </p:nvSpPr>
            <p:spPr bwMode="auto">
              <a:xfrm>
                <a:off x="3137672" y="5660495"/>
                <a:ext cx="9185" cy="15030"/>
              </a:xfrm>
              <a:custGeom>
                <a:avLst/>
                <a:gdLst/>
                <a:ahLst/>
                <a:cxnLst>
                  <a:cxn ang="0">
                    <a:pos x="10" y="0"/>
                  </a:cxn>
                  <a:cxn ang="0">
                    <a:pos x="0" y="11"/>
                  </a:cxn>
                  <a:cxn ang="0">
                    <a:pos x="8" y="14"/>
                  </a:cxn>
                  <a:cxn ang="0">
                    <a:pos x="9" y="4"/>
                  </a:cxn>
                  <a:cxn ang="0">
                    <a:pos x="10" y="0"/>
                  </a:cxn>
                </a:cxnLst>
                <a:rect l="0" t="0" r="r" b="b"/>
                <a:pathLst>
                  <a:path w="10" h="15">
                    <a:moveTo>
                      <a:pt x="10" y="0"/>
                    </a:moveTo>
                    <a:cubicBezTo>
                      <a:pt x="7" y="0"/>
                      <a:pt x="0" y="8"/>
                      <a:pt x="0" y="11"/>
                    </a:cubicBezTo>
                    <a:cubicBezTo>
                      <a:pt x="0" y="15"/>
                      <a:pt x="5" y="14"/>
                      <a:pt x="8" y="14"/>
                    </a:cubicBezTo>
                    <a:cubicBezTo>
                      <a:pt x="8" y="11"/>
                      <a:pt x="9" y="7"/>
                      <a:pt x="9" y="4"/>
                    </a:cubicBezTo>
                    <a:lnTo>
                      <a:pt x="10" y="0"/>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51" name="Freeform 50">
                <a:extLst>
                  <a:ext uri="{FF2B5EF4-FFF2-40B4-BE49-F238E27FC236}">
                    <a16:creationId xmlns:a16="http://schemas.microsoft.com/office/drawing/2014/main" id="{9124858C-4E12-60C1-0348-9F81859B982E}"/>
                  </a:ext>
                </a:extLst>
              </p:cNvPr>
              <p:cNvSpPr>
                <a:spLocks/>
              </p:cNvSpPr>
              <p:nvPr/>
            </p:nvSpPr>
            <p:spPr bwMode="auto">
              <a:xfrm>
                <a:off x="3033295" y="5737316"/>
                <a:ext cx="143622" cy="30896"/>
              </a:xfrm>
              <a:custGeom>
                <a:avLst/>
                <a:gdLst/>
                <a:ahLst/>
                <a:cxnLst>
                  <a:cxn ang="0">
                    <a:pos x="116" y="7"/>
                  </a:cxn>
                  <a:cxn ang="0">
                    <a:pos x="95" y="5"/>
                  </a:cxn>
                  <a:cxn ang="0">
                    <a:pos x="67" y="4"/>
                  </a:cxn>
                  <a:cxn ang="0">
                    <a:pos x="57" y="3"/>
                  </a:cxn>
                  <a:cxn ang="0">
                    <a:pos x="37" y="1"/>
                  </a:cxn>
                  <a:cxn ang="0">
                    <a:pos x="22" y="0"/>
                  </a:cxn>
                  <a:cxn ang="0">
                    <a:pos x="5" y="3"/>
                  </a:cxn>
                  <a:cxn ang="0">
                    <a:pos x="1" y="8"/>
                  </a:cxn>
                  <a:cxn ang="0">
                    <a:pos x="13" y="13"/>
                  </a:cxn>
                  <a:cxn ang="0">
                    <a:pos x="41" y="15"/>
                  </a:cxn>
                  <a:cxn ang="0">
                    <a:pos x="57" y="16"/>
                  </a:cxn>
                  <a:cxn ang="0">
                    <a:pos x="65" y="19"/>
                  </a:cxn>
                  <a:cxn ang="0">
                    <a:pos x="68" y="25"/>
                  </a:cxn>
                  <a:cxn ang="0">
                    <a:pos x="71" y="30"/>
                  </a:cxn>
                  <a:cxn ang="0">
                    <a:pos x="76" y="31"/>
                  </a:cxn>
                  <a:cxn ang="0">
                    <a:pos x="93" y="28"/>
                  </a:cxn>
                  <a:cxn ang="0">
                    <a:pos x="127" y="27"/>
                  </a:cxn>
                  <a:cxn ang="0">
                    <a:pos x="142" y="25"/>
                  </a:cxn>
                  <a:cxn ang="0">
                    <a:pos x="146" y="22"/>
                  </a:cxn>
                  <a:cxn ang="0">
                    <a:pos x="139" y="15"/>
                  </a:cxn>
                  <a:cxn ang="0">
                    <a:pos x="123" y="8"/>
                  </a:cxn>
                  <a:cxn ang="0">
                    <a:pos x="116" y="7"/>
                  </a:cxn>
                </a:cxnLst>
                <a:rect l="0" t="0" r="r" b="b"/>
                <a:pathLst>
                  <a:path w="146" h="31">
                    <a:moveTo>
                      <a:pt x="116" y="7"/>
                    </a:moveTo>
                    <a:cubicBezTo>
                      <a:pt x="109" y="5"/>
                      <a:pt x="102" y="5"/>
                      <a:pt x="95" y="5"/>
                    </a:cubicBezTo>
                    <a:cubicBezTo>
                      <a:pt x="86" y="5"/>
                      <a:pt x="77" y="4"/>
                      <a:pt x="67" y="4"/>
                    </a:cubicBezTo>
                    <a:cubicBezTo>
                      <a:pt x="64" y="3"/>
                      <a:pt x="60" y="3"/>
                      <a:pt x="57" y="3"/>
                    </a:cubicBezTo>
                    <a:cubicBezTo>
                      <a:pt x="50" y="3"/>
                      <a:pt x="44" y="1"/>
                      <a:pt x="37" y="1"/>
                    </a:cubicBezTo>
                    <a:cubicBezTo>
                      <a:pt x="32" y="0"/>
                      <a:pt x="27" y="1"/>
                      <a:pt x="22" y="0"/>
                    </a:cubicBezTo>
                    <a:cubicBezTo>
                      <a:pt x="16" y="0"/>
                      <a:pt x="10" y="0"/>
                      <a:pt x="5" y="3"/>
                    </a:cubicBezTo>
                    <a:cubicBezTo>
                      <a:pt x="3" y="4"/>
                      <a:pt x="0" y="5"/>
                      <a:pt x="1" y="8"/>
                    </a:cubicBezTo>
                    <a:cubicBezTo>
                      <a:pt x="3" y="11"/>
                      <a:pt x="11" y="12"/>
                      <a:pt x="13" y="13"/>
                    </a:cubicBezTo>
                    <a:cubicBezTo>
                      <a:pt x="22" y="14"/>
                      <a:pt x="31" y="14"/>
                      <a:pt x="41" y="15"/>
                    </a:cubicBezTo>
                    <a:cubicBezTo>
                      <a:pt x="46" y="15"/>
                      <a:pt x="52" y="15"/>
                      <a:pt x="57" y="16"/>
                    </a:cubicBezTo>
                    <a:cubicBezTo>
                      <a:pt x="59" y="17"/>
                      <a:pt x="64" y="18"/>
                      <a:pt x="65" y="19"/>
                    </a:cubicBezTo>
                    <a:cubicBezTo>
                      <a:pt x="67" y="21"/>
                      <a:pt x="67" y="23"/>
                      <a:pt x="68" y="25"/>
                    </a:cubicBezTo>
                    <a:cubicBezTo>
                      <a:pt x="68" y="27"/>
                      <a:pt x="69" y="30"/>
                      <a:pt x="71" y="30"/>
                    </a:cubicBezTo>
                    <a:cubicBezTo>
                      <a:pt x="72" y="31"/>
                      <a:pt x="75" y="31"/>
                      <a:pt x="76" y="31"/>
                    </a:cubicBezTo>
                    <a:cubicBezTo>
                      <a:pt x="82" y="30"/>
                      <a:pt x="88" y="28"/>
                      <a:pt x="93" y="28"/>
                    </a:cubicBezTo>
                    <a:cubicBezTo>
                      <a:pt x="104" y="27"/>
                      <a:pt x="116" y="27"/>
                      <a:pt x="127" y="27"/>
                    </a:cubicBezTo>
                    <a:cubicBezTo>
                      <a:pt x="132" y="27"/>
                      <a:pt x="137" y="27"/>
                      <a:pt x="142" y="25"/>
                    </a:cubicBezTo>
                    <a:cubicBezTo>
                      <a:pt x="143" y="25"/>
                      <a:pt x="145" y="23"/>
                      <a:pt x="146" y="22"/>
                    </a:cubicBezTo>
                    <a:cubicBezTo>
                      <a:pt x="146" y="19"/>
                      <a:pt x="140" y="16"/>
                      <a:pt x="139" y="15"/>
                    </a:cubicBezTo>
                    <a:cubicBezTo>
                      <a:pt x="134" y="12"/>
                      <a:pt x="129" y="10"/>
                      <a:pt x="123" y="8"/>
                    </a:cubicBezTo>
                    <a:lnTo>
                      <a:pt x="116" y="7"/>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52" name="Freeform 51">
                <a:extLst>
                  <a:ext uri="{FF2B5EF4-FFF2-40B4-BE49-F238E27FC236}">
                    <a16:creationId xmlns:a16="http://schemas.microsoft.com/office/drawing/2014/main" id="{89A2C70C-6A15-2E8B-D3D2-40B29C75F3E7}"/>
                  </a:ext>
                </a:extLst>
              </p:cNvPr>
              <p:cNvSpPr>
                <a:spLocks/>
              </p:cNvSpPr>
              <p:nvPr/>
            </p:nvSpPr>
            <p:spPr bwMode="auto">
              <a:xfrm>
                <a:off x="3186937" y="5540253"/>
                <a:ext cx="20876" cy="40081"/>
              </a:xfrm>
              <a:custGeom>
                <a:avLst/>
                <a:gdLst/>
                <a:ahLst/>
                <a:cxnLst>
                  <a:cxn ang="0">
                    <a:pos x="17" y="12"/>
                  </a:cxn>
                  <a:cxn ang="0">
                    <a:pos x="1" y="5"/>
                  </a:cxn>
                  <a:cxn ang="0">
                    <a:pos x="0" y="10"/>
                  </a:cxn>
                  <a:cxn ang="0">
                    <a:pos x="2" y="17"/>
                  </a:cxn>
                  <a:cxn ang="0">
                    <a:pos x="7" y="22"/>
                  </a:cxn>
                  <a:cxn ang="0">
                    <a:pos x="4" y="25"/>
                  </a:cxn>
                  <a:cxn ang="0">
                    <a:pos x="1" y="31"/>
                  </a:cxn>
                  <a:cxn ang="0">
                    <a:pos x="8" y="36"/>
                  </a:cxn>
                  <a:cxn ang="0">
                    <a:pos x="13" y="41"/>
                  </a:cxn>
                  <a:cxn ang="0">
                    <a:pos x="15" y="34"/>
                  </a:cxn>
                  <a:cxn ang="0">
                    <a:pos x="19" y="25"/>
                  </a:cxn>
                  <a:cxn ang="0">
                    <a:pos x="16" y="13"/>
                  </a:cxn>
                  <a:cxn ang="0">
                    <a:pos x="17" y="12"/>
                  </a:cxn>
                </a:cxnLst>
                <a:rect l="0" t="0" r="r" b="b"/>
                <a:pathLst>
                  <a:path w="22" h="41">
                    <a:moveTo>
                      <a:pt x="17" y="12"/>
                    </a:moveTo>
                    <a:cubicBezTo>
                      <a:pt x="14" y="9"/>
                      <a:pt x="6" y="0"/>
                      <a:pt x="1" y="5"/>
                    </a:cubicBezTo>
                    <a:cubicBezTo>
                      <a:pt x="0" y="7"/>
                      <a:pt x="0" y="9"/>
                      <a:pt x="0" y="10"/>
                    </a:cubicBezTo>
                    <a:cubicBezTo>
                      <a:pt x="0" y="13"/>
                      <a:pt x="1" y="15"/>
                      <a:pt x="2" y="17"/>
                    </a:cubicBezTo>
                    <a:cubicBezTo>
                      <a:pt x="3" y="18"/>
                      <a:pt x="6" y="20"/>
                      <a:pt x="7" y="22"/>
                    </a:cubicBezTo>
                    <a:cubicBezTo>
                      <a:pt x="8" y="25"/>
                      <a:pt x="6" y="24"/>
                      <a:pt x="4" y="25"/>
                    </a:cubicBezTo>
                    <a:cubicBezTo>
                      <a:pt x="1" y="26"/>
                      <a:pt x="1" y="28"/>
                      <a:pt x="1" y="31"/>
                    </a:cubicBezTo>
                    <a:cubicBezTo>
                      <a:pt x="2" y="35"/>
                      <a:pt x="5" y="34"/>
                      <a:pt x="8" y="36"/>
                    </a:cubicBezTo>
                    <a:cubicBezTo>
                      <a:pt x="10" y="38"/>
                      <a:pt x="10" y="41"/>
                      <a:pt x="13" y="41"/>
                    </a:cubicBezTo>
                    <a:cubicBezTo>
                      <a:pt x="15" y="40"/>
                      <a:pt x="15" y="36"/>
                      <a:pt x="15" y="34"/>
                    </a:cubicBezTo>
                    <a:cubicBezTo>
                      <a:pt x="15" y="29"/>
                      <a:pt x="17" y="28"/>
                      <a:pt x="19" y="25"/>
                    </a:cubicBezTo>
                    <a:cubicBezTo>
                      <a:pt x="22" y="21"/>
                      <a:pt x="22" y="14"/>
                      <a:pt x="16" y="13"/>
                    </a:cubicBezTo>
                    <a:lnTo>
                      <a:pt x="17" y="12"/>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53" name="Freeform 52">
                <a:extLst>
                  <a:ext uri="{FF2B5EF4-FFF2-40B4-BE49-F238E27FC236}">
                    <a16:creationId xmlns:a16="http://schemas.microsoft.com/office/drawing/2014/main" id="{5A61EEAE-5D31-6834-1FFE-A66250A23D7F}"/>
                  </a:ext>
                </a:extLst>
              </p:cNvPr>
              <p:cNvSpPr>
                <a:spLocks/>
              </p:cNvSpPr>
              <p:nvPr/>
            </p:nvSpPr>
            <p:spPr bwMode="auto">
              <a:xfrm>
                <a:off x="3186937" y="5487647"/>
                <a:ext cx="45926" cy="35906"/>
              </a:xfrm>
              <a:custGeom>
                <a:avLst/>
                <a:gdLst/>
                <a:ahLst/>
                <a:cxnLst>
                  <a:cxn ang="0">
                    <a:pos x="39" y="6"/>
                  </a:cxn>
                  <a:cxn ang="0">
                    <a:pos x="35" y="5"/>
                  </a:cxn>
                  <a:cxn ang="0">
                    <a:pos x="25" y="0"/>
                  </a:cxn>
                  <a:cxn ang="0">
                    <a:pos x="19" y="3"/>
                  </a:cxn>
                  <a:cxn ang="0">
                    <a:pos x="16" y="5"/>
                  </a:cxn>
                  <a:cxn ang="0">
                    <a:pos x="5" y="9"/>
                  </a:cxn>
                  <a:cxn ang="0">
                    <a:pos x="0" y="14"/>
                  </a:cxn>
                  <a:cxn ang="0">
                    <a:pos x="6" y="20"/>
                  </a:cxn>
                  <a:cxn ang="0">
                    <a:pos x="10" y="23"/>
                  </a:cxn>
                  <a:cxn ang="0">
                    <a:pos x="12" y="22"/>
                  </a:cxn>
                  <a:cxn ang="0">
                    <a:pos x="31" y="22"/>
                  </a:cxn>
                  <a:cxn ang="0">
                    <a:pos x="20" y="30"/>
                  </a:cxn>
                  <a:cxn ang="0">
                    <a:pos x="33" y="33"/>
                  </a:cxn>
                  <a:cxn ang="0">
                    <a:pos x="39" y="34"/>
                  </a:cxn>
                  <a:cxn ang="0">
                    <a:pos x="43" y="35"/>
                  </a:cxn>
                  <a:cxn ang="0">
                    <a:pos x="45" y="27"/>
                  </a:cxn>
                  <a:cxn ang="0">
                    <a:pos x="40" y="25"/>
                  </a:cxn>
                  <a:cxn ang="0">
                    <a:pos x="39" y="21"/>
                  </a:cxn>
                  <a:cxn ang="0">
                    <a:pos x="37" y="16"/>
                  </a:cxn>
                  <a:cxn ang="0">
                    <a:pos x="34" y="11"/>
                  </a:cxn>
                  <a:cxn ang="0">
                    <a:pos x="34" y="5"/>
                  </a:cxn>
                  <a:cxn ang="0">
                    <a:pos x="39" y="6"/>
                  </a:cxn>
                </a:cxnLst>
                <a:rect l="0" t="0" r="r" b="b"/>
                <a:pathLst>
                  <a:path w="47" h="36">
                    <a:moveTo>
                      <a:pt x="39" y="6"/>
                    </a:moveTo>
                    <a:cubicBezTo>
                      <a:pt x="38" y="6"/>
                      <a:pt x="37" y="6"/>
                      <a:pt x="35" y="5"/>
                    </a:cubicBezTo>
                    <a:cubicBezTo>
                      <a:pt x="32" y="2"/>
                      <a:pt x="29" y="1"/>
                      <a:pt x="25" y="0"/>
                    </a:cubicBezTo>
                    <a:cubicBezTo>
                      <a:pt x="22" y="0"/>
                      <a:pt x="21" y="1"/>
                      <a:pt x="19" y="3"/>
                    </a:cubicBezTo>
                    <a:cubicBezTo>
                      <a:pt x="18" y="4"/>
                      <a:pt x="17" y="5"/>
                      <a:pt x="16" y="5"/>
                    </a:cubicBezTo>
                    <a:cubicBezTo>
                      <a:pt x="13" y="8"/>
                      <a:pt x="8" y="9"/>
                      <a:pt x="5" y="9"/>
                    </a:cubicBezTo>
                    <a:cubicBezTo>
                      <a:pt x="1" y="10"/>
                      <a:pt x="0" y="10"/>
                      <a:pt x="0" y="14"/>
                    </a:cubicBezTo>
                    <a:cubicBezTo>
                      <a:pt x="0" y="18"/>
                      <a:pt x="2" y="19"/>
                      <a:pt x="6" y="20"/>
                    </a:cubicBezTo>
                    <a:cubicBezTo>
                      <a:pt x="7" y="21"/>
                      <a:pt x="8" y="23"/>
                      <a:pt x="10" y="23"/>
                    </a:cubicBezTo>
                    <a:cubicBezTo>
                      <a:pt x="11" y="23"/>
                      <a:pt x="11" y="23"/>
                      <a:pt x="12" y="22"/>
                    </a:cubicBezTo>
                    <a:cubicBezTo>
                      <a:pt x="17" y="19"/>
                      <a:pt x="27" y="16"/>
                      <a:pt x="31" y="22"/>
                    </a:cubicBezTo>
                    <a:cubicBezTo>
                      <a:pt x="26" y="24"/>
                      <a:pt x="20" y="23"/>
                      <a:pt x="20" y="30"/>
                    </a:cubicBezTo>
                    <a:cubicBezTo>
                      <a:pt x="25" y="32"/>
                      <a:pt x="28" y="33"/>
                      <a:pt x="33" y="33"/>
                    </a:cubicBezTo>
                    <a:cubicBezTo>
                      <a:pt x="35" y="33"/>
                      <a:pt x="37" y="33"/>
                      <a:pt x="39" y="34"/>
                    </a:cubicBezTo>
                    <a:cubicBezTo>
                      <a:pt x="40" y="35"/>
                      <a:pt x="40" y="36"/>
                      <a:pt x="43" y="35"/>
                    </a:cubicBezTo>
                    <a:cubicBezTo>
                      <a:pt x="46" y="34"/>
                      <a:pt x="47" y="29"/>
                      <a:pt x="45" y="27"/>
                    </a:cubicBezTo>
                    <a:cubicBezTo>
                      <a:pt x="43" y="25"/>
                      <a:pt x="41" y="26"/>
                      <a:pt x="40" y="25"/>
                    </a:cubicBezTo>
                    <a:cubicBezTo>
                      <a:pt x="39" y="24"/>
                      <a:pt x="39" y="22"/>
                      <a:pt x="39" y="21"/>
                    </a:cubicBezTo>
                    <a:cubicBezTo>
                      <a:pt x="39" y="19"/>
                      <a:pt x="37" y="18"/>
                      <a:pt x="37" y="16"/>
                    </a:cubicBezTo>
                    <a:cubicBezTo>
                      <a:pt x="36" y="14"/>
                      <a:pt x="35" y="13"/>
                      <a:pt x="34" y="11"/>
                    </a:cubicBezTo>
                    <a:cubicBezTo>
                      <a:pt x="33" y="9"/>
                      <a:pt x="34" y="7"/>
                      <a:pt x="34" y="5"/>
                    </a:cubicBezTo>
                    <a:lnTo>
                      <a:pt x="39" y="6"/>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54" name="Freeform 53">
                <a:extLst>
                  <a:ext uri="{FF2B5EF4-FFF2-40B4-BE49-F238E27FC236}">
                    <a16:creationId xmlns:a16="http://schemas.microsoft.com/office/drawing/2014/main" id="{9A9317A1-0954-27AA-702F-D74E3B4CC1E5}"/>
                  </a:ext>
                </a:extLst>
              </p:cNvPr>
              <p:cNvSpPr>
                <a:spLocks/>
              </p:cNvSpPr>
              <p:nvPr/>
            </p:nvSpPr>
            <p:spPr bwMode="auto">
              <a:xfrm>
                <a:off x="3287139" y="5728130"/>
                <a:ext cx="36740" cy="35906"/>
              </a:xfrm>
              <a:custGeom>
                <a:avLst/>
                <a:gdLst/>
                <a:ahLst/>
                <a:cxnLst>
                  <a:cxn ang="0">
                    <a:pos x="27" y="0"/>
                  </a:cxn>
                  <a:cxn ang="0">
                    <a:pos x="15" y="7"/>
                  </a:cxn>
                  <a:cxn ang="0">
                    <a:pos x="12" y="11"/>
                  </a:cxn>
                  <a:cxn ang="0">
                    <a:pos x="12" y="13"/>
                  </a:cxn>
                  <a:cxn ang="0">
                    <a:pos x="3" y="21"/>
                  </a:cxn>
                  <a:cxn ang="0">
                    <a:pos x="7" y="24"/>
                  </a:cxn>
                  <a:cxn ang="0">
                    <a:pos x="11" y="28"/>
                  </a:cxn>
                  <a:cxn ang="0">
                    <a:pos x="12" y="31"/>
                  </a:cxn>
                  <a:cxn ang="0">
                    <a:pos x="14" y="31"/>
                  </a:cxn>
                  <a:cxn ang="0">
                    <a:pos x="17" y="35"/>
                  </a:cxn>
                  <a:cxn ang="0">
                    <a:pos x="22" y="23"/>
                  </a:cxn>
                  <a:cxn ang="0">
                    <a:pos x="33" y="11"/>
                  </a:cxn>
                  <a:cxn ang="0">
                    <a:pos x="33" y="3"/>
                  </a:cxn>
                  <a:cxn ang="0">
                    <a:pos x="23" y="6"/>
                  </a:cxn>
                  <a:cxn ang="0">
                    <a:pos x="27" y="0"/>
                  </a:cxn>
                </a:cxnLst>
                <a:rect l="0" t="0" r="r" b="b"/>
                <a:pathLst>
                  <a:path w="38" h="37">
                    <a:moveTo>
                      <a:pt x="27" y="0"/>
                    </a:moveTo>
                    <a:cubicBezTo>
                      <a:pt x="23" y="2"/>
                      <a:pt x="18" y="4"/>
                      <a:pt x="15" y="7"/>
                    </a:cubicBezTo>
                    <a:cubicBezTo>
                      <a:pt x="14" y="8"/>
                      <a:pt x="13" y="9"/>
                      <a:pt x="12" y="11"/>
                    </a:cubicBezTo>
                    <a:cubicBezTo>
                      <a:pt x="12" y="12"/>
                      <a:pt x="13" y="12"/>
                      <a:pt x="12" y="13"/>
                    </a:cubicBezTo>
                    <a:cubicBezTo>
                      <a:pt x="11" y="16"/>
                      <a:pt x="0" y="17"/>
                      <a:pt x="3" y="21"/>
                    </a:cubicBezTo>
                    <a:cubicBezTo>
                      <a:pt x="4" y="22"/>
                      <a:pt x="6" y="23"/>
                      <a:pt x="7" y="24"/>
                    </a:cubicBezTo>
                    <a:cubicBezTo>
                      <a:pt x="9" y="25"/>
                      <a:pt x="9" y="25"/>
                      <a:pt x="11" y="28"/>
                    </a:cubicBezTo>
                    <a:cubicBezTo>
                      <a:pt x="11" y="29"/>
                      <a:pt x="12" y="30"/>
                      <a:pt x="12" y="31"/>
                    </a:cubicBezTo>
                    <a:cubicBezTo>
                      <a:pt x="13" y="31"/>
                      <a:pt x="14" y="31"/>
                      <a:pt x="14" y="31"/>
                    </a:cubicBezTo>
                    <a:cubicBezTo>
                      <a:pt x="15" y="33"/>
                      <a:pt x="15" y="35"/>
                      <a:pt x="17" y="35"/>
                    </a:cubicBezTo>
                    <a:cubicBezTo>
                      <a:pt x="20" y="37"/>
                      <a:pt x="22" y="25"/>
                      <a:pt x="22" y="23"/>
                    </a:cubicBezTo>
                    <a:cubicBezTo>
                      <a:pt x="24" y="18"/>
                      <a:pt x="30" y="15"/>
                      <a:pt x="33" y="11"/>
                    </a:cubicBezTo>
                    <a:cubicBezTo>
                      <a:pt x="35" y="8"/>
                      <a:pt x="38" y="4"/>
                      <a:pt x="33" y="3"/>
                    </a:cubicBezTo>
                    <a:cubicBezTo>
                      <a:pt x="31" y="2"/>
                      <a:pt x="22" y="1"/>
                      <a:pt x="23" y="6"/>
                    </a:cubicBezTo>
                    <a:lnTo>
                      <a:pt x="27" y="0"/>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55" name="Freeform 54">
                <a:extLst>
                  <a:ext uri="{FF2B5EF4-FFF2-40B4-BE49-F238E27FC236}">
                    <a16:creationId xmlns:a16="http://schemas.microsoft.com/office/drawing/2014/main" id="{F0DC89C7-BDC4-223C-73EC-8DC1ED6955CB}"/>
                  </a:ext>
                </a:extLst>
              </p:cNvPr>
              <p:cNvSpPr>
                <a:spLocks/>
              </p:cNvSpPr>
              <p:nvPr/>
            </p:nvSpPr>
            <p:spPr bwMode="auto">
              <a:xfrm>
                <a:off x="3246223" y="5686380"/>
                <a:ext cx="22546" cy="16700"/>
              </a:xfrm>
              <a:custGeom>
                <a:avLst/>
                <a:gdLst/>
                <a:ahLst/>
                <a:cxnLst>
                  <a:cxn ang="0">
                    <a:pos x="21" y="2"/>
                  </a:cxn>
                  <a:cxn ang="0">
                    <a:pos x="5" y="7"/>
                  </a:cxn>
                  <a:cxn ang="0">
                    <a:pos x="3" y="15"/>
                  </a:cxn>
                  <a:cxn ang="0">
                    <a:pos x="18" y="5"/>
                  </a:cxn>
                  <a:cxn ang="0">
                    <a:pos x="22" y="3"/>
                  </a:cxn>
                  <a:cxn ang="0">
                    <a:pos x="23" y="0"/>
                  </a:cxn>
                  <a:cxn ang="0">
                    <a:pos x="21" y="2"/>
                  </a:cxn>
                </a:cxnLst>
                <a:rect l="0" t="0" r="r" b="b"/>
                <a:pathLst>
                  <a:path w="23" h="17">
                    <a:moveTo>
                      <a:pt x="21" y="2"/>
                    </a:moveTo>
                    <a:cubicBezTo>
                      <a:pt x="16" y="1"/>
                      <a:pt x="8" y="4"/>
                      <a:pt x="5" y="7"/>
                    </a:cubicBezTo>
                    <a:cubicBezTo>
                      <a:pt x="3" y="9"/>
                      <a:pt x="0" y="13"/>
                      <a:pt x="3" y="15"/>
                    </a:cubicBezTo>
                    <a:cubicBezTo>
                      <a:pt x="8" y="17"/>
                      <a:pt x="16" y="8"/>
                      <a:pt x="18" y="5"/>
                    </a:cubicBezTo>
                    <a:cubicBezTo>
                      <a:pt x="19" y="4"/>
                      <a:pt x="22" y="4"/>
                      <a:pt x="22" y="3"/>
                    </a:cubicBezTo>
                    <a:cubicBezTo>
                      <a:pt x="23" y="2"/>
                      <a:pt x="23" y="1"/>
                      <a:pt x="23" y="0"/>
                    </a:cubicBezTo>
                    <a:lnTo>
                      <a:pt x="21" y="2"/>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56" name="Freeform 55">
                <a:extLst>
                  <a:ext uri="{FF2B5EF4-FFF2-40B4-BE49-F238E27FC236}">
                    <a16:creationId xmlns:a16="http://schemas.microsoft.com/office/drawing/2014/main" id="{2747EC4A-279C-0C33-CC54-1954AF0D0466}"/>
                  </a:ext>
                </a:extLst>
              </p:cNvPr>
              <p:cNvSpPr>
                <a:spLocks/>
              </p:cNvSpPr>
              <p:nvPr/>
            </p:nvSpPr>
            <p:spPr bwMode="auto">
              <a:xfrm>
                <a:off x="3194453" y="5622919"/>
                <a:ext cx="22546" cy="11690"/>
              </a:xfrm>
              <a:custGeom>
                <a:avLst/>
                <a:gdLst/>
                <a:ahLst/>
                <a:cxnLst>
                  <a:cxn ang="0">
                    <a:pos x="17" y="0"/>
                  </a:cxn>
                  <a:cxn ang="0">
                    <a:pos x="4" y="7"/>
                  </a:cxn>
                  <a:cxn ang="0">
                    <a:pos x="2" y="11"/>
                  </a:cxn>
                  <a:cxn ang="0">
                    <a:pos x="9" y="11"/>
                  </a:cxn>
                  <a:cxn ang="0">
                    <a:pos x="19" y="9"/>
                  </a:cxn>
                  <a:cxn ang="0">
                    <a:pos x="23" y="0"/>
                  </a:cxn>
                  <a:cxn ang="0">
                    <a:pos x="17" y="0"/>
                  </a:cxn>
                </a:cxnLst>
                <a:rect l="0" t="0" r="r" b="b"/>
                <a:pathLst>
                  <a:path w="23" h="12">
                    <a:moveTo>
                      <a:pt x="17" y="0"/>
                    </a:moveTo>
                    <a:cubicBezTo>
                      <a:pt x="11" y="0"/>
                      <a:pt x="8" y="4"/>
                      <a:pt x="4" y="7"/>
                    </a:cubicBezTo>
                    <a:cubicBezTo>
                      <a:pt x="3" y="8"/>
                      <a:pt x="0" y="9"/>
                      <a:pt x="2" y="11"/>
                    </a:cubicBezTo>
                    <a:cubicBezTo>
                      <a:pt x="3" y="12"/>
                      <a:pt x="7" y="11"/>
                      <a:pt x="9" y="11"/>
                    </a:cubicBezTo>
                    <a:cubicBezTo>
                      <a:pt x="13" y="11"/>
                      <a:pt x="16" y="12"/>
                      <a:pt x="19" y="9"/>
                    </a:cubicBezTo>
                    <a:cubicBezTo>
                      <a:pt x="23" y="7"/>
                      <a:pt x="23" y="4"/>
                      <a:pt x="23" y="0"/>
                    </a:cubicBezTo>
                    <a:lnTo>
                      <a:pt x="17" y="0"/>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57" name="Freeform 56">
                <a:extLst>
                  <a:ext uri="{FF2B5EF4-FFF2-40B4-BE49-F238E27FC236}">
                    <a16:creationId xmlns:a16="http://schemas.microsoft.com/office/drawing/2014/main" id="{C920C72D-1FEA-EFB2-384F-9C33533685D9}"/>
                  </a:ext>
                </a:extLst>
              </p:cNvPr>
              <p:cNvSpPr>
                <a:spLocks/>
              </p:cNvSpPr>
              <p:nvPr/>
            </p:nvSpPr>
            <p:spPr bwMode="auto">
              <a:xfrm>
                <a:off x="3140177" y="5436712"/>
                <a:ext cx="22546" cy="20876"/>
              </a:xfrm>
              <a:custGeom>
                <a:avLst/>
                <a:gdLst/>
                <a:ahLst/>
                <a:cxnLst>
                  <a:cxn ang="0">
                    <a:pos x="19" y="5"/>
                  </a:cxn>
                  <a:cxn ang="0">
                    <a:pos x="20" y="3"/>
                  </a:cxn>
                  <a:cxn ang="0">
                    <a:pos x="17" y="1"/>
                  </a:cxn>
                  <a:cxn ang="0">
                    <a:pos x="14" y="1"/>
                  </a:cxn>
                  <a:cxn ang="0">
                    <a:pos x="13" y="3"/>
                  </a:cxn>
                  <a:cxn ang="0">
                    <a:pos x="6" y="1"/>
                  </a:cxn>
                  <a:cxn ang="0">
                    <a:pos x="3" y="3"/>
                  </a:cxn>
                  <a:cxn ang="0">
                    <a:pos x="2" y="13"/>
                  </a:cxn>
                  <a:cxn ang="0">
                    <a:pos x="14" y="11"/>
                  </a:cxn>
                  <a:cxn ang="0">
                    <a:pos x="21" y="17"/>
                  </a:cxn>
                  <a:cxn ang="0">
                    <a:pos x="22" y="9"/>
                  </a:cxn>
                  <a:cxn ang="0">
                    <a:pos x="18" y="5"/>
                  </a:cxn>
                  <a:cxn ang="0">
                    <a:pos x="19" y="5"/>
                  </a:cxn>
                </a:cxnLst>
                <a:rect l="0" t="0" r="r" b="b"/>
                <a:pathLst>
                  <a:path w="23" h="21">
                    <a:moveTo>
                      <a:pt x="19" y="5"/>
                    </a:moveTo>
                    <a:cubicBezTo>
                      <a:pt x="20" y="5"/>
                      <a:pt x="20" y="4"/>
                      <a:pt x="20" y="3"/>
                    </a:cubicBezTo>
                    <a:cubicBezTo>
                      <a:pt x="20" y="1"/>
                      <a:pt x="19" y="1"/>
                      <a:pt x="17" y="1"/>
                    </a:cubicBezTo>
                    <a:cubicBezTo>
                      <a:pt x="16" y="1"/>
                      <a:pt x="15" y="1"/>
                      <a:pt x="14" y="1"/>
                    </a:cubicBezTo>
                    <a:cubicBezTo>
                      <a:pt x="13" y="1"/>
                      <a:pt x="14" y="2"/>
                      <a:pt x="13" y="3"/>
                    </a:cubicBezTo>
                    <a:cubicBezTo>
                      <a:pt x="10" y="4"/>
                      <a:pt x="8" y="0"/>
                      <a:pt x="6" y="1"/>
                    </a:cubicBezTo>
                    <a:cubicBezTo>
                      <a:pt x="4" y="1"/>
                      <a:pt x="4" y="1"/>
                      <a:pt x="3" y="3"/>
                    </a:cubicBezTo>
                    <a:cubicBezTo>
                      <a:pt x="2" y="6"/>
                      <a:pt x="0" y="11"/>
                      <a:pt x="2" y="13"/>
                    </a:cubicBezTo>
                    <a:cubicBezTo>
                      <a:pt x="5" y="16"/>
                      <a:pt x="11" y="13"/>
                      <a:pt x="14" y="11"/>
                    </a:cubicBezTo>
                    <a:cubicBezTo>
                      <a:pt x="15" y="15"/>
                      <a:pt x="16" y="21"/>
                      <a:pt x="21" y="17"/>
                    </a:cubicBezTo>
                    <a:cubicBezTo>
                      <a:pt x="23" y="15"/>
                      <a:pt x="22" y="12"/>
                      <a:pt x="22" y="9"/>
                    </a:cubicBezTo>
                    <a:cubicBezTo>
                      <a:pt x="22" y="5"/>
                      <a:pt x="21" y="4"/>
                      <a:pt x="18" y="5"/>
                    </a:cubicBezTo>
                    <a:lnTo>
                      <a:pt x="19" y="5"/>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58" name="Freeform 58">
                <a:extLst>
                  <a:ext uri="{FF2B5EF4-FFF2-40B4-BE49-F238E27FC236}">
                    <a16:creationId xmlns:a16="http://schemas.microsoft.com/office/drawing/2014/main" id="{15602DF4-D116-FBBA-A83E-6665C8809652}"/>
                  </a:ext>
                </a:extLst>
              </p:cNvPr>
              <p:cNvSpPr>
                <a:spLocks/>
              </p:cNvSpPr>
              <p:nvPr/>
            </p:nvSpPr>
            <p:spPr bwMode="auto">
              <a:xfrm>
                <a:off x="3165227" y="5393291"/>
                <a:ext cx="18370" cy="10855"/>
              </a:xfrm>
              <a:custGeom>
                <a:avLst/>
                <a:gdLst/>
                <a:ahLst/>
                <a:cxnLst>
                  <a:cxn ang="0">
                    <a:pos x="17" y="7"/>
                  </a:cxn>
                  <a:cxn ang="0">
                    <a:pos x="5" y="2"/>
                  </a:cxn>
                  <a:cxn ang="0">
                    <a:pos x="0" y="8"/>
                  </a:cxn>
                  <a:cxn ang="0">
                    <a:pos x="8" y="11"/>
                  </a:cxn>
                  <a:cxn ang="0">
                    <a:pos x="19" y="11"/>
                  </a:cxn>
                  <a:cxn ang="0">
                    <a:pos x="16" y="9"/>
                  </a:cxn>
                  <a:cxn ang="0">
                    <a:pos x="17" y="7"/>
                  </a:cxn>
                </a:cxnLst>
                <a:rect l="0" t="0" r="r" b="b"/>
                <a:pathLst>
                  <a:path w="19" h="11">
                    <a:moveTo>
                      <a:pt x="17" y="7"/>
                    </a:moveTo>
                    <a:cubicBezTo>
                      <a:pt x="14" y="4"/>
                      <a:pt x="9" y="0"/>
                      <a:pt x="5" y="2"/>
                    </a:cubicBezTo>
                    <a:cubicBezTo>
                      <a:pt x="3" y="2"/>
                      <a:pt x="0" y="5"/>
                      <a:pt x="0" y="8"/>
                    </a:cubicBezTo>
                    <a:cubicBezTo>
                      <a:pt x="1" y="11"/>
                      <a:pt x="6" y="11"/>
                      <a:pt x="8" y="11"/>
                    </a:cubicBezTo>
                    <a:cubicBezTo>
                      <a:pt x="12" y="11"/>
                      <a:pt x="15" y="11"/>
                      <a:pt x="19" y="11"/>
                    </a:cubicBezTo>
                    <a:cubicBezTo>
                      <a:pt x="18" y="10"/>
                      <a:pt x="18" y="9"/>
                      <a:pt x="16" y="9"/>
                    </a:cubicBezTo>
                    <a:lnTo>
                      <a:pt x="17" y="7"/>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grpSp>
      </p:grpSp>
      <p:sp>
        <p:nvSpPr>
          <p:cNvPr id="59" name="Freeform 60">
            <a:extLst>
              <a:ext uri="{FF2B5EF4-FFF2-40B4-BE49-F238E27FC236}">
                <a16:creationId xmlns:a16="http://schemas.microsoft.com/office/drawing/2014/main" id="{35926EAC-69EF-73EE-3039-47C7B16862D8}"/>
              </a:ext>
            </a:extLst>
          </p:cNvPr>
          <p:cNvSpPr>
            <a:spLocks/>
          </p:cNvSpPr>
          <p:nvPr/>
        </p:nvSpPr>
        <p:spPr bwMode="auto">
          <a:xfrm>
            <a:off x="3119723" y="268225"/>
            <a:ext cx="1274608" cy="2979781"/>
          </a:xfrm>
          <a:custGeom>
            <a:avLst/>
            <a:gdLst/>
            <a:ahLst/>
            <a:cxnLst>
              <a:cxn ang="0">
                <a:pos x="16" y="1348"/>
              </a:cxn>
              <a:cxn ang="0">
                <a:pos x="39" y="1406"/>
              </a:cxn>
              <a:cxn ang="0">
                <a:pos x="65" y="1460"/>
              </a:cxn>
              <a:cxn ang="0">
                <a:pos x="92" y="1509"/>
              </a:cxn>
              <a:cxn ang="0">
                <a:pos x="77" y="1543"/>
              </a:cxn>
              <a:cxn ang="0">
                <a:pos x="98" y="1574"/>
              </a:cxn>
              <a:cxn ang="0">
                <a:pos x="94" y="1619"/>
              </a:cxn>
              <a:cxn ang="0">
                <a:pos x="174" y="1598"/>
              </a:cxn>
              <a:cxn ang="0">
                <a:pos x="197" y="1550"/>
              </a:cxn>
              <a:cxn ang="0">
                <a:pos x="256" y="1552"/>
              </a:cxn>
              <a:cxn ang="0">
                <a:pos x="290" y="1530"/>
              </a:cxn>
              <a:cxn ang="0">
                <a:pos x="323" y="1440"/>
              </a:cxn>
              <a:cxn ang="0">
                <a:pos x="291" y="1465"/>
              </a:cxn>
              <a:cxn ang="0">
                <a:pos x="306" y="1384"/>
              </a:cxn>
              <a:cxn ang="0">
                <a:pos x="313" y="1309"/>
              </a:cxn>
              <a:cxn ang="0">
                <a:pos x="368" y="1274"/>
              </a:cxn>
              <a:cxn ang="0">
                <a:pos x="405" y="1223"/>
              </a:cxn>
              <a:cxn ang="0">
                <a:pos x="423" y="1177"/>
              </a:cxn>
              <a:cxn ang="0">
                <a:pos x="411" y="1135"/>
              </a:cxn>
              <a:cxn ang="0">
                <a:pos x="374" y="1103"/>
              </a:cxn>
              <a:cxn ang="0">
                <a:pos x="335" y="1060"/>
              </a:cxn>
              <a:cxn ang="0">
                <a:pos x="330" y="993"/>
              </a:cxn>
              <a:cxn ang="0">
                <a:pos x="343" y="889"/>
              </a:cxn>
              <a:cxn ang="0">
                <a:pos x="385" y="832"/>
              </a:cxn>
              <a:cxn ang="0">
                <a:pos x="390" y="802"/>
              </a:cxn>
              <a:cxn ang="0">
                <a:pos x="466" y="744"/>
              </a:cxn>
              <a:cxn ang="0">
                <a:pos x="529" y="678"/>
              </a:cxn>
              <a:cxn ang="0">
                <a:pos x="535" y="588"/>
              </a:cxn>
              <a:cxn ang="0">
                <a:pos x="570" y="518"/>
              </a:cxn>
              <a:cxn ang="0">
                <a:pos x="603" y="480"/>
              </a:cxn>
              <a:cxn ang="0">
                <a:pos x="665" y="465"/>
              </a:cxn>
              <a:cxn ang="0">
                <a:pos x="684" y="410"/>
              </a:cxn>
              <a:cxn ang="0">
                <a:pos x="669" y="276"/>
              </a:cxn>
              <a:cxn ang="0">
                <a:pos x="664" y="221"/>
              </a:cxn>
              <a:cxn ang="0">
                <a:pos x="642" y="140"/>
              </a:cxn>
              <a:cxn ang="0">
                <a:pos x="591" y="84"/>
              </a:cxn>
              <a:cxn ang="0">
                <a:pos x="525" y="28"/>
              </a:cxn>
              <a:cxn ang="0">
                <a:pos x="485" y="12"/>
              </a:cxn>
              <a:cxn ang="0">
                <a:pos x="478" y="95"/>
              </a:cxn>
              <a:cxn ang="0">
                <a:pos x="379" y="78"/>
              </a:cxn>
              <a:cxn ang="0">
                <a:pos x="349" y="151"/>
              </a:cxn>
              <a:cxn ang="0">
                <a:pos x="288" y="188"/>
              </a:cxn>
              <a:cxn ang="0">
                <a:pos x="267" y="249"/>
              </a:cxn>
              <a:cxn ang="0">
                <a:pos x="250" y="327"/>
              </a:cxn>
              <a:cxn ang="0">
                <a:pos x="178" y="415"/>
              </a:cxn>
              <a:cxn ang="0">
                <a:pos x="174" y="490"/>
              </a:cxn>
              <a:cxn ang="0">
                <a:pos x="151" y="582"/>
              </a:cxn>
              <a:cxn ang="0">
                <a:pos x="155" y="665"/>
              </a:cxn>
              <a:cxn ang="0">
                <a:pos x="76" y="696"/>
              </a:cxn>
              <a:cxn ang="0">
                <a:pos x="46" y="775"/>
              </a:cxn>
              <a:cxn ang="0">
                <a:pos x="45" y="822"/>
              </a:cxn>
              <a:cxn ang="0">
                <a:pos x="54" y="944"/>
              </a:cxn>
              <a:cxn ang="0">
                <a:pos x="90" y="1011"/>
              </a:cxn>
              <a:cxn ang="0">
                <a:pos x="61" y="1039"/>
              </a:cxn>
              <a:cxn ang="0">
                <a:pos x="70" y="1128"/>
              </a:cxn>
              <a:cxn ang="0">
                <a:pos x="36" y="1187"/>
              </a:cxn>
              <a:cxn ang="0">
                <a:pos x="16" y="1270"/>
              </a:cxn>
            </a:cxnLst>
            <a:rect l="0" t="0" r="r" b="b"/>
            <a:pathLst>
              <a:path w="696" h="1628">
                <a:moveTo>
                  <a:pt x="2" y="1255"/>
                </a:moveTo>
                <a:cubicBezTo>
                  <a:pt x="1" y="1264"/>
                  <a:pt x="0" y="1275"/>
                  <a:pt x="2" y="1284"/>
                </a:cubicBezTo>
                <a:cubicBezTo>
                  <a:pt x="3" y="1292"/>
                  <a:pt x="5" y="1298"/>
                  <a:pt x="4" y="1306"/>
                </a:cubicBezTo>
                <a:cubicBezTo>
                  <a:pt x="4" y="1308"/>
                  <a:pt x="4" y="1310"/>
                  <a:pt x="5" y="1312"/>
                </a:cubicBezTo>
                <a:cubicBezTo>
                  <a:pt x="6" y="1314"/>
                  <a:pt x="8" y="1315"/>
                  <a:pt x="9" y="1317"/>
                </a:cubicBezTo>
                <a:cubicBezTo>
                  <a:pt x="10" y="1319"/>
                  <a:pt x="9" y="1321"/>
                  <a:pt x="8" y="1324"/>
                </a:cubicBezTo>
                <a:cubicBezTo>
                  <a:pt x="8" y="1327"/>
                  <a:pt x="8" y="1330"/>
                  <a:pt x="8" y="1333"/>
                </a:cubicBezTo>
                <a:cubicBezTo>
                  <a:pt x="9" y="1339"/>
                  <a:pt x="14" y="1342"/>
                  <a:pt x="16" y="1348"/>
                </a:cubicBezTo>
                <a:cubicBezTo>
                  <a:pt x="18" y="1350"/>
                  <a:pt x="19" y="1357"/>
                  <a:pt x="20" y="1359"/>
                </a:cubicBezTo>
                <a:cubicBezTo>
                  <a:pt x="20" y="1357"/>
                  <a:pt x="20" y="1356"/>
                  <a:pt x="21" y="1354"/>
                </a:cubicBezTo>
                <a:cubicBezTo>
                  <a:pt x="23" y="1353"/>
                  <a:pt x="30" y="1355"/>
                  <a:pt x="32" y="1356"/>
                </a:cubicBezTo>
                <a:cubicBezTo>
                  <a:pt x="36" y="1358"/>
                  <a:pt x="33" y="1360"/>
                  <a:pt x="30" y="1361"/>
                </a:cubicBezTo>
                <a:cubicBezTo>
                  <a:pt x="28" y="1362"/>
                  <a:pt x="27" y="1362"/>
                  <a:pt x="27" y="1365"/>
                </a:cubicBezTo>
                <a:cubicBezTo>
                  <a:pt x="25" y="1372"/>
                  <a:pt x="27" y="1379"/>
                  <a:pt x="31" y="1384"/>
                </a:cubicBezTo>
                <a:cubicBezTo>
                  <a:pt x="34" y="1388"/>
                  <a:pt x="34" y="1394"/>
                  <a:pt x="35" y="1398"/>
                </a:cubicBezTo>
                <a:cubicBezTo>
                  <a:pt x="36" y="1401"/>
                  <a:pt x="37" y="1404"/>
                  <a:pt x="39" y="1406"/>
                </a:cubicBezTo>
                <a:cubicBezTo>
                  <a:pt x="40" y="1407"/>
                  <a:pt x="40" y="1407"/>
                  <a:pt x="41" y="1407"/>
                </a:cubicBezTo>
                <a:cubicBezTo>
                  <a:pt x="43" y="1408"/>
                  <a:pt x="44" y="1410"/>
                  <a:pt x="47" y="1410"/>
                </a:cubicBezTo>
                <a:cubicBezTo>
                  <a:pt x="48" y="1415"/>
                  <a:pt x="49" y="1420"/>
                  <a:pt x="49" y="1425"/>
                </a:cubicBezTo>
                <a:cubicBezTo>
                  <a:pt x="51" y="1426"/>
                  <a:pt x="54" y="1426"/>
                  <a:pt x="55" y="1427"/>
                </a:cubicBezTo>
                <a:cubicBezTo>
                  <a:pt x="57" y="1429"/>
                  <a:pt x="56" y="1432"/>
                  <a:pt x="57" y="1434"/>
                </a:cubicBezTo>
                <a:cubicBezTo>
                  <a:pt x="57" y="1438"/>
                  <a:pt x="59" y="1441"/>
                  <a:pt x="60" y="1445"/>
                </a:cubicBezTo>
                <a:cubicBezTo>
                  <a:pt x="61" y="1448"/>
                  <a:pt x="60" y="1452"/>
                  <a:pt x="62" y="1455"/>
                </a:cubicBezTo>
                <a:cubicBezTo>
                  <a:pt x="63" y="1457"/>
                  <a:pt x="64" y="1459"/>
                  <a:pt x="65" y="1460"/>
                </a:cubicBezTo>
                <a:cubicBezTo>
                  <a:pt x="67" y="1462"/>
                  <a:pt x="67" y="1464"/>
                  <a:pt x="68" y="1466"/>
                </a:cubicBezTo>
                <a:cubicBezTo>
                  <a:pt x="70" y="1470"/>
                  <a:pt x="73" y="1474"/>
                  <a:pt x="75" y="1479"/>
                </a:cubicBezTo>
                <a:cubicBezTo>
                  <a:pt x="75" y="1474"/>
                  <a:pt x="79" y="1474"/>
                  <a:pt x="81" y="1478"/>
                </a:cubicBezTo>
                <a:cubicBezTo>
                  <a:pt x="82" y="1479"/>
                  <a:pt x="82" y="1483"/>
                  <a:pt x="83" y="1484"/>
                </a:cubicBezTo>
                <a:cubicBezTo>
                  <a:pt x="83" y="1487"/>
                  <a:pt x="83" y="1490"/>
                  <a:pt x="85" y="1493"/>
                </a:cubicBezTo>
                <a:cubicBezTo>
                  <a:pt x="86" y="1495"/>
                  <a:pt x="88" y="1497"/>
                  <a:pt x="89" y="1498"/>
                </a:cubicBezTo>
                <a:cubicBezTo>
                  <a:pt x="91" y="1501"/>
                  <a:pt x="89" y="1500"/>
                  <a:pt x="91" y="1500"/>
                </a:cubicBezTo>
                <a:cubicBezTo>
                  <a:pt x="91" y="1503"/>
                  <a:pt x="90" y="1507"/>
                  <a:pt x="92" y="1509"/>
                </a:cubicBezTo>
                <a:cubicBezTo>
                  <a:pt x="93" y="1510"/>
                  <a:pt x="101" y="1514"/>
                  <a:pt x="97" y="1517"/>
                </a:cubicBezTo>
                <a:cubicBezTo>
                  <a:pt x="93" y="1512"/>
                  <a:pt x="87" y="1515"/>
                  <a:pt x="85" y="1521"/>
                </a:cubicBezTo>
                <a:cubicBezTo>
                  <a:pt x="84" y="1523"/>
                  <a:pt x="84" y="1525"/>
                  <a:pt x="85" y="1527"/>
                </a:cubicBezTo>
                <a:cubicBezTo>
                  <a:pt x="86" y="1531"/>
                  <a:pt x="95" y="1535"/>
                  <a:pt x="92" y="1540"/>
                </a:cubicBezTo>
                <a:cubicBezTo>
                  <a:pt x="90" y="1540"/>
                  <a:pt x="87" y="1541"/>
                  <a:pt x="85" y="1540"/>
                </a:cubicBezTo>
                <a:cubicBezTo>
                  <a:pt x="82" y="1539"/>
                  <a:pt x="83" y="1537"/>
                  <a:pt x="82" y="1534"/>
                </a:cubicBezTo>
                <a:cubicBezTo>
                  <a:pt x="81" y="1533"/>
                  <a:pt x="76" y="1535"/>
                  <a:pt x="75" y="1537"/>
                </a:cubicBezTo>
                <a:cubicBezTo>
                  <a:pt x="74" y="1539"/>
                  <a:pt x="76" y="1541"/>
                  <a:pt x="77" y="1543"/>
                </a:cubicBezTo>
                <a:cubicBezTo>
                  <a:pt x="78" y="1545"/>
                  <a:pt x="79" y="1547"/>
                  <a:pt x="81" y="1549"/>
                </a:cubicBezTo>
                <a:cubicBezTo>
                  <a:pt x="82" y="1550"/>
                  <a:pt x="83" y="1551"/>
                  <a:pt x="83" y="1551"/>
                </a:cubicBezTo>
                <a:cubicBezTo>
                  <a:pt x="84" y="1553"/>
                  <a:pt x="85" y="1554"/>
                  <a:pt x="86" y="1555"/>
                </a:cubicBezTo>
                <a:cubicBezTo>
                  <a:pt x="88" y="1556"/>
                  <a:pt x="92" y="1554"/>
                  <a:pt x="91" y="1558"/>
                </a:cubicBezTo>
                <a:cubicBezTo>
                  <a:pt x="90" y="1560"/>
                  <a:pt x="88" y="1559"/>
                  <a:pt x="88" y="1562"/>
                </a:cubicBezTo>
                <a:cubicBezTo>
                  <a:pt x="87" y="1563"/>
                  <a:pt x="88" y="1566"/>
                  <a:pt x="89" y="1568"/>
                </a:cubicBezTo>
                <a:cubicBezTo>
                  <a:pt x="90" y="1570"/>
                  <a:pt x="88" y="1569"/>
                  <a:pt x="91" y="1571"/>
                </a:cubicBezTo>
                <a:cubicBezTo>
                  <a:pt x="93" y="1572"/>
                  <a:pt x="96" y="1573"/>
                  <a:pt x="98" y="1574"/>
                </a:cubicBezTo>
                <a:cubicBezTo>
                  <a:pt x="104" y="1578"/>
                  <a:pt x="99" y="1583"/>
                  <a:pt x="98" y="1589"/>
                </a:cubicBezTo>
                <a:cubicBezTo>
                  <a:pt x="98" y="1591"/>
                  <a:pt x="98" y="1594"/>
                  <a:pt x="99" y="1596"/>
                </a:cubicBezTo>
                <a:cubicBezTo>
                  <a:pt x="100" y="1598"/>
                  <a:pt x="101" y="1598"/>
                  <a:pt x="102" y="1601"/>
                </a:cubicBezTo>
                <a:cubicBezTo>
                  <a:pt x="103" y="1606"/>
                  <a:pt x="98" y="1606"/>
                  <a:pt x="94" y="1606"/>
                </a:cubicBezTo>
                <a:cubicBezTo>
                  <a:pt x="91" y="1606"/>
                  <a:pt x="89" y="1605"/>
                  <a:pt x="88" y="1609"/>
                </a:cubicBezTo>
                <a:cubicBezTo>
                  <a:pt x="87" y="1611"/>
                  <a:pt x="87" y="1615"/>
                  <a:pt x="89" y="1617"/>
                </a:cubicBezTo>
                <a:cubicBezTo>
                  <a:pt x="90" y="1617"/>
                  <a:pt x="91" y="1617"/>
                  <a:pt x="92" y="1617"/>
                </a:cubicBezTo>
                <a:cubicBezTo>
                  <a:pt x="93" y="1617"/>
                  <a:pt x="93" y="1618"/>
                  <a:pt x="94" y="1619"/>
                </a:cubicBezTo>
                <a:cubicBezTo>
                  <a:pt x="95" y="1620"/>
                  <a:pt x="99" y="1620"/>
                  <a:pt x="100" y="1621"/>
                </a:cubicBezTo>
                <a:cubicBezTo>
                  <a:pt x="107" y="1623"/>
                  <a:pt x="114" y="1624"/>
                  <a:pt x="121" y="1626"/>
                </a:cubicBezTo>
                <a:cubicBezTo>
                  <a:pt x="123" y="1627"/>
                  <a:pt x="125" y="1628"/>
                  <a:pt x="127" y="1627"/>
                </a:cubicBezTo>
                <a:cubicBezTo>
                  <a:pt x="131" y="1626"/>
                  <a:pt x="133" y="1624"/>
                  <a:pt x="138" y="1624"/>
                </a:cubicBezTo>
                <a:cubicBezTo>
                  <a:pt x="143" y="1624"/>
                  <a:pt x="148" y="1625"/>
                  <a:pt x="153" y="1624"/>
                </a:cubicBezTo>
                <a:cubicBezTo>
                  <a:pt x="157" y="1624"/>
                  <a:pt x="160" y="1622"/>
                  <a:pt x="163" y="1619"/>
                </a:cubicBezTo>
                <a:cubicBezTo>
                  <a:pt x="167" y="1616"/>
                  <a:pt x="172" y="1611"/>
                  <a:pt x="173" y="1606"/>
                </a:cubicBezTo>
                <a:cubicBezTo>
                  <a:pt x="174" y="1605"/>
                  <a:pt x="174" y="1599"/>
                  <a:pt x="174" y="1598"/>
                </a:cubicBezTo>
                <a:cubicBezTo>
                  <a:pt x="173" y="1595"/>
                  <a:pt x="172" y="1595"/>
                  <a:pt x="170" y="1594"/>
                </a:cubicBezTo>
                <a:cubicBezTo>
                  <a:pt x="166" y="1592"/>
                  <a:pt x="162" y="1591"/>
                  <a:pt x="164" y="1585"/>
                </a:cubicBezTo>
                <a:cubicBezTo>
                  <a:pt x="165" y="1581"/>
                  <a:pt x="168" y="1577"/>
                  <a:pt x="171" y="1575"/>
                </a:cubicBezTo>
                <a:cubicBezTo>
                  <a:pt x="174" y="1572"/>
                  <a:pt x="179" y="1572"/>
                  <a:pt x="180" y="1568"/>
                </a:cubicBezTo>
                <a:cubicBezTo>
                  <a:pt x="181" y="1566"/>
                  <a:pt x="180" y="1564"/>
                  <a:pt x="180" y="1562"/>
                </a:cubicBezTo>
                <a:cubicBezTo>
                  <a:pt x="180" y="1560"/>
                  <a:pt x="183" y="1553"/>
                  <a:pt x="185" y="1553"/>
                </a:cubicBezTo>
                <a:cubicBezTo>
                  <a:pt x="185" y="1556"/>
                  <a:pt x="196" y="1562"/>
                  <a:pt x="198" y="1559"/>
                </a:cubicBezTo>
                <a:cubicBezTo>
                  <a:pt x="200" y="1556"/>
                  <a:pt x="195" y="1553"/>
                  <a:pt x="197" y="1550"/>
                </a:cubicBezTo>
                <a:cubicBezTo>
                  <a:pt x="199" y="1547"/>
                  <a:pt x="203" y="1547"/>
                  <a:pt x="206" y="1546"/>
                </a:cubicBezTo>
                <a:cubicBezTo>
                  <a:pt x="206" y="1545"/>
                  <a:pt x="206" y="1545"/>
                  <a:pt x="207" y="1545"/>
                </a:cubicBezTo>
                <a:cubicBezTo>
                  <a:pt x="208" y="1545"/>
                  <a:pt x="209" y="1545"/>
                  <a:pt x="209" y="1545"/>
                </a:cubicBezTo>
                <a:cubicBezTo>
                  <a:pt x="212" y="1545"/>
                  <a:pt x="213" y="1545"/>
                  <a:pt x="216" y="1544"/>
                </a:cubicBezTo>
                <a:cubicBezTo>
                  <a:pt x="220" y="1543"/>
                  <a:pt x="224" y="1543"/>
                  <a:pt x="228" y="1542"/>
                </a:cubicBezTo>
                <a:cubicBezTo>
                  <a:pt x="233" y="1540"/>
                  <a:pt x="236" y="1539"/>
                  <a:pt x="240" y="1544"/>
                </a:cubicBezTo>
                <a:cubicBezTo>
                  <a:pt x="243" y="1549"/>
                  <a:pt x="243" y="1556"/>
                  <a:pt x="250" y="1554"/>
                </a:cubicBezTo>
                <a:cubicBezTo>
                  <a:pt x="252" y="1554"/>
                  <a:pt x="254" y="1553"/>
                  <a:pt x="256" y="1552"/>
                </a:cubicBezTo>
                <a:cubicBezTo>
                  <a:pt x="257" y="1552"/>
                  <a:pt x="259" y="1553"/>
                  <a:pt x="261" y="1552"/>
                </a:cubicBezTo>
                <a:cubicBezTo>
                  <a:pt x="261" y="1550"/>
                  <a:pt x="263" y="1548"/>
                  <a:pt x="264" y="1546"/>
                </a:cubicBezTo>
                <a:cubicBezTo>
                  <a:pt x="265" y="1545"/>
                  <a:pt x="267" y="1543"/>
                  <a:pt x="268" y="1540"/>
                </a:cubicBezTo>
                <a:cubicBezTo>
                  <a:pt x="270" y="1536"/>
                  <a:pt x="272" y="1533"/>
                  <a:pt x="274" y="1529"/>
                </a:cubicBezTo>
                <a:cubicBezTo>
                  <a:pt x="276" y="1524"/>
                  <a:pt x="277" y="1519"/>
                  <a:pt x="278" y="1515"/>
                </a:cubicBezTo>
                <a:cubicBezTo>
                  <a:pt x="279" y="1512"/>
                  <a:pt x="282" y="1502"/>
                  <a:pt x="286" y="1502"/>
                </a:cubicBezTo>
                <a:cubicBezTo>
                  <a:pt x="289" y="1503"/>
                  <a:pt x="289" y="1512"/>
                  <a:pt x="290" y="1515"/>
                </a:cubicBezTo>
                <a:cubicBezTo>
                  <a:pt x="291" y="1520"/>
                  <a:pt x="291" y="1524"/>
                  <a:pt x="290" y="1530"/>
                </a:cubicBezTo>
                <a:cubicBezTo>
                  <a:pt x="290" y="1533"/>
                  <a:pt x="288" y="1543"/>
                  <a:pt x="290" y="1545"/>
                </a:cubicBezTo>
                <a:cubicBezTo>
                  <a:pt x="292" y="1543"/>
                  <a:pt x="294" y="1541"/>
                  <a:pt x="295" y="1539"/>
                </a:cubicBezTo>
                <a:cubicBezTo>
                  <a:pt x="296" y="1536"/>
                  <a:pt x="296" y="1533"/>
                  <a:pt x="297" y="1530"/>
                </a:cubicBezTo>
                <a:cubicBezTo>
                  <a:pt x="298" y="1524"/>
                  <a:pt x="300" y="1520"/>
                  <a:pt x="301" y="1514"/>
                </a:cubicBezTo>
                <a:cubicBezTo>
                  <a:pt x="303" y="1507"/>
                  <a:pt x="306" y="1500"/>
                  <a:pt x="309" y="1493"/>
                </a:cubicBezTo>
                <a:cubicBezTo>
                  <a:pt x="313" y="1485"/>
                  <a:pt x="317" y="1476"/>
                  <a:pt x="320" y="1467"/>
                </a:cubicBezTo>
                <a:cubicBezTo>
                  <a:pt x="321" y="1462"/>
                  <a:pt x="322" y="1456"/>
                  <a:pt x="323" y="1451"/>
                </a:cubicBezTo>
                <a:cubicBezTo>
                  <a:pt x="323" y="1448"/>
                  <a:pt x="323" y="1444"/>
                  <a:pt x="323" y="1440"/>
                </a:cubicBezTo>
                <a:cubicBezTo>
                  <a:pt x="323" y="1438"/>
                  <a:pt x="324" y="1430"/>
                  <a:pt x="320" y="1433"/>
                </a:cubicBezTo>
                <a:cubicBezTo>
                  <a:pt x="318" y="1434"/>
                  <a:pt x="317" y="1439"/>
                  <a:pt x="316" y="1441"/>
                </a:cubicBezTo>
                <a:cubicBezTo>
                  <a:pt x="315" y="1444"/>
                  <a:pt x="314" y="1446"/>
                  <a:pt x="312" y="1449"/>
                </a:cubicBezTo>
                <a:cubicBezTo>
                  <a:pt x="310" y="1454"/>
                  <a:pt x="308" y="1458"/>
                  <a:pt x="306" y="1462"/>
                </a:cubicBezTo>
                <a:cubicBezTo>
                  <a:pt x="304" y="1465"/>
                  <a:pt x="303" y="1469"/>
                  <a:pt x="303" y="1473"/>
                </a:cubicBezTo>
                <a:cubicBezTo>
                  <a:pt x="302" y="1475"/>
                  <a:pt x="302" y="1480"/>
                  <a:pt x="300" y="1482"/>
                </a:cubicBezTo>
                <a:cubicBezTo>
                  <a:pt x="299" y="1483"/>
                  <a:pt x="294" y="1486"/>
                  <a:pt x="293" y="1485"/>
                </a:cubicBezTo>
                <a:cubicBezTo>
                  <a:pt x="289" y="1484"/>
                  <a:pt x="290" y="1469"/>
                  <a:pt x="291" y="1465"/>
                </a:cubicBezTo>
                <a:cubicBezTo>
                  <a:pt x="292" y="1460"/>
                  <a:pt x="293" y="1456"/>
                  <a:pt x="293" y="1451"/>
                </a:cubicBezTo>
                <a:cubicBezTo>
                  <a:pt x="292" y="1450"/>
                  <a:pt x="292" y="1449"/>
                  <a:pt x="292" y="1447"/>
                </a:cubicBezTo>
                <a:cubicBezTo>
                  <a:pt x="292" y="1444"/>
                  <a:pt x="293" y="1440"/>
                  <a:pt x="295" y="1437"/>
                </a:cubicBezTo>
                <a:cubicBezTo>
                  <a:pt x="297" y="1435"/>
                  <a:pt x="299" y="1436"/>
                  <a:pt x="300" y="1433"/>
                </a:cubicBezTo>
                <a:cubicBezTo>
                  <a:pt x="301" y="1430"/>
                  <a:pt x="301" y="1426"/>
                  <a:pt x="302" y="1423"/>
                </a:cubicBezTo>
                <a:cubicBezTo>
                  <a:pt x="302" y="1414"/>
                  <a:pt x="301" y="1406"/>
                  <a:pt x="302" y="1397"/>
                </a:cubicBezTo>
                <a:cubicBezTo>
                  <a:pt x="303" y="1394"/>
                  <a:pt x="303" y="1391"/>
                  <a:pt x="304" y="1388"/>
                </a:cubicBezTo>
                <a:cubicBezTo>
                  <a:pt x="304" y="1387"/>
                  <a:pt x="305" y="1386"/>
                  <a:pt x="306" y="1384"/>
                </a:cubicBezTo>
                <a:cubicBezTo>
                  <a:pt x="306" y="1382"/>
                  <a:pt x="306" y="1379"/>
                  <a:pt x="307" y="1376"/>
                </a:cubicBezTo>
                <a:cubicBezTo>
                  <a:pt x="308" y="1369"/>
                  <a:pt x="310" y="1363"/>
                  <a:pt x="309" y="1356"/>
                </a:cubicBezTo>
                <a:cubicBezTo>
                  <a:pt x="309" y="1353"/>
                  <a:pt x="308" y="1349"/>
                  <a:pt x="309" y="1345"/>
                </a:cubicBezTo>
                <a:cubicBezTo>
                  <a:pt x="310" y="1341"/>
                  <a:pt x="317" y="1337"/>
                  <a:pt x="312" y="1332"/>
                </a:cubicBezTo>
                <a:cubicBezTo>
                  <a:pt x="310" y="1329"/>
                  <a:pt x="308" y="1330"/>
                  <a:pt x="309" y="1326"/>
                </a:cubicBezTo>
                <a:cubicBezTo>
                  <a:pt x="309" y="1325"/>
                  <a:pt x="310" y="1322"/>
                  <a:pt x="311" y="1321"/>
                </a:cubicBezTo>
                <a:cubicBezTo>
                  <a:pt x="313" y="1318"/>
                  <a:pt x="318" y="1317"/>
                  <a:pt x="316" y="1313"/>
                </a:cubicBezTo>
                <a:cubicBezTo>
                  <a:pt x="315" y="1311"/>
                  <a:pt x="313" y="1310"/>
                  <a:pt x="313" y="1309"/>
                </a:cubicBezTo>
                <a:cubicBezTo>
                  <a:pt x="312" y="1307"/>
                  <a:pt x="314" y="1306"/>
                  <a:pt x="314" y="1304"/>
                </a:cubicBezTo>
                <a:cubicBezTo>
                  <a:pt x="316" y="1300"/>
                  <a:pt x="315" y="1298"/>
                  <a:pt x="319" y="1298"/>
                </a:cubicBezTo>
                <a:cubicBezTo>
                  <a:pt x="322" y="1297"/>
                  <a:pt x="323" y="1297"/>
                  <a:pt x="325" y="1296"/>
                </a:cubicBezTo>
                <a:cubicBezTo>
                  <a:pt x="328" y="1294"/>
                  <a:pt x="330" y="1290"/>
                  <a:pt x="333" y="1288"/>
                </a:cubicBezTo>
                <a:cubicBezTo>
                  <a:pt x="336" y="1285"/>
                  <a:pt x="342" y="1286"/>
                  <a:pt x="346" y="1283"/>
                </a:cubicBezTo>
                <a:cubicBezTo>
                  <a:pt x="351" y="1280"/>
                  <a:pt x="352" y="1271"/>
                  <a:pt x="357" y="1268"/>
                </a:cubicBezTo>
                <a:cubicBezTo>
                  <a:pt x="357" y="1271"/>
                  <a:pt x="357" y="1277"/>
                  <a:pt x="361" y="1278"/>
                </a:cubicBezTo>
                <a:cubicBezTo>
                  <a:pt x="363" y="1278"/>
                  <a:pt x="367" y="1275"/>
                  <a:pt x="368" y="1274"/>
                </a:cubicBezTo>
                <a:cubicBezTo>
                  <a:pt x="369" y="1271"/>
                  <a:pt x="367" y="1267"/>
                  <a:pt x="368" y="1264"/>
                </a:cubicBezTo>
                <a:cubicBezTo>
                  <a:pt x="376" y="1264"/>
                  <a:pt x="387" y="1267"/>
                  <a:pt x="393" y="1262"/>
                </a:cubicBezTo>
                <a:cubicBezTo>
                  <a:pt x="394" y="1262"/>
                  <a:pt x="394" y="1260"/>
                  <a:pt x="395" y="1260"/>
                </a:cubicBezTo>
                <a:cubicBezTo>
                  <a:pt x="397" y="1259"/>
                  <a:pt x="399" y="1258"/>
                  <a:pt x="401" y="1257"/>
                </a:cubicBezTo>
                <a:cubicBezTo>
                  <a:pt x="403" y="1256"/>
                  <a:pt x="409" y="1254"/>
                  <a:pt x="407" y="1250"/>
                </a:cubicBezTo>
                <a:cubicBezTo>
                  <a:pt x="403" y="1249"/>
                  <a:pt x="399" y="1250"/>
                  <a:pt x="395" y="1248"/>
                </a:cubicBezTo>
                <a:cubicBezTo>
                  <a:pt x="395" y="1240"/>
                  <a:pt x="386" y="1235"/>
                  <a:pt x="388" y="1226"/>
                </a:cubicBezTo>
                <a:cubicBezTo>
                  <a:pt x="392" y="1225"/>
                  <a:pt x="407" y="1233"/>
                  <a:pt x="405" y="1223"/>
                </a:cubicBezTo>
                <a:cubicBezTo>
                  <a:pt x="398" y="1220"/>
                  <a:pt x="389" y="1218"/>
                  <a:pt x="392" y="1208"/>
                </a:cubicBezTo>
                <a:cubicBezTo>
                  <a:pt x="393" y="1204"/>
                  <a:pt x="401" y="1205"/>
                  <a:pt x="405" y="1206"/>
                </a:cubicBezTo>
                <a:cubicBezTo>
                  <a:pt x="412" y="1207"/>
                  <a:pt x="408" y="1204"/>
                  <a:pt x="410" y="1199"/>
                </a:cubicBezTo>
                <a:cubicBezTo>
                  <a:pt x="411" y="1196"/>
                  <a:pt x="411" y="1196"/>
                  <a:pt x="414" y="1195"/>
                </a:cubicBezTo>
                <a:cubicBezTo>
                  <a:pt x="416" y="1194"/>
                  <a:pt x="420" y="1194"/>
                  <a:pt x="423" y="1192"/>
                </a:cubicBezTo>
                <a:cubicBezTo>
                  <a:pt x="425" y="1190"/>
                  <a:pt x="426" y="1190"/>
                  <a:pt x="424" y="1187"/>
                </a:cubicBezTo>
                <a:cubicBezTo>
                  <a:pt x="424" y="1186"/>
                  <a:pt x="422" y="1185"/>
                  <a:pt x="421" y="1185"/>
                </a:cubicBezTo>
                <a:cubicBezTo>
                  <a:pt x="421" y="1183"/>
                  <a:pt x="422" y="1178"/>
                  <a:pt x="423" y="1177"/>
                </a:cubicBezTo>
                <a:cubicBezTo>
                  <a:pt x="425" y="1176"/>
                  <a:pt x="428" y="1178"/>
                  <a:pt x="430" y="1176"/>
                </a:cubicBezTo>
                <a:cubicBezTo>
                  <a:pt x="434" y="1174"/>
                  <a:pt x="433" y="1169"/>
                  <a:pt x="432" y="1166"/>
                </a:cubicBezTo>
                <a:cubicBezTo>
                  <a:pt x="431" y="1163"/>
                  <a:pt x="430" y="1161"/>
                  <a:pt x="428" y="1159"/>
                </a:cubicBezTo>
                <a:cubicBezTo>
                  <a:pt x="427" y="1159"/>
                  <a:pt x="426" y="1158"/>
                  <a:pt x="426" y="1157"/>
                </a:cubicBezTo>
                <a:cubicBezTo>
                  <a:pt x="422" y="1155"/>
                  <a:pt x="419" y="1155"/>
                  <a:pt x="417" y="1151"/>
                </a:cubicBezTo>
                <a:cubicBezTo>
                  <a:pt x="416" y="1148"/>
                  <a:pt x="417" y="1145"/>
                  <a:pt x="416" y="1143"/>
                </a:cubicBezTo>
                <a:cubicBezTo>
                  <a:pt x="416" y="1142"/>
                  <a:pt x="414" y="1141"/>
                  <a:pt x="413" y="1140"/>
                </a:cubicBezTo>
                <a:cubicBezTo>
                  <a:pt x="412" y="1139"/>
                  <a:pt x="412" y="1137"/>
                  <a:pt x="411" y="1135"/>
                </a:cubicBezTo>
                <a:cubicBezTo>
                  <a:pt x="410" y="1134"/>
                  <a:pt x="408" y="1134"/>
                  <a:pt x="408" y="1133"/>
                </a:cubicBezTo>
                <a:cubicBezTo>
                  <a:pt x="407" y="1131"/>
                  <a:pt x="408" y="1127"/>
                  <a:pt x="407" y="1125"/>
                </a:cubicBezTo>
                <a:cubicBezTo>
                  <a:pt x="407" y="1122"/>
                  <a:pt x="406" y="1122"/>
                  <a:pt x="404" y="1120"/>
                </a:cubicBezTo>
                <a:cubicBezTo>
                  <a:pt x="403" y="1119"/>
                  <a:pt x="400" y="1118"/>
                  <a:pt x="399" y="1117"/>
                </a:cubicBezTo>
                <a:cubicBezTo>
                  <a:pt x="399" y="1116"/>
                  <a:pt x="399" y="1114"/>
                  <a:pt x="399" y="1113"/>
                </a:cubicBezTo>
                <a:cubicBezTo>
                  <a:pt x="398" y="1108"/>
                  <a:pt x="394" y="1099"/>
                  <a:pt x="389" y="1098"/>
                </a:cubicBezTo>
                <a:cubicBezTo>
                  <a:pt x="389" y="1102"/>
                  <a:pt x="390" y="1109"/>
                  <a:pt x="385" y="1110"/>
                </a:cubicBezTo>
                <a:cubicBezTo>
                  <a:pt x="381" y="1111"/>
                  <a:pt x="377" y="1106"/>
                  <a:pt x="374" y="1103"/>
                </a:cubicBezTo>
                <a:cubicBezTo>
                  <a:pt x="371" y="1099"/>
                  <a:pt x="368" y="1096"/>
                  <a:pt x="366" y="1091"/>
                </a:cubicBezTo>
                <a:cubicBezTo>
                  <a:pt x="365" y="1089"/>
                  <a:pt x="364" y="1087"/>
                  <a:pt x="361" y="1088"/>
                </a:cubicBezTo>
                <a:cubicBezTo>
                  <a:pt x="361" y="1089"/>
                  <a:pt x="361" y="1093"/>
                  <a:pt x="360" y="1094"/>
                </a:cubicBezTo>
                <a:cubicBezTo>
                  <a:pt x="357" y="1095"/>
                  <a:pt x="354" y="1089"/>
                  <a:pt x="353" y="1088"/>
                </a:cubicBezTo>
                <a:cubicBezTo>
                  <a:pt x="351" y="1084"/>
                  <a:pt x="353" y="1083"/>
                  <a:pt x="348" y="1083"/>
                </a:cubicBezTo>
                <a:cubicBezTo>
                  <a:pt x="344" y="1083"/>
                  <a:pt x="338" y="1081"/>
                  <a:pt x="336" y="1076"/>
                </a:cubicBezTo>
                <a:cubicBezTo>
                  <a:pt x="334" y="1070"/>
                  <a:pt x="341" y="1072"/>
                  <a:pt x="341" y="1068"/>
                </a:cubicBezTo>
                <a:cubicBezTo>
                  <a:pt x="341" y="1064"/>
                  <a:pt x="336" y="1063"/>
                  <a:pt x="335" y="1060"/>
                </a:cubicBezTo>
                <a:cubicBezTo>
                  <a:pt x="334" y="1057"/>
                  <a:pt x="334" y="1054"/>
                  <a:pt x="334" y="1051"/>
                </a:cubicBezTo>
                <a:cubicBezTo>
                  <a:pt x="334" y="1047"/>
                  <a:pt x="333" y="1044"/>
                  <a:pt x="332" y="1041"/>
                </a:cubicBezTo>
                <a:cubicBezTo>
                  <a:pt x="331" y="1040"/>
                  <a:pt x="331" y="1040"/>
                  <a:pt x="330" y="1039"/>
                </a:cubicBezTo>
                <a:cubicBezTo>
                  <a:pt x="330" y="1038"/>
                  <a:pt x="330" y="1037"/>
                  <a:pt x="330" y="1036"/>
                </a:cubicBezTo>
                <a:cubicBezTo>
                  <a:pt x="330" y="1034"/>
                  <a:pt x="330" y="1032"/>
                  <a:pt x="330" y="1029"/>
                </a:cubicBezTo>
                <a:cubicBezTo>
                  <a:pt x="330" y="1024"/>
                  <a:pt x="330" y="1018"/>
                  <a:pt x="330" y="1013"/>
                </a:cubicBezTo>
                <a:cubicBezTo>
                  <a:pt x="330" y="1009"/>
                  <a:pt x="330" y="1006"/>
                  <a:pt x="329" y="1003"/>
                </a:cubicBezTo>
                <a:cubicBezTo>
                  <a:pt x="329" y="1000"/>
                  <a:pt x="330" y="996"/>
                  <a:pt x="330" y="993"/>
                </a:cubicBezTo>
                <a:cubicBezTo>
                  <a:pt x="331" y="988"/>
                  <a:pt x="330" y="983"/>
                  <a:pt x="330" y="979"/>
                </a:cubicBezTo>
                <a:cubicBezTo>
                  <a:pt x="330" y="977"/>
                  <a:pt x="330" y="974"/>
                  <a:pt x="330" y="973"/>
                </a:cubicBezTo>
                <a:cubicBezTo>
                  <a:pt x="331" y="969"/>
                  <a:pt x="336" y="969"/>
                  <a:pt x="338" y="966"/>
                </a:cubicBezTo>
                <a:cubicBezTo>
                  <a:pt x="343" y="960"/>
                  <a:pt x="342" y="946"/>
                  <a:pt x="342" y="938"/>
                </a:cubicBezTo>
                <a:cubicBezTo>
                  <a:pt x="342" y="930"/>
                  <a:pt x="340" y="920"/>
                  <a:pt x="342" y="912"/>
                </a:cubicBezTo>
                <a:cubicBezTo>
                  <a:pt x="343" y="909"/>
                  <a:pt x="344" y="907"/>
                  <a:pt x="344" y="903"/>
                </a:cubicBezTo>
                <a:cubicBezTo>
                  <a:pt x="344" y="901"/>
                  <a:pt x="343" y="899"/>
                  <a:pt x="342" y="897"/>
                </a:cubicBezTo>
                <a:cubicBezTo>
                  <a:pt x="342" y="895"/>
                  <a:pt x="342" y="890"/>
                  <a:pt x="343" y="889"/>
                </a:cubicBezTo>
                <a:cubicBezTo>
                  <a:pt x="345" y="887"/>
                  <a:pt x="350" y="888"/>
                  <a:pt x="352" y="888"/>
                </a:cubicBezTo>
                <a:cubicBezTo>
                  <a:pt x="356" y="887"/>
                  <a:pt x="356" y="886"/>
                  <a:pt x="358" y="882"/>
                </a:cubicBezTo>
                <a:cubicBezTo>
                  <a:pt x="360" y="877"/>
                  <a:pt x="362" y="872"/>
                  <a:pt x="365" y="867"/>
                </a:cubicBezTo>
                <a:cubicBezTo>
                  <a:pt x="365" y="865"/>
                  <a:pt x="366" y="861"/>
                  <a:pt x="368" y="860"/>
                </a:cubicBezTo>
                <a:cubicBezTo>
                  <a:pt x="368" y="859"/>
                  <a:pt x="369" y="859"/>
                  <a:pt x="370" y="858"/>
                </a:cubicBezTo>
                <a:cubicBezTo>
                  <a:pt x="372" y="857"/>
                  <a:pt x="374" y="853"/>
                  <a:pt x="374" y="851"/>
                </a:cubicBezTo>
                <a:cubicBezTo>
                  <a:pt x="375" y="848"/>
                  <a:pt x="375" y="845"/>
                  <a:pt x="377" y="841"/>
                </a:cubicBezTo>
                <a:cubicBezTo>
                  <a:pt x="378" y="839"/>
                  <a:pt x="382" y="834"/>
                  <a:pt x="385" y="832"/>
                </a:cubicBezTo>
                <a:cubicBezTo>
                  <a:pt x="387" y="832"/>
                  <a:pt x="388" y="833"/>
                  <a:pt x="389" y="832"/>
                </a:cubicBezTo>
                <a:cubicBezTo>
                  <a:pt x="389" y="831"/>
                  <a:pt x="391" y="828"/>
                  <a:pt x="391" y="827"/>
                </a:cubicBezTo>
                <a:cubicBezTo>
                  <a:pt x="392" y="825"/>
                  <a:pt x="393" y="822"/>
                  <a:pt x="393" y="819"/>
                </a:cubicBezTo>
                <a:cubicBezTo>
                  <a:pt x="393" y="817"/>
                  <a:pt x="391" y="815"/>
                  <a:pt x="392" y="812"/>
                </a:cubicBezTo>
                <a:cubicBezTo>
                  <a:pt x="392" y="811"/>
                  <a:pt x="393" y="812"/>
                  <a:pt x="393" y="811"/>
                </a:cubicBezTo>
                <a:cubicBezTo>
                  <a:pt x="393" y="809"/>
                  <a:pt x="393" y="809"/>
                  <a:pt x="393" y="808"/>
                </a:cubicBezTo>
                <a:cubicBezTo>
                  <a:pt x="392" y="806"/>
                  <a:pt x="392" y="804"/>
                  <a:pt x="391" y="803"/>
                </a:cubicBezTo>
                <a:cubicBezTo>
                  <a:pt x="391" y="802"/>
                  <a:pt x="390" y="802"/>
                  <a:pt x="390" y="802"/>
                </a:cubicBezTo>
                <a:cubicBezTo>
                  <a:pt x="395" y="801"/>
                  <a:pt x="400" y="800"/>
                  <a:pt x="404" y="798"/>
                </a:cubicBezTo>
                <a:cubicBezTo>
                  <a:pt x="407" y="796"/>
                  <a:pt x="407" y="795"/>
                  <a:pt x="409" y="793"/>
                </a:cubicBezTo>
                <a:cubicBezTo>
                  <a:pt x="415" y="783"/>
                  <a:pt x="422" y="775"/>
                  <a:pt x="431" y="768"/>
                </a:cubicBezTo>
                <a:cubicBezTo>
                  <a:pt x="434" y="766"/>
                  <a:pt x="437" y="764"/>
                  <a:pt x="440" y="761"/>
                </a:cubicBezTo>
                <a:cubicBezTo>
                  <a:pt x="443" y="759"/>
                  <a:pt x="445" y="756"/>
                  <a:pt x="448" y="753"/>
                </a:cubicBezTo>
                <a:cubicBezTo>
                  <a:pt x="451" y="750"/>
                  <a:pt x="452" y="750"/>
                  <a:pt x="456" y="752"/>
                </a:cubicBezTo>
                <a:cubicBezTo>
                  <a:pt x="458" y="752"/>
                  <a:pt x="459" y="753"/>
                  <a:pt x="461" y="753"/>
                </a:cubicBezTo>
                <a:cubicBezTo>
                  <a:pt x="464" y="752"/>
                  <a:pt x="464" y="746"/>
                  <a:pt x="466" y="744"/>
                </a:cubicBezTo>
                <a:cubicBezTo>
                  <a:pt x="471" y="740"/>
                  <a:pt x="476" y="739"/>
                  <a:pt x="481" y="736"/>
                </a:cubicBezTo>
                <a:cubicBezTo>
                  <a:pt x="484" y="735"/>
                  <a:pt x="487" y="731"/>
                  <a:pt x="490" y="730"/>
                </a:cubicBezTo>
                <a:cubicBezTo>
                  <a:pt x="493" y="729"/>
                  <a:pt x="497" y="731"/>
                  <a:pt x="500" y="732"/>
                </a:cubicBezTo>
                <a:cubicBezTo>
                  <a:pt x="503" y="732"/>
                  <a:pt x="507" y="732"/>
                  <a:pt x="510" y="732"/>
                </a:cubicBezTo>
                <a:cubicBezTo>
                  <a:pt x="513" y="732"/>
                  <a:pt x="514" y="733"/>
                  <a:pt x="515" y="729"/>
                </a:cubicBezTo>
                <a:cubicBezTo>
                  <a:pt x="517" y="725"/>
                  <a:pt x="518" y="719"/>
                  <a:pt x="518" y="715"/>
                </a:cubicBezTo>
                <a:cubicBezTo>
                  <a:pt x="519" y="706"/>
                  <a:pt x="520" y="697"/>
                  <a:pt x="523" y="689"/>
                </a:cubicBezTo>
                <a:cubicBezTo>
                  <a:pt x="525" y="685"/>
                  <a:pt x="527" y="681"/>
                  <a:pt x="529" y="678"/>
                </a:cubicBezTo>
                <a:cubicBezTo>
                  <a:pt x="530" y="675"/>
                  <a:pt x="530" y="672"/>
                  <a:pt x="532" y="670"/>
                </a:cubicBezTo>
                <a:cubicBezTo>
                  <a:pt x="533" y="668"/>
                  <a:pt x="535" y="667"/>
                  <a:pt x="536" y="665"/>
                </a:cubicBezTo>
                <a:cubicBezTo>
                  <a:pt x="538" y="663"/>
                  <a:pt x="538" y="661"/>
                  <a:pt x="540" y="659"/>
                </a:cubicBezTo>
                <a:cubicBezTo>
                  <a:pt x="544" y="655"/>
                  <a:pt x="548" y="651"/>
                  <a:pt x="552" y="647"/>
                </a:cubicBezTo>
                <a:cubicBezTo>
                  <a:pt x="557" y="641"/>
                  <a:pt x="556" y="634"/>
                  <a:pt x="554" y="627"/>
                </a:cubicBezTo>
                <a:cubicBezTo>
                  <a:pt x="553" y="624"/>
                  <a:pt x="551" y="618"/>
                  <a:pt x="547" y="619"/>
                </a:cubicBezTo>
                <a:cubicBezTo>
                  <a:pt x="546" y="612"/>
                  <a:pt x="540" y="605"/>
                  <a:pt x="537" y="599"/>
                </a:cubicBezTo>
                <a:cubicBezTo>
                  <a:pt x="536" y="595"/>
                  <a:pt x="535" y="592"/>
                  <a:pt x="535" y="588"/>
                </a:cubicBezTo>
                <a:cubicBezTo>
                  <a:pt x="536" y="581"/>
                  <a:pt x="541" y="575"/>
                  <a:pt x="544" y="569"/>
                </a:cubicBezTo>
                <a:cubicBezTo>
                  <a:pt x="546" y="566"/>
                  <a:pt x="551" y="563"/>
                  <a:pt x="551" y="559"/>
                </a:cubicBezTo>
                <a:cubicBezTo>
                  <a:pt x="552" y="558"/>
                  <a:pt x="551" y="556"/>
                  <a:pt x="552" y="555"/>
                </a:cubicBezTo>
                <a:cubicBezTo>
                  <a:pt x="552" y="551"/>
                  <a:pt x="553" y="547"/>
                  <a:pt x="554" y="543"/>
                </a:cubicBezTo>
                <a:cubicBezTo>
                  <a:pt x="556" y="540"/>
                  <a:pt x="558" y="537"/>
                  <a:pt x="558" y="533"/>
                </a:cubicBezTo>
                <a:cubicBezTo>
                  <a:pt x="558" y="531"/>
                  <a:pt x="558" y="529"/>
                  <a:pt x="559" y="527"/>
                </a:cubicBezTo>
                <a:cubicBezTo>
                  <a:pt x="559" y="526"/>
                  <a:pt x="562" y="524"/>
                  <a:pt x="563" y="523"/>
                </a:cubicBezTo>
                <a:cubicBezTo>
                  <a:pt x="565" y="521"/>
                  <a:pt x="566" y="518"/>
                  <a:pt x="570" y="518"/>
                </a:cubicBezTo>
                <a:cubicBezTo>
                  <a:pt x="571" y="518"/>
                  <a:pt x="572" y="518"/>
                  <a:pt x="573" y="518"/>
                </a:cubicBezTo>
                <a:cubicBezTo>
                  <a:pt x="576" y="517"/>
                  <a:pt x="582" y="517"/>
                  <a:pt x="584" y="516"/>
                </a:cubicBezTo>
                <a:cubicBezTo>
                  <a:pt x="586" y="514"/>
                  <a:pt x="584" y="509"/>
                  <a:pt x="587" y="507"/>
                </a:cubicBezTo>
                <a:cubicBezTo>
                  <a:pt x="588" y="506"/>
                  <a:pt x="589" y="507"/>
                  <a:pt x="590" y="507"/>
                </a:cubicBezTo>
                <a:cubicBezTo>
                  <a:pt x="592" y="507"/>
                  <a:pt x="592" y="506"/>
                  <a:pt x="593" y="505"/>
                </a:cubicBezTo>
                <a:cubicBezTo>
                  <a:pt x="596" y="503"/>
                  <a:pt x="598" y="502"/>
                  <a:pt x="599" y="499"/>
                </a:cubicBezTo>
                <a:cubicBezTo>
                  <a:pt x="599" y="498"/>
                  <a:pt x="599" y="495"/>
                  <a:pt x="600" y="494"/>
                </a:cubicBezTo>
                <a:cubicBezTo>
                  <a:pt x="601" y="489"/>
                  <a:pt x="603" y="485"/>
                  <a:pt x="603" y="480"/>
                </a:cubicBezTo>
                <a:cubicBezTo>
                  <a:pt x="604" y="474"/>
                  <a:pt x="602" y="468"/>
                  <a:pt x="603" y="462"/>
                </a:cubicBezTo>
                <a:cubicBezTo>
                  <a:pt x="606" y="461"/>
                  <a:pt x="607" y="465"/>
                  <a:pt x="610" y="465"/>
                </a:cubicBezTo>
                <a:cubicBezTo>
                  <a:pt x="615" y="465"/>
                  <a:pt x="612" y="460"/>
                  <a:pt x="615" y="460"/>
                </a:cubicBezTo>
                <a:cubicBezTo>
                  <a:pt x="621" y="469"/>
                  <a:pt x="632" y="472"/>
                  <a:pt x="642" y="467"/>
                </a:cubicBezTo>
                <a:cubicBezTo>
                  <a:pt x="643" y="467"/>
                  <a:pt x="643" y="467"/>
                  <a:pt x="644" y="467"/>
                </a:cubicBezTo>
                <a:cubicBezTo>
                  <a:pt x="645" y="466"/>
                  <a:pt x="645" y="465"/>
                  <a:pt x="646" y="464"/>
                </a:cubicBezTo>
                <a:cubicBezTo>
                  <a:pt x="648" y="462"/>
                  <a:pt x="651" y="463"/>
                  <a:pt x="653" y="463"/>
                </a:cubicBezTo>
                <a:cubicBezTo>
                  <a:pt x="657" y="463"/>
                  <a:pt x="661" y="464"/>
                  <a:pt x="665" y="465"/>
                </a:cubicBezTo>
                <a:cubicBezTo>
                  <a:pt x="668" y="466"/>
                  <a:pt x="670" y="467"/>
                  <a:pt x="672" y="468"/>
                </a:cubicBezTo>
                <a:cubicBezTo>
                  <a:pt x="676" y="468"/>
                  <a:pt x="675" y="467"/>
                  <a:pt x="677" y="465"/>
                </a:cubicBezTo>
                <a:cubicBezTo>
                  <a:pt x="676" y="465"/>
                  <a:pt x="680" y="463"/>
                  <a:pt x="680" y="463"/>
                </a:cubicBezTo>
                <a:cubicBezTo>
                  <a:pt x="682" y="462"/>
                  <a:pt x="685" y="460"/>
                  <a:pt x="687" y="460"/>
                </a:cubicBezTo>
                <a:cubicBezTo>
                  <a:pt x="690" y="459"/>
                  <a:pt x="692" y="460"/>
                  <a:pt x="694" y="459"/>
                </a:cubicBezTo>
                <a:cubicBezTo>
                  <a:pt x="694" y="458"/>
                  <a:pt x="695" y="456"/>
                  <a:pt x="695" y="455"/>
                </a:cubicBezTo>
                <a:cubicBezTo>
                  <a:pt x="696" y="450"/>
                  <a:pt x="695" y="444"/>
                  <a:pt x="694" y="439"/>
                </a:cubicBezTo>
                <a:cubicBezTo>
                  <a:pt x="691" y="429"/>
                  <a:pt x="690" y="419"/>
                  <a:pt x="684" y="410"/>
                </a:cubicBezTo>
                <a:cubicBezTo>
                  <a:pt x="682" y="406"/>
                  <a:pt x="679" y="405"/>
                  <a:pt x="677" y="401"/>
                </a:cubicBezTo>
                <a:cubicBezTo>
                  <a:pt x="676" y="398"/>
                  <a:pt x="677" y="394"/>
                  <a:pt x="677" y="391"/>
                </a:cubicBezTo>
                <a:cubicBezTo>
                  <a:pt x="677" y="387"/>
                  <a:pt x="676" y="384"/>
                  <a:pt x="677" y="380"/>
                </a:cubicBezTo>
                <a:cubicBezTo>
                  <a:pt x="677" y="376"/>
                  <a:pt x="679" y="374"/>
                  <a:pt x="681" y="371"/>
                </a:cubicBezTo>
                <a:cubicBezTo>
                  <a:pt x="684" y="365"/>
                  <a:pt x="683" y="359"/>
                  <a:pt x="684" y="353"/>
                </a:cubicBezTo>
                <a:cubicBezTo>
                  <a:pt x="686" y="345"/>
                  <a:pt x="689" y="337"/>
                  <a:pt x="687" y="328"/>
                </a:cubicBezTo>
                <a:cubicBezTo>
                  <a:pt x="686" y="320"/>
                  <a:pt x="682" y="312"/>
                  <a:pt x="677" y="305"/>
                </a:cubicBezTo>
                <a:cubicBezTo>
                  <a:pt x="672" y="296"/>
                  <a:pt x="669" y="286"/>
                  <a:pt x="669" y="276"/>
                </a:cubicBezTo>
                <a:cubicBezTo>
                  <a:pt x="669" y="273"/>
                  <a:pt x="668" y="267"/>
                  <a:pt x="670" y="265"/>
                </a:cubicBezTo>
                <a:cubicBezTo>
                  <a:pt x="671" y="263"/>
                  <a:pt x="673" y="264"/>
                  <a:pt x="673" y="262"/>
                </a:cubicBezTo>
                <a:cubicBezTo>
                  <a:pt x="674" y="259"/>
                  <a:pt x="673" y="255"/>
                  <a:pt x="672" y="253"/>
                </a:cubicBezTo>
                <a:cubicBezTo>
                  <a:pt x="672" y="249"/>
                  <a:pt x="671" y="246"/>
                  <a:pt x="670" y="243"/>
                </a:cubicBezTo>
                <a:cubicBezTo>
                  <a:pt x="670" y="241"/>
                  <a:pt x="670" y="240"/>
                  <a:pt x="669" y="239"/>
                </a:cubicBezTo>
                <a:cubicBezTo>
                  <a:pt x="667" y="238"/>
                  <a:pt x="663" y="239"/>
                  <a:pt x="661" y="237"/>
                </a:cubicBezTo>
                <a:cubicBezTo>
                  <a:pt x="659" y="236"/>
                  <a:pt x="658" y="233"/>
                  <a:pt x="657" y="230"/>
                </a:cubicBezTo>
                <a:cubicBezTo>
                  <a:pt x="656" y="225"/>
                  <a:pt x="661" y="224"/>
                  <a:pt x="664" y="221"/>
                </a:cubicBezTo>
                <a:cubicBezTo>
                  <a:pt x="666" y="218"/>
                  <a:pt x="666" y="214"/>
                  <a:pt x="666" y="211"/>
                </a:cubicBezTo>
                <a:cubicBezTo>
                  <a:pt x="665" y="204"/>
                  <a:pt x="662" y="199"/>
                  <a:pt x="662" y="192"/>
                </a:cubicBezTo>
                <a:cubicBezTo>
                  <a:pt x="662" y="188"/>
                  <a:pt x="662" y="184"/>
                  <a:pt x="662" y="180"/>
                </a:cubicBezTo>
                <a:cubicBezTo>
                  <a:pt x="662" y="178"/>
                  <a:pt x="663" y="176"/>
                  <a:pt x="663" y="174"/>
                </a:cubicBezTo>
                <a:cubicBezTo>
                  <a:pt x="665" y="169"/>
                  <a:pt x="668" y="167"/>
                  <a:pt x="667" y="162"/>
                </a:cubicBezTo>
                <a:cubicBezTo>
                  <a:pt x="660" y="161"/>
                  <a:pt x="659" y="153"/>
                  <a:pt x="656" y="148"/>
                </a:cubicBezTo>
                <a:cubicBezTo>
                  <a:pt x="654" y="145"/>
                  <a:pt x="653" y="143"/>
                  <a:pt x="649" y="142"/>
                </a:cubicBezTo>
                <a:cubicBezTo>
                  <a:pt x="647" y="141"/>
                  <a:pt x="645" y="140"/>
                  <a:pt x="642" y="140"/>
                </a:cubicBezTo>
                <a:cubicBezTo>
                  <a:pt x="641" y="137"/>
                  <a:pt x="642" y="133"/>
                  <a:pt x="641" y="129"/>
                </a:cubicBezTo>
                <a:cubicBezTo>
                  <a:pt x="641" y="128"/>
                  <a:pt x="642" y="125"/>
                  <a:pt x="641" y="123"/>
                </a:cubicBezTo>
                <a:cubicBezTo>
                  <a:pt x="639" y="122"/>
                  <a:pt x="634" y="121"/>
                  <a:pt x="632" y="120"/>
                </a:cubicBezTo>
                <a:cubicBezTo>
                  <a:pt x="629" y="119"/>
                  <a:pt x="628" y="120"/>
                  <a:pt x="627" y="117"/>
                </a:cubicBezTo>
                <a:cubicBezTo>
                  <a:pt x="626" y="115"/>
                  <a:pt x="625" y="114"/>
                  <a:pt x="624" y="112"/>
                </a:cubicBezTo>
                <a:cubicBezTo>
                  <a:pt x="621" y="106"/>
                  <a:pt x="616" y="100"/>
                  <a:pt x="613" y="95"/>
                </a:cubicBezTo>
                <a:cubicBezTo>
                  <a:pt x="609" y="90"/>
                  <a:pt x="607" y="89"/>
                  <a:pt x="602" y="86"/>
                </a:cubicBezTo>
                <a:cubicBezTo>
                  <a:pt x="598" y="85"/>
                  <a:pt x="595" y="84"/>
                  <a:pt x="591" y="84"/>
                </a:cubicBezTo>
                <a:cubicBezTo>
                  <a:pt x="589" y="84"/>
                  <a:pt x="588" y="84"/>
                  <a:pt x="587" y="83"/>
                </a:cubicBezTo>
                <a:cubicBezTo>
                  <a:pt x="585" y="82"/>
                  <a:pt x="583" y="80"/>
                  <a:pt x="582" y="78"/>
                </a:cubicBezTo>
                <a:cubicBezTo>
                  <a:pt x="579" y="76"/>
                  <a:pt x="577" y="74"/>
                  <a:pt x="574" y="72"/>
                </a:cubicBezTo>
                <a:cubicBezTo>
                  <a:pt x="570" y="69"/>
                  <a:pt x="568" y="69"/>
                  <a:pt x="563" y="68"/>
                </a:cubicBezTo>
                <a:cubicBezTo>
                  <a:pt x="559" y="67"/>
                  <a:pt x="555" y="62"/>
                  <a:pt x="552" y="59"/>
                </a:cubicBezTo>
                <a:cubicBezTo>
                  <a:pt x="549" y="54"/>
                  <a:pt x="547" y="50"/>
                  <a:pt x="542" y="47"/>
                </a:cubicBezTo>
                <a:cubicBezTo>
                  <a:pt x="538" y="44"/>
                  <a:pt x="537" y="39"/>
                  <a:pt x="534" y="35"/>
                </a:cubicBezTo>
                <a:cubicBezTo>
                  <a:pt x="531" y="32"/>
                  <a:pt x="528" y="30"/>
                  <a:pt x="525" y="28"/>
                </a:cubicBezTo>
                <a:cubicBezTo>
                  <a:pt x="523" y="26"/>
                  <a:pt x="522" y="24"/>
                  <a:pt x="519" y="22"/>
                </a:cubicBezTo>
                <a:cubicBezTo>
                  <a:pt x="516" y="19"/>
                  <a:pt x="513" y="17"/>
                  <a:pt x="510" y="14"/>
                </a:cubicBezTo>
                <a:cubicBezTo>
                  <a:pt x="508" y="11"/>
                  <a:pt x="505" y="8"/>
                  <a:pt x="504" y="5"/>
                </a:cubicBezTo>
                <a:cubicBezTo>
                  <a:pt x="503" y="4"/>
                  <a:pt x="503" y="2"/>
                  <a:pt x="502" y="1"/>
                </a:cubicBezTo>
                <a:cubicBezTo>
                  <a:pt x="502" y="1"/>
                  <a:pt x="502" y="0"/>
                  <a:pt x="502" y="0"/>
                </a:cubicBezTo>
                <a:cubicBezTo>
                  <a:pt x="500" y="0"/>
                  <a:pt x="498" y="0"/>
                  <a:pt x="497" y="1"/>
                </a:cubicBezTo>
                <a:cubicBezTo>
                  <a:pt x="494" y="1"/>
                  <a:pt x="481" y="1"/>
                  <a:pt x="480" y="4"/>
                </a:cubicBezTo>
                <a:cubicBezTo>
                  <a:pt x="482" y="6"/>
                  <a:pt x="483" y="10"/>
                  <a:pt x="485" y="12"/>
                </a:cubicBezTo>
                <a:cubicBezTo>
                  <a:pt x="487" y="17"/>
                  <a:pt x="490" y="22"/>
                  <a:pt x="493" y="26"/>
                </a:cubicBezTo>
                <a:cubicBezTo>
                  <a:pt x="498" y="33"/>
                  <a:pt x="500" y="39"/>
                  <a:pt x="500" y="47"/>
                </a:cubicBezTo>
                <a:cubicBezTo>
                  <a:pt x="500" y="54"/>
                  <a:pt x="497" y="56"/>
                  <a:pt x="492" y="60"/>
                </a:cubicBezTo>
                <a:cubicBezTo>
                  <a:pt x="487" y="64"/>
                  <a:pt x="483" y="67"/>
                  <a:pt x="478" y="70"/>
                </a:cubicBezTo>
                <a:cubicBezTo>
                  <a:pt x="475" y="72"/>
                  <a:pt x="470" y="73"/>
                  <a:pt x="468" y="76"/>
                </a:cubicBezTo>
                <a:cubicBezTo>
                  <a:pt x="471" y="78"/>
                  <a:pt x="484" y="81"/>
                  <a:pt x="484" y="85"/>
                </a:cubicBezTo>
                <a:cubicBezTo>
                  <a:pt x="484" y="86"/>
                  <a:pt x="481" y="88"/>
                  <a:pt x="481" y="89"/>
                </a:cubicBezTo>
                <a:cubicBezTo>
                  <a:pt x="480" y="91"/>
                  <a:pt x="480" y="92"/>
                  <a:pt x="478" y="95"/>
                </a:cubicBezTo>
                <a:cubicBezTo>
                  <a:pt x="478" y="96"/>
                  <a:pt x="475" y="100"/>
                  <a:pt x="474" y="101"/>
                </a:cubicBezTo>
                <a:cubicBezTo>
                  <a:pt x="472" y="102"/>
                  <a:pt x="471" y="101"/>
                  <a:pt x="469" y="101"/>
                </a:cubicBezTo>
                <a:cubicBezTo>
                  <a:pt x="462" y="100"/>
                  <a:pt x="456" y="98"/>
                  <a:pt x="449" y="94"/>
                </a:cubicBezTo>
                <a:cubicBezTo>
                  <a:pt x="444" y="91"/>
                  <a:pt x="438" y="92"/>
                  <a:pt x="432" y="91"/>
                </a:cubicBezTo>
                <a:cubicBezTo>
                  <a:pt x="423" y="89"/>
                  <a:pt x="414" y="87"/>
                  <a:pt x="405" y="84"/>
                </a:cubicBezTo>
                <a:cubicBezTo>
                  <a:pt x="403" y="83"/>
                  <a:pt x="399" y="83"/>
                  <a:pt x="397" y="82"/>
                </a:cubicBezTo>
                <a:cubicBezTo>
                  <a:pt x="394" y="81"/>
                  <a:pt x="393" y="80"/>
                  <a:pt x="391" y="80"/>
                </a:cubicBezTo>
                <a:cubicBezTo>
                  <a:pt x="387" y="80"/>
                  <a:pt x="382" y="81"/>
                  <a:pt x="379" y="78"/>
                </a:cubicBezTo>
                <a:cubicBezTo>
                  <a:pt x="380" y="83"/>
                  <a:pt x="380" y="89"/>
                  <a:pt x="380" y="94"/>
                </a:cubicBezTo>
                <a:cubicBezTo>
                  <a:pt x="380" y="117"/>
                  <a:pt x="380" y="117"/>
                  <a:pt x="380" y="117"/>
                </a:cubicBezTo>
                <a:cubicBezTo>
                  <a:pt x="380" y="119"/>
                  <a:pt x="380" y="123"/>
                  <a:pt x="380" y="124"/>
                </a:cubicBezTo>
                <a:cubicBezTo>
                  <a:pt x="379" y="126"/>
                  <a:pt x="378" y="128"/>
                  <a:pt x="378" y="129"/>
                </a:cubicBezTo>
                <a:cubicBezTo>
                  <a:pt x="377" y="132"/>
                  <a:pt x="375" y="134"/>
                  <a:pt x="373" y="137"/>
                </a:cubicBezTo>
                <a:cubicBezTo>
                  <a:pt x="371" y="142"/>
                  <a:pt x="368" y="147"/>
                  <a:pt x="366" y="151"/>
                </a:cubicBezTo>
                <a:cubicBezTo>
                  <a:pt x="365" y="153"/>
                  <a:pt x="365" y="155"/>
                  <a:pt x="364" y="157"/>
                </a:cubicBezTo>
                <a:cubicBezTo>
                  <a:pt x="359" y="155"/>
                  <a:pt x="354" y="152"/>
                  <a:pt x="349" y="151"/>
                </a:cubicBezTo>
                <a:cubicBezTo>
                  <a:pt x="345" y="149"/>
                  <a:pt x="343" y="147"/>
                  <a:pt x="340" y="146"/>
                </a:cubicBezTo>
                <a:cubicBezTo>
                  <a:pt x="336" y="144"/>
                  <a:pt x="329" y="144"/>
                  <a:pt x="325" y="145"/>
                </a:cubicBezTo>
                <a:cubicBezTo>
                  <a:pt x="322" y="146"/>
                  <a:pt x="319" y="149"/>
                  <a:pt x="317" y="151"/>
                </a:cubicBezTo>
                <a:cubicBezTo>
                  <a:pt x="313" y="153"/>
                  <a:pt x="311" y="155"/>
                  <a:pt x="308" y="159"/>
                </a:cubicBezTo>
                <a:cubicBezTo>
                  <a:pt x="305" y="163"/>
                  <a:pt x="302" y="168"/>
                  <a:pt x="299" y="172"/>
                </a:cubicBezTo>
                <a:cubicBezTo>
                  <a:pt x="298" y="173"/>
                  <a:pt x="295" y="175"/>
                  <a:pt x="295" y="177"/>
                </a:cubicBezTo>
                <a:cubicBezTo>
                  <a:pt x="292" y="178"/>
                  <a:pt x="292" y="181"/>
                  <a:pt x="291" y="183"/>
                </a:cubicBezTo>
                <a:cubicBezTo>
                  <a:pt x="290" y="185"/>
                  <a:pt x="289" y="186"/>
                  <a:pt x="288" y="188"/>
                </a:cubicBezTo>
                <a:cubicBezTo>
                  <a:pt x="289" y="187"/>
                  <a:pt x="290" y="187"/>
                  <a:pt x="290" y="187"/>
                </a:cubicBezTo>
                <a:cubicBezTo>
                  <a:pt x="289" y="188"/>
                  <a:pt x="289" y="190"/>
                  <a:pt x="288" y="192"/>
                </a:cubicBezTo>
                <a:cubicBezTo>
                  <a:pt x="287" y="195"/>
                  <a:pt x="285" y="199"/>
                  <a:pt x="284" y="202"/>
                </a:cubicBezTo>
                <a:cubicBezTo>
                  <a:pt x="282" y="207"/>
                  <a:pt x="280" y="211"/>
                  <a:pt x="279" y="216"/>
                </a:cubicBezTo>
                <a:cubicBezTo>
                  <a:pt x="279" y="220"/>
                  <a:pt x="278" y="223"/>
                  <a:pt x="274" y="224"/>
                </a:cubicBezTo>
                <a:cubicBezTo>
                  <a:pt x="269" y="227"/>
                  <a:pt x="268" y="229"/>
                  <a:pt x="267" y="234"/>
                </a:cubicBezTo>
                <a:cubicBezTo>
                  <a:pt x="266" y="237"/>
                  <a:pt x="266" y="239"/>
                  <a:pt x="266" y="243"/>
                </a:cubicBezTo>
                <a:cubicBezTo>
                  <a:pt x="266" y="245"/>
                  <a:pt x="266" y="247"/>
                  <a:pt x="267" y="249"/>
                </a:cubicBezTo>
                <a:cubicBezTo>
                  <a:pt x="268" y="253"/>
                  <a:pt x="268" y="256"/>
                  <a:pt x="269" y="259"/>
                </a:cubicBezTo>
                <a:cubicBezTo>
                  <a:pt x="269" y="261"/>
                  <a:pt x="271" y="263"/>
                  <a:pt x="272" y="265"/>
                </a:cubicBezTo>
                <a:cubicBezTo>
                  <a:pt x="272" y="266"/>
                  <a:pt x="272" y="268"/>
                  <a:pt x="272" y="270"/>
                </a:cubicBezTo>
                <a:cubicBezTo>
                  <a:pt x="272" y="272"/>
                  <a:pt x="274" y="275"/>
                  <a:pt x="275" y="278"/>
                </a:cubicBezTo>
                <a:cubicBezTo>
                  <a:pt x="276" y="282"/>
                  <a:pt x="277" y="294"/>
                  <a:pt x="273" y="297"/>
                </a:cubicBezTo>
                <a:cubicBezTo>
                  <a:pt x="269" y="299"/>
                  <a:pt x="265" y="300"/>
                  <a:pt x="261" y="303"/>
                </a:cubicBezTo>
                <a:cubicBezTo>
                  <a:pt x="258" y="306"/>
                  <a:pt x="256" y="310"/>
                  <a:pt x="256" y="314"/>
                </a:cubicBezTo>
                <a:cubicBezTo>
                  <a:pt x="255" y="319"/>
                  <a:pt x="252" y="323"/>
                  <a:pt x="250" y="327"/>
                </a:cubicBezTo>
                <a:cubicBezTo>
                  <a:pt x="247" y="335"/>
                  <a:pt x="243" y="344"/>
                  <a:pt x="239" y="352"/>
                </a:cubicBezTo>
                <a:cubicBezTo>
                  <a:pt x="237" y="357"/>
                  <a:pt x="236" y="360"/>
                  <a:pt x="231" y="363"/>
                </a:cubicBezTo>
                <a:cubicBezTo>
                  <a:pt x="227" y="366"/>
                  <a:pt x="224" y="368"/>
                  <a:pt x="225" y="374"/>
                </a:cubicBezTo>
                <a:cubicBezTo>
                  <a:pt x="225" y="379"/>
                  <a:pt x="233" y="388"/>
                  <a:pt x="230" y="394"/>
                </a:cubicBezTo>
                <a:cubicBezTo>
                  <a:pt x="228" y="397"/>
                  <a:pt x="223" y="396"/>
                  <a:pt x="220" y="398"/>
                </a:cubicBezTo>
                <a:cubicBezTo>
                  <a:pt x="215" y="401"/>
                  <a:pt x="215" y="408"/>
                  <a:pt x="209" y="410"/>
                </a:cubicBezTo>
                <a:cubicBezTo>
                  <a:pt x="206" y="412"/>
                  <a:pt x="201" y="413"/>
                  <a:pt x="197" y="414"/>
                </a:cubicBezTo>
                <a:cubicBezTo>
                  <a:pt x="193" y="415"/>
                  <a:pt x="181" y="412"/>
                  <a:pt x="178" y="415"/>
                </a:cubicBezTo>
                <a:cubicBezTo>
                  <a:pt x="178" y="415"/>
                  <a:pt x="178" y="416"/>
                  <a:pt x="178" y="416"/>
                </a:cubicBezTo>
                <a:cubicBezTo>
                  <a:pt x="178" y="418"/>
                  <a:pt x="178" y="422"/>
                  <a:pt x="178" y="422"/>
                </a:cubicBezTo>
                <a:cubicBezTo>
                  <a:pt x="179" y="428"/>
                  <a:pt x="180" y="435"/>
                  <a:pt x="181" y="441"/>
                </a:cubicBezTo>
                <a:cubicBezTo>
                  <a:pt x="182" y="449"/>
                  <a:pt x="186" y="456"/>
                  <a:pt x="184" y="463"/>
                </a:cubicBezTo>
                <a:cubicBezTo>
                  <a:pt x="184" y="466"/>
                  <a:pt x="184" y="467"/>
                  <a:pt x="183" y="469"/>
                </a:cubicBezTo>
                <a:cubicBezTo>
                  <a:pt x="182" y="470"/>
                  <a:pt x="181" y="471"/>
                  <a:pt x="180" y="471"/>
                </a:cubicBezTo>
                <a:cubicBezTo>
                  <a:pt x="179" y="473"/>
                  <a:pt x="179" y="475"/>
                  <a:pt x="178" y="477"/>
                </a:cubicBezTo>
                <a:cubicBezTo>
                  <a:pt x="177" y="481"/>
                  <a:pt x="174" y="485"/>
                  <a:pt x="174" y="490"/>
                </a:cubicBezTo>
                <a:cubicBezTo>
                  <a:pt x="173" y="496"/>
                  <a:pt x="174" y="502"/>
                  <a:pt x="175" y="508"/>
                </a:cubicBezTo>
                <a:cubicBezTo>
                  <a:pt x="175" y="513"/>
                  <a:pt x="175" y="518"/>
                  <a:pt x="175" y="524"/>
                </a:cubicBezTo>
                <a:cubicBezTo>
                  <a:pt x="175" y="530"/>
                  <a:pt x="175" y="531"/>
                  <a:pt x="171" y="534"/>
                </a:cubicBezTo>
                <a:cubicBezTo>
                  <a:pt x="168" y="536"/>
                  <a:pt x="166" y="540"/>
                  <a:pt x="165" y="543"/>
                </a:cubicBezTo>
                <a:cubicBezTo>
                  <a:pt x="163" y="547"/>
                  <a:pt x="162" y="552"/>
                  <a:pt x="160" y="556"/>
                </a:cubicBezTo>
                <a:cubicBezTo>
                  <a:pt x="157" y="561"/>
                  <a:pt x="157" y="567"/>
                  <a:pt x="154" y="570"/>
                </a:cubicBezTo>
                <a:cubicBezTo>
                  <a:pt x="153" y="572"/>
                  <a:pt x="153" y="574"/>
                  <a:pt x="152" y="576"/>
                </a:cubicBezTo>
                <a:cubicBezTo>
                  <a:pt x="151" y="578"/>
                  <a:pt x="151" y="580"/>
                  <a:pt x="151" y="582"/>
                </a:cubicBezTo>
                <a:cubicBezTo>
                  <a:pt x="150" y="586"/>
                  <a:pt x="149" y="590"/>
                  <a:pt x="147" y="593"/>
                </a:cubicBezTo>
                <a:cubicBezTo>
                  <a:pt x="145" y="598"/>
                  <a:pt x="142" y="602"/>
                  <a:pt x="139" y="606"/>
                </a:cubicBezTo>
                <a:cubicBezTo>
                  <a:pt x="137" y="609"/>
                  <a:pt x="135" y="612"/>
                  <a:pt x="134" y="615"/>
                </a:cubicBezTo>
                <a:cubicBezTo>
                  <a:pt x="137" y="616"/>
                  <a:pt x="138" y="618"/>
                  <a:pt x="140" y="620"/>
                </a:cubicBezTo>
                <a:cubicBezTo>
                  <a:pt x="143" y="621"/>
                  <a:pt x="145" y="622"/>
                  <a:pt x="148" y="624"/>
                </a:cubicBezTo>
                <a:cubicBezTo>
                  <a:pt x="153" y="628"/>
                  <a:pt x="151" y="636"/>
                  <a:pt x="151" y="642"/>
                </a:cubicBezTo>
                <a:cubicBezTo>
                  <a:pt x="151" y="646"/>
                  <a:pt x="151" y="650"/>
                  <a:pt x="151" y="653"/>
                </a:cubicBezTo>
                <a:cubicBezTo>
                  <a:pt x="152" y="657"/>
                  <a:pt x="154" y="661"/>
                  <a:pt x="155" y="665"/>
                </a:cubicBezTo>
                <a:cubicBezTo>
                  <a:pt x="155" y="669"/>
                  <a:pt x="154" y="672"/>
                  <a:pt x="152" y="676"/>
                </a:cubicBezTo>
                <a:cubicBezTo>
                  <a:pt x="151" y="679"/>
                  <a:pt x="150" y="684"/>
                  <a:pt x="148" y="687"/>
                </a:cubicBezTo>
                <a:cubicBezTo>
                  <a:pt x="144" y="685"/>
                  <a:pt x="138" y="685"/>
                  <a:pt x="134" y="684"/>
                </a:cubicBezTo>
                <a:cubicBezTo>
                  <a:pt x="128" y="684"/>
                  <a:pt x="123" y="683"/>
                  <a:pt x="117" y="682"/>
                </a:cubicBezTo>
                <a:cubicBezTo>
                  <a:pt x="112" y="682"/>
                  <a:pt x="108" y="683"/>
                  <a:pt x="103" y="683"/>
                </a:cubicBezTo>
                <a:cubicBezTo>
                  <a:pt x="98" y="683"/>
                  <a:pt x="94" y="684"/>
                  <a:pt x="89" y="686"/>
                </a:cubicBezTo>
                <a:cubicBezTo>
                  <a:pt x="85" y="688"/>
                  <a:pt x="84" y="692"/>
                  <a:pt x="81" y="694"/>
                </a:cubicBezTo>
                <a:cubicBezTo>
                  <a:pt x="80" y="695"/>
                  <a:pt x="78" y="695"/>
                  <a:pt x="76" y="696"/>
                </a:cubicBezTo>
                <a:cubicBezTo>
                  <a:pt x="74" y="697"/>
                  <a:pt x="73" y="699"/>
                  <a:pt x="71" y="700"/>
                </a:cubicBezTo>
                <a:cubicBezTo>
                  <a:pt x="70" y="702"/>
                  <a:pt x="70" y="703"/>
                  <a:pt x="68" y="705"/>
                </a:cubicBezTo>
                <a:cubicBezTo>
                  <a:pt x="67" y="706"/>
                  <a:pt x="67" y="708"/>
                  <a:pt x="67" y="710"/>
                </a:cubicBezTo>
                <a:cubicBezTo>
                  <a:pt x="66" y="712"/>
                  <a:pt x="65" y="715"/>
                  <a:pt x="64" y="718"/>
                </a:cubicBezTo>
                <a:cubicBezTo>
                  <a:pt x="63" y="722"/>
                  <a:pt x="60" y="727"/>
                  <a:pt x="57" y="731"/>
                </a:cubicBezTo>
                <a:cubicBezTo>
                  <a:pt x="54" y="736"/>
                  <a:pt x="49" y="738"/>
                  <a:pt x="48" y="745"/>
                </a:cubicBezTo>
                <a:cubicBezTo>
                  <a:pt x="48" y="749"/>
                  <a:pt x="48" y="753"/>
                  <a:pt x="48" y="757"/>
                </a:cubicBezTo>
                <a:cubicBezTo>
                  <a:pt x="48" y="762"/>
                  <a:pt x="49" y="770"/>
                  <a:pt x="46" y="775"/>
                </a:cubicBezTo>
                <a:cubicBezTo>
                  <a:pt x="45" y="777"/>
                  <a:pt x="44" y="778"/>
                  <a:pt x="44" y="780"/>
                </a:cubicBezTo>
                <a:cubicBezTo>
                  <a:pt x="44" y="782"/>
                  <a:pt x="45" y="784"/>
                  <a:pt x="45" y="786"/>
                </a:cubicBezTo>
                <a:cubicBezTo>
                  <a:pt x="47" y="789"/>
                  <a:pt x="48" y="792"/>
                  <a:pt x="49" y="795"/>
                </a:cubicBezTo>
                <a:cubicBezTo>
                  <a:pt x="50" y="799"/>
                  <a:pt x="50" y="803"/>
                  <a:pt x="52" y="807"/>
                </a:cubicBezTo>
                <a:cubicBezTo>
                  <a:pt x="53" y="809"/>
                  <a:pt x="54" y="810"/>
                  <a:pt x="53" y="812"/>
                </a:cubicBezTo>
                <a:cubicBezTo>
                  <a:pt x="53" y="814"/>
                  <a:pt x="50" y="816"/>
                  <a:pt x="49" y="817"/>
                </a:cubicBezTo>
                <a:cubicBezTo>
                  <a:pt x="48" y="818"/>
                  <a:pt x="48" y="820"/>
                  <a:pt x="47" y="821"/>
                </a:cubicBezTo>
                <a:cubicBezTo>
                  <a:pt x="47" y="822"/>
                  <a:pt x="45" y="821"/>
                  <a:pt x="45" y="822"/>
                </a:cubicBezTo>
                <a:cubicBezTo>
                  <a:pt x="44" y="824"/>
                  <a:pt x="45" y="828"/>
                  <a:pt x="45" y="830"/>
                </a:cubicBezTo>
                <a:cubicBezTo>
                  <a:pt x="45" y="836"/>
                  <a:pt x="45" y="841"/>
                  <a:pt x="45" y="847"/>
                </a:cubicBezTo>
                <a:cubicBezTo>
                  <a:pt x="45" y="851"/>
                  <a:pt x="44" y="855"/>
                  <a:pt x="43" y="860"/>
                </a:cubicBezTo>
                <a:cubicBezTo>
                  <a:pt x="43" y="863"/>
                  <a:pt x="44" y="863"/>
                  <a:pt x="45" y="866"/>
                </a:cubicBezTo>
                <a:cubicBezTo>
                  <a:pt x="49" y="872"/>
                  <a:pt x="52" y="879"/>
                  <a:pt x="55" y="886"/>
                </a:cubicBezTo>
                <a:cubicBezTo>
                  <a:pt x="56" y="888"/>
                  <a:pt x="57" y="890"/>
                  <a:pt x="57" y="892"/>
                </a:cubicBezTo>
                <a:cubicBezTo>
                  <a:pt x="58" y="896"/>
                  <a:pt x="57" y="900"/>
                  <a:pt x="57" y="904"/>
                </a:cubicBezTo>
                <a:cubicBezTo>
                  <a:pt x="57" y="918"/>
                  <a:pt x="57" y="931"/>
                  <a:pt x="54" y="944"/>
                </a:cubicBezTo>
                <a:cubicBezTo>
                  <a:pt x="53" y="950"/>
                  <a:pt x="48" y="958"/>
                  <a:pt x="51" y="964"/>
                </a:cubicBezTo>
                <a:cubicBezTo>
                  <a:pt x="53" y="968"/>
                  <a:pt x="58" y="969"/>
                  <a:pt x="61" y="971"/>
                </a:cubicBezTo>
                <a:cubicBezTo>
                  <a:pt x="64" y="973"/>
                  <a:pt x="65" y="976"/>
                  <a:pt x="68" y="979"/>
                </a:cubicBezTo>
                <a:cubicBezTo>
                  <a:pt x="72" y="983"/>
                  <a:pt x="80" y="979"/>
                  <a:pt x="84" y="985"/>
                </a:cubicBezTo>
                <a:cubicBezTo>
                  <a:pt x="85" y="985"/>
                  <a:pt x="84" y="987"/>
                  <a:pt x="85" y="987"/>
                </a:cubicBezTo>
                <a:cubicBezTo>
                  <a:pt x="86" y="989"/>
                  <a:pt x="87" y="989"/>
                  <a:pt x="88" y="990"/>
                </a:cubicBezTo>
                <a:cubicBezTo>
                  <a:pt x="90" y="992"/>
                  <a:pt x="93" y="998"/>
                  <a:pt x="96" y="999"/>
                </a:cubicBezTo>
                <a:cubicBezTo>
                  <a:pt x="97" y="1003"/>
                  <a:pt x="92" y="1008"/>
                  <a:pt x="90" y="1011"/>
                </a:cubicBezTo>
                <a:cubicBezTo>
                  <a:pt x="88" y="1016"/>
                  <a:pt x="86" y="1021"/>
                  <a:pt x="84" y="1026"/>
                </a:cubicBezTo>
                <a:cubicBezTo>
                  <a:pt x="82" y="1029"/>
                  <a:pt x="82" y="1028"/>
                  <a:pt x="82" y="1030"/>
                </a:cubicBezTo>
                <a:cubicBezTo>
                  <a:pt x="81" y="1032"/>
                  <a:pt x="82" y="1032"/>
                  <a:pt x="81" y="1034"/>
                </a:cubicBezTo>
                <a:cubicBezTo>
                  <a:pt x="80" y="1034"/>
                  <a:pt x="79" y="1035"/>
                  <a:pt x="77" y="1035"/>
                </a:cubicBezTo>
                <a:cubicBezTo>
                  <a:pt x="76" y="1035"/>
                  <a:pt x="76" y="1035"/>
                  <a:pt x="76" y="1036"/>
                </a:cubicBezTo>
                <a:cubicBezTo>
                  <a:pt x="75" y="1036"/>
                  <a:pt x="74" y="1036"/>
                  <a:pt x="73" y="1037"/>
                </a:cubicBezTo>
                <a:cubicBezTo>
                  <a:pt x="71" y="1038"/>
                  <a:pt x="69" y="1039"/>
                  <a:pt x="66" y="1039"/>
                </a:cubicBezTo>
                <a:cubicBezTo>
                  <a:pt x="64" y="1040"/>
                  <a:pt x="63" y="1039"/>
                  <a:pt x="61" y="1039"/>
                </a:cubicBezTo>
                <a:cubicBezTo>
                  <a:pt x="60" y="1042"/>
                  <a:pt x="62" y="1048"/>
                  <a:pt x="62" y="1051"/>
                </a:cubicBezTo>
                <a:cubicBezTo>
                  <a:pt x="63" y="1055"/>
                  <a:pt x="64" y="1059"/>
                  <a:pt x="65" y="1063"/>
                </a:cubicBezTo>
                <a:cubicBezTo>
                  <a:pt x="68" y="1075"/>
                  <a:pt x="76" y="1084"/>
                  <a:pt x="78" y="1096"/>
                </a:cubicBezTo>
                <a:cubicBezTo>
                  <a:pt x="78" y="1099"/>
                  <a:pt x="79" y="1102"/>
                  <a:pt x="78" y="1105"/>
                </a:cubicBezTo>
                <a:cubicBezTo>
                  <a:pt x="78" y="1107"/>
                  <a:pt x="77" y="1108"/>
                  <a:pt x="75" y="1111"/>
                </a:cubicBezTo>
                <a:cubicBezTo>
                  <a:pt x="72" y="1116"/>
                  <a:pt x="67" y="1122"/>
                  <a:pt x="65" y="1129"/>
                </a:cubicBezTo>
                <a:cubicBezTo>
                  <a:pt x="66" y="1128"/>
                  <a:pt x="67" y="1128"/>
                  <a:pt x="67" y="1128"/>
                </a:cubicBezTo>
                <a:cubicBezTo>
                  <a:pt x="68" y="1127"/>
                  <a:pt x="69" y="1126"/>
                  <a:pt x="70" y="1128"/>
                </a:cubicBezTo>
                <a:cubicBezTo>
                  <a:pt x="69" y="1128"/>
                  <a:pt x="68" y="1128"/>
                  <a:pt x="67" y="1128"/>
                </a:cubicBezTo>
                <a:cubicBezTo>
                  <a:pt x="67" y="1129"/>
                  <a:pt x="67" y="1131"/>
                  <a:pt x="67" y="1131"/>
                </a:cubicBezTo>
                <a:cubicBezTo>
                  <a:pt x="66" y="1134"/>
                  <a:pt x="64" y="1135"/>
                  <a:pt x="63" y="1138"/>
                </a:cubicBezTo>
                <a:cubicBezTo>
                  <a:pt x="61" y="1143"/>
                  <a:pt x="62" y="1150"/>
                  <a:pt x="60" y="1154"/>
                </a:cubicBezTo>
                <a:cubicBezTo>
                  <a:pt x="57" y="1158"/>
                  <a:pt x="52" y="1161"/>
                  <a:pt x="49" y="1162"/>
                </a:cubicBezTo>
                <a:cubicBezTo>
                  <a:pt x="44" y="1164"/>
                  <a:pt x="41" y="1169"/>
                  <a:pt x="35" y="1169"/>
                </a:cubicBezTo>
                <a:cubicBezTo>
                  <a:pt x="34" y="1173"/>
                  <a:pt x="39" y="1177"/>
                  <a:pt x="39" y="1181"/>
                </a:cubicBezTo>
                <a:cubicBezTo>
                  <a:pt x="38" y="1184"/>
                  <a:pt x="38" y="1185"/>
                  <a:pt x="36" y="1187"/>
                </a:cubicBezTo>
                <a:cubicBezTo>
                  <a:pt x="35" y="1189"/>
                  <a:pt x="31" y="1192"/>
                  <a:pt x="30" y="1195"/>
                </a:cubicBezTo>
                <a:cubicBezTo>
                  <a:pt x="30" y="1197"/>
                  <a:pt x="30" y="1200"/>
                  <a:pt x="30" y="1202"/>
                </a:cubicBezTo>
                <a:cubicBezTo>
                  <a:pt x="30" y="1210"/>
                  <a:pt x="33" y="1218"/>
                  <a:pt x="33" y="1226"/>
                </a:cubicBezTo>
                <a:cubicBezTo>
                  <a:pt x="33" y="1235"/>
                  <a:pt x="33" y="1244"/>
                  <a:pt x="30" y="1253"/>
                </a:cubicBezTo>
                <a:cubicBezTo>
                  <a:pt x="29" y="1258"/>
                  <a:pt x="30" y="1262"/>
                  <a:pt x="29" y="1266"/>
                </a:cubicBezTo>
                <a:cubicBezTo>
                  <a:pt x="28" y="1270"/>
                  <a:pt x="26" y="1274"/>
                  <a:pt x="21" y="1273"/>
                </a:cubicBezTo>
                <a:cubicBezTo>
                  <a:pt x="20" y="1273"/>
                  <a:pt x="21" y="1271"/>
                  <a:pt x="19" y="1271"/>
                </a:cubicBezTo>
                <a:cubicBezTo>
                  <a:pt x="18" y="1270"/>
                  <a:pt x="17" y="1270"/>
                  <a:pt x="16" y="1270"/>
                </a:cubicBezTo>
                <a:cubicBezTo>
                  <a:pt x="13" y="1268"/>
                  <a:pt x="13" y="1265"/>
                  <a:pt x="12" y="1262"/>
                </a:cubicBezTo>
                <a:cubicBezTo>
                  <a:pt x="11" y="1259"/>
                  <a:pt x="11" y="1253"/>
                  <a:pt x="8" y="1252"/>
                </a:cubicBezTo>
                <a:cubicBezTo>
                  <a:pt x="6" y="1251"/>
                  <a:pt x="3" y="1253"/>
                  <a:pt x="2" y="1254"/>
                </a:cubicBezTo>
                <a:cubicBezTo>
                  <a:pt x="2" y="1254"/>
                  <a:pt x="2" y="1255"/>
                  <a:pt x="2" y="1255"/>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60" name="Freeform 61">
            <a:extLst>
              <a:ext uri="{FF2B5EF4-FFF2-40B4-BE49-F238E27FC236}">
                <a16:creationId xmlns:a16="http://schemas.microsoft.com/office/drawing/2014/main" id="{18D2FA52-0545-90E5-39AA-823A57B822AC}"/>
              </a:ext>
            </a:extLst>
          </p:cNvPr>
          <p:cNvSpPr>
            <a:spLocks/>
          </p:cNvSpPr>
          <p:nvPr/>
        </p:nvSpPr>
        <p:spPr bwMode="auto">
          <a:xfrm>
            <a:off x="3809877" y="2766142"/>
            <a:ext cx="104145" cy="200518"/>
          </a:xfrm>
          <a:custGeom>
            <a:avLst/>
            <a:gdLst/>
            <a:ahLst/>
            <a:cxnLst>
              <a:cxn ang="0">
                <a:pos x="55" y="10"/>
              </a:cxn>
              <a:cxn ang="0">
                <a:pos x="55" y="23"/>
              </a:cxn>
              <a:cxn ang="0">
                <a:pos x="49" y="25"/>
              </a:cxn>
              <a:cxn ang="0">
                <a:pos x="46" y="27"/>
              </a:cxn>
              <a:cxn ang="0">
                <a:pos x="43" y="28"/>
              </a:cxn>
              <a:cxn ang="0">
                <a:pos x="42" y="39"/>
              </a:cxn>
              <a:cxn ang="0">
                <a:pos x="42" y="51"/>
              </a:cxn>
              <a:cxn ang="0">
                <a:pos x="46" y="54"/>
              </a:cxn>
              <a:cxn ang="0">
                <a:pos x="44" y="61"/>
              </a:cxn>
              <a:cxn ang="0">
                <a:pos x="39" y="64"/>
              </a:cxn>
              <a:cxn ang="0">
                <a:pos x="39" y="68"/>
              </a:cxn>
              <a:cxn ang="0">
                <a:pos x="38" y="72"/>
              </a:cxn>
              <a:cxn ang="0">
                <a:pos x="35" y="79"/>
              </a:cxn>
              <a:cxn ang="0">
                <a:pos x="29" y="84"/>
              </a:cxn>
              <a:cxn ang="0">
                <a:pos x="24" y="87"/>
              </a:cxn>
              <a:cxn ang="0">
                <a:pos x="18" y="92"/>
              </a:cxn>
              <a:cxn ang="0">
                <a:pos x="15" y="98"/>
              </a:cxn>
              <a:cxn ang="0">
                <a:pos x="6" y="107"/>
              </a:cxn>
              <a:cxn ang="0">
                <a:pos x="4" y="105"/>
              </a:cxn>
              <a:cxn ang="0">
                <a:pos x="5" y="101"/>
              </a:cxn>
              <a:cxn ang="0">
                <a:pos x="7" y="94"/>
              </a:cxn>
              <a:cxn ang="0">
                <a:pos x="4" y="86"/>
              </a:cxn>
              <a:cxn ang="0">
                <a:pos x="1" y="77"/>
              </a:cxn>
              <a:cxn ang="0">
                <a:pos x="1" y="67"/>
              </a:cxn>
              <a:cxn ang="0">
                <a:pos x="3" y="59"/>
              </a:cxn>
              <a:cxn ang="0">
                <a:pos x="2" y="45"/>
              </a:cxn>
              <a:cxn ang="0">
                <a:pos x="7" y="41"/>
              </a:cxn>
              <a:cxn ang="0">
                <a:pos x="13" y="35"/>
              </a:cxn>
              <a:cxn ang="0">
                <a:pos x="13" y="22"/>
              </a:cxn>
              <a:cxn ang="0">
                <a:pos x="37" y="5"/>
              </a:cxn>
              <a:cxn ang="0">
                <a:pos x="42" y="6"/>
              </a:cxn>
              <a:cxn ang="0">
                <a:pos x="47" y="3"/>
              </a:cxn>
              <a:cxn ang="0">
                <a:pos x="55" y="6"/>
              </a:cxn>
              <a:cxn ang="0">
                <a:pos x="55" y="10"/>
              </a:cxn>
            </a:cxnLst>
            <a:rect l="0" t="0" r="r" b="b"/>
            <a:pathLst>
              <a:path w="57" h="109">
                <a:moveTo>
                  <a:pt x="55" y="10"/>
                </a:moveTo>
                <a:cubicBezTo>
                  <a:pt x="55" y="13"/>
                  <a:pt x="57" y="20"/>
                  <a:pt x="55" y="23"/>
                </a:cubicBezTo>
                <a:cubicBezTo>
                  <a:pt x="54" y="26"/>
                  <a:pt x="51" y="24"/>
                  <a:pt x="49" y="25"/>
                </a:cubicBezTo>
                <a:cubicBezTo>
                  <a:pt x="48" y="26"/>
                  <a:pt x="46" y="27"/>
                  <a:pt x="46" y="27"/>
                </a:cubicBezTo>
                <a:cubicBezTo>
                  <a:pt x="44" y="27"/>
                  <a:pt x="45" y="26"/>
                  <a:pt x="43" y="28"/>
                </a:cubicBezTo>
                <a:cubicBezTo>
                  <a:pt x="39" y="31"/>
                  <a:pt x="42" y="36"/>
                  <a:pt x="42" y="39"/>
                </a:cubicBezTo>
                <a:cubicBezTo>
                  <a:pt x="42" y="43"/>
                  <a:pt x="40" y="47"/>
                  <a:pt x="42" y="51"/>
                </a:cubicBezTo>
                <a:cubicBezTo>
                  <a:pt x="43" y="53"/>
                  <a:pt x="45" y="52"/>
                  <a:pt x="46" y="54"/>
                </a:cubicBezTo>
                <a:cubicBezTo>
                  <a:pt x="48" y="55"/>
                  <a:pt x="45" y="59"/>
                  <a:pt x="44" y="61"/>
                </a:cubicBezTo>
                <a:cubicBezTo>
                  <a:pt x="43" y="62"/>
                  <a:pt x="40" y="62"/>
                  <a:pt x="39" y="64"/>
                </a:cubicBezTo>
                <a:cubicBezTo>
                  <a:pt x="38" y="65"/>
                  <a:pt x="39" y="67"/>
                  <a:pt x="39" y="68"/>
                </a:cubicBezTo>
                <a:cubicBezTo>
                  <a:pt x="39" y="69"/>
                  <a:pt x="38" y="70"/>
                  <a:pt x="38" y="72"/>
                </a:cubicBezTo>
                <a:cubicBezTo>
                  <a:pt x="37" y="74"/>
                  <a:pt x="37" y="77"/>
                  <a:pt x="35" y="79"/>
                </a:cubicBezTo>
                <a:cubicBezTo>
                  <a:pt x="34" y="81"/>
                  <a:pt x="31" y="83"/>
                  <a:pt x="29" y="84"/>
                </a:cubicBezTo>
                <a:cubicBezTo>
                  <a:pt x="27" y="86"/>
                  <a:pt x="26" y="86"/>
                  <a:pt x="24" y="87"/>
                </a:cubicBezTo>
                <a:cubicBezTo>
                  <a:pt x="21" y="88"/>
                  <a:pt x="20" y="90"/>
                  <a:pt x="18" y="92"/>
                </a:cubicBezTo>
                <a:cubicBezTo>
                  <a:pt x="14" y="94"/>
                  <a:pt x="15" y="94"/>
                  <a:pt x="15" y="98"/>
                </a:cubicBezTo>
                <a:cubicBezTo>
                  <a:pt x="15" y="102"/>
                  <a:pt x="12" y="109"/>
                  <a:pt x="6" y="107"/>
                </a:cubicBezTo>
                <a:cubicBezTo>
                  <a:pt x="4" y="106"/>
                  <a:pt x="5" y="108"/>
                  <a:pt x="4" y="105"/>
                </a:cubicBezTo>
                <a:cubicBezTo>
                  <a:pt x="3" y="103"/>
                  <a:pt x="4" y="102"/>
                  <a:pt x="5" y="101"/>
                </a:cubicBezTo>
                <a:cubicBezTo>
                  <a:pt x="6" y="98"/>
                  <a:pt x="7" y="97"/>
                  <a:pt x="7" y="94"/>
                </a:cubicBezTo>
                <a:cubicBezTo>
                  <a:pt x="8" y="91"/>
                  <a:pt x="6" y="89"/>
                  <a:pt x="4" y="86"/>
                </a:cubicBezTo>
                <a:cubicBezTo>
                  <a:pt x="3" y="83"/>
                  <a:pt x="2" y="80"/>
                  <a:pt x="1" y="77"/>
                </a:cubicBezTo>
                <a:cubicBezTo>
                  <a:pt x="1" y="74"/>
                  <a:pt x="0" y="71"/>
                  <a:pt x="1" y="67"/>
                </a:cubicBezTo>
                <a:cubicBezTo>
                  <a:pt x="1" y="64"/>
                  <a:pt x="3" y="62"/>
                  <a:pt x="3" y="59"/>
                </a:cubicBezTo>
                <a:cubicBezTo>
                  <a:pt x="2" y="55"/>
                  <a:pt x="0" y="48"/>
                  <a:pt x="2" y="45"/>
                </a:cubicBezTo>
                <a:cubicBezTo>
                  <a:pt x="4" y="43"/>
                  <a:pt x="6" y="42"/>
                  <a:pt x="7" y="41"/>
                </a:cubicBezTo>
                <a:cubicBezTo>
                  <a:pt x="9" y="39"/>
                  <a:pt x="11" y="37"/>
                  <a:pt x="13" y="35"/>
                </a:cubicBezTo>
                <a:cubicBezTo>
                  <a:pt x="16" y="32"/>
                  <a:pt x="14" y="27"/>
                  <a:pt x="13" y="22"/>
                </a:cubicBezTo>
                <a:cubicBezTo>
                  <a:pt x="7" y="8"/>
                  <a:pt x="37" y="17"/>
                  <a:pt x="37" y="5"/>
                </a:cubicBezTo>
                <a:cubicBezTo>
                  <a:pt x="39" y="4"/>
                  <a:pt x="40" y="6"/>
                  <a:pt x="42" y="6"/>
                </a:cubicBezTo>
                <a:cubicBezTo>
                  <a:pt x="45" y="6"/>
                  <a:pt x="45" y="5"/>
                  <a:pt x="47" y="3"/>
                </a:cubicBezTo>
                <a:cubicBezTo>
                  <a:pt x="51" y="0"/>
                  <a:pt x="55" y="1"/>
                  <a:pt x="55" y="6"/>
                </a:cubicBezTo>
                <a:lnTo>
                  <a:pt x="55" y="10"/>
                </a:lnTo>
                <a:close/>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61" name="Freeform 62">
            <a:extLst>
              <a:ext uri="{FF2B5EF4-FFF2-40B4-BE49-F238E27FC236}">
                <a16:creationId xmlns:a16="http://schemas.microsoft.com/office/drawing/2014/main" id="{A1434CFC-0B1C-3B36-7349-B591EDFBD4AC}"/>
              </a:ext>
            </a:extLst>
          </p:cNvPr>
          <p:cNvSpPr>
            <a:spLocks noEditPoints="1"/>
          </p:cNvSpPr>
          <p:nvPr/>
        </p:nvSpPr>
        <p:spPr bwMode="auto">
          <a:xfrm>
            <a:off x="4029046" y="-19339"/>
            <a:ext cx="1108288" cy="2445068"/>
          </a:xfrm>
          <a:custGeom>
            <a:avLst/>
            <a:gdLst/>
            <a:ahLst/>
            <a:cxnLst>
              <a:cxn ang="0">
                <a:pos x="479" y="128"/>
              </a:cxn>
              <a:cxn ang="0">
                <a:pos x="589" y="963"/>
              </a:cxn>
              <a:cxn ang="0">
                <a:pos x="528" y="880"/>
              </a:cxn>
              <a:cxn ang="0">
                <a:pos x="530" y="815"/>
              </a:cxn>
              <a:cxn ang="0">
                <a:pos x="520" y="761"/>
              </a:cxn>
              <a:cxn ang="0">
                <a:pos x="501" y="712"/>
              </a:cxn>
              <a:cxn ang="0">
                <a:pos x="502" y="654"/>
              </a:cxn>
              <a:cxn ang="0">
                <a:pos x="513" y="378"/>
              </a:cxn>
              <a:cxn ang="0">
                <a:pos x="491" y="323"/>
              </a:cxn>
              <a:cxn ang="0">
                <a:pos x="441" y="261"/>
              </a:cxn>
              <a:cxn ang="0">
                <a:pos x="437" y="185"/>
              </a:cxn>
              <a:cxn ang="0">
                <a:pos x="458" y="162"/>
              </a:cxn>
              <a:cxn ang="0">
                <a:pos x="452" y="133"/>
              </a:cxn>
              <a:cxn ang="0">
                <a:pos x="471" y="84"/>
              </a:cxn>
              <a:cxn ang="0">
                <a:pos x="434" y="45"/>
              </a:cxn>
              <a:cxn ang="0">
                <a:pos x="414" y="17"/>
              </a:cxn>
              <a:cxn ang="0">
                <a:pos x="393" y="3"/>
              </a:cxn>
              <a:cxn ang="0">
                <a:pos x="374" y="14"/>
              </a:cxn>
              <a:cxn ang="0">
                <a:pos x="339" y="26"/>
              </a:cxn>
              <a:cxn ang="0">
                <a:pos x="306" y="64"/>
              </a:cxn>
              <a:cxn ang="0">
                <a:pos x="292" y="86"/>
              </a:cxn>
              <a:cxn ang="0">
                <a:pos x="287" y="167"/>
              </a:cxn>
              <a:cxn ang="0">
                <a:pos x="271" y="186"/>
              </a:cxn>
              <a:cxn ang="0">
                <a:pos x="256" y="203"/>
              </a:cxn>
              <a:cxn ang="0">
                <a:pos x="248" y="210"/>
              </a:cxn>
              <a:cxn ang="0">
                <a:pos x="232" y="220"/>
              </a:cxn>
              <a:cxn ang="0">
                <a:pos x="200" y="203"/>
              </a:cxn>
              <a:cxn ang="0">
                <a:pos x="172" y="215"/>
              </a:cxn>
              <a:cxn ang="0">
                <a:pos x="142" y="217"/>
              </a:cxn>
              <a:cxn ang="0">
                <a:pos x="105" y="211"/>
              </a:cxn>
              <a:cxn ang="0">
                <a:pos x="93" y="174"/>
              </a:cxn>
              <a:cxn ang="0">
                <a:pos x="67" y="135"/>
              </a:cxn>
              <a:cxn ang="0">
                <a:pos x="34" y="151"/>
              </a:cxn>
              <a:cxn ang="0">
                <a:pos x="0" y="158"/>
              </a:cxn>
              <a:cxn ang="0">
                <a:pos x="22" y="179"/>
              </a:cxn>
              <a:cxn ang="0">
                <a:pos x="66" y="225"/>
              </a:cxn>
              <a:cxn ang="0">
                <a:pos x="105" y="243"/>
              </a:cxn>
              <a:cxn ang="0">
                <a:pos x="144" y="280"/>
              </a:cxn>
              <a:cxn ang="0">
                <a:pos x="170" y="319"/>
              </a:cxn>
              <a:cxn ang="0">
                <a:pos x="167" y="378"/>
              </a:cxn>
              <a:cxn ang="0">
                <a:pos x="175" y="410"/>
              </a:cxn>
              <a:cxn ang="0">
                <a:pos x="190" y="485"/>
              </a:cxn>
              <a:cxn ang="0">
                <a:pos x="180" y="558"/>
              </a:cxn>
              <a:cxn ang="0">
                <a:pos x="196" y="616"/>
              </a:cxn>
              <a:cxn ang="0">
                <a:pos x="262" y="666"/>
              </a:cxn>
              <a:cxn ang="0">
                <a:pos x="261" y="726"/>
              </a:cxn>
              <a:cxn ang="0">
                <a:pos x="222" y="758"/>
              </a:cxn>
              <a:cxn ang="0">
                <a:pos x="164" y="841"/>
              </a:cxn>
              <a:cxn ang="0">
                <a:pos x="124" y="871"/>
              </a:cxn>
              <a:cxn ang="0">
                <a:pos x="96" y="932"/>
              </a:cxn>
              <a:cxn ang="0">
                <a:pos x="50" y="969"/>
              </a:cxn>
              <a:cxn ang="0">
                <a:pos x="43" y="1013"/>
              </a:cxn>
              <a:cxn ang="0">
                <a:pos x="60" y="1098"/>
              </a:cxn>
              <a:cxn ang="0">
                <a:pos x="61" y="1178"/>
              </a:cxn>
              <a:cxn ang="0">
                <a:pos x="50" y="1251"/>
              </a:cxn>
              <a:cxn ang="0">
                <a:pos x="87" y="1294"/>
              </a:cxn>
              <a:cxn ang="0">
                <a:pos x="130" y="1311"/>
              </a:cxn>
              <a:cxn ang="0">
                <a:pos x="167" y="1328"/>
              </a:cxn>
              <a:cxn ang="0">
                <a:pos x="210" y="1302"/>
              </a:cxn>
              <a:cxn ang="0">
                <a:pos x="282" y="1292"/>
              </a:cxn>
              <a:cxn ang="0">
                <a:pos x="347" y="1265"/>
              </a:cxn>
              <a:cxn ang="0">
                <a:pos x="401" y="1244"/>
              </a:cxn>
              <a:cxn ang="0">
                <a:pos x="494" y="1162"/>
              </a:cxn>
            </a:cxnLst>
            <a:rect l="0" t="0" r="r" b="b"/>
            <a:pathLst>
              <a:path w="605" h="1336">
                <a:moveTo>
                  <a:pt x="477" y="135"/>
                </a:moveTo>
                <a:cubicBezTo>
                  <a:pt x="480" y="130"/>
                  <a:pt x="483" y="125"/>
                  <a:pt x="486" y="120"/>
                </a:cubicBezTo>
                <a:cubicBezTo>
                  <a:pt x="484" y="120"/>
                  <a:pt x="483" y="120"/>
                  <a:pt x="481" y="121"/>
                </a:cubicBezTo>
                <a:cubicBezTo>
                  <a:pt x="480" y="122"/>
                  <a:pt x="479" y="123"/>
                  <a:pt x="478" y="124"/>
                </a:cubicBezTo>
                <a:cubicBezTo>
                  <a:pt x="478" y="125"/>
                  <a:pt x="479" y="127"/>
                  <a:pt x="479" y="128"/>
                </a:cubicBezTo>
                <a:cubicBezTo>
                  <a:pt x="478" y="130"/>
                  <a:pt x="478" y="133"/>
                  <a:pt x="477" y="135"/>
                </a:cubicBezTo>
                <a:moveTo>
                  <a:pt x="603" y="991"/>
                </a:moveTo>
                <a:cubicBezTo>
                  <a:pt x="603" y="988"/>
                  <a:pt x="602" y="986"/>
                  <a:pt x="600" y="983"/>
                </a:cubicBezTo>
                <a:cubicBezTo>
                  <a:pt x="598" y="979"/>
                  <a:pt x="595" y="976"/>
                  <a:pt x="594" y="972"/>
                </a:cubicBezTo>
                <a:cubicBezTo>
                  <a:pt x="592" y="968"/>
                  <a:pt x="592" y="967"/>
                  <a:pt x="589" y="963"/>
                </a:cubicBezTo>
                <a:cubicBezTo>
                  <a:pt x="586" y="959"/>
                  <a:pt x="584" y="953"/>
                  <a:pt x="583" y="949"/>
                </a:cubicBezTo>
                <a:cubicBezTo>
                  <a:pt x="580" y="942"/>
                  <a:pt x="576" y="936"/>
                  <a:pt x="573" y="929"/>
                </a:cubicBezTo>
                <a:cubicBezTo>
                  <a:pt x="566" y="917"/>
                  <a:pt x="553" y="908"/>
                  <a:pt x="544" y="898"/>
                </a:cubicBezTo>
                <a:cubicBezTo>
                  <a:pt x="541" y="893"/>
                  <a:pt x="537" y="891"/>
                  <a:pt x="533" y="887"/>
                </a:cubicBezTo>
                <a:cubicBezTo>
                  <a:pt x="530" y="885"/>
                  <a:pt x="528" y="884"/>
                  <a:pt x="528" y="880"/>
                </a:cubicBezTo>
                <a:cubicBezTo>
                  <a:pt x="527" y="878"/>
                  <a:pt x="529" y="874"/>
                  <a:pt x="529" y="872"/>
                </a:cubicBezTo>
                <a:cubicBezTo>
                  <a:pt x="529" y="868"/>
                  <a:pt x="529" y="865"/>
                  <a:pt x="530" y="862"/>
                </a:cubicBezTo>
                <a:cubicBezTo>
                  <a:pt x="533" y="852"/>
                  <a:pt x="530" y="841"/>
                  <a:pt x="535" y="832"/>
                </a:cubicBezTo>
                <a:cubicBezTo>
                  <a:pt x="540" y="821"/>
                  <a:pt x="535" y="834"/>
                  <a:pt x="532" y="823"/>
                </a:cubicBezTo>
                <a:cubicBezTo>
                  <a:pt x="531" y="821"/>
                  <a:pt x="531" y="818"/>
                  <a:pt x="530" y="815"/>
                </a:cubicBezTo>
                <a:cubicBezTo>
                  <a:pt x="526" y="806"/>
                  <a:pt x="519" y="800"/>
                  <a:pt x="514" y="792"/>
                </a:cubicBezTo>
                <a:cubicBezTo>
                  <a:pt x="513" y="791"/>
                  <a:pt x="513" y="789"/>
                  <a:pt x="512" y="788"/>
                </a:cubicBezTo>
                <a:cubicBezTo>
                  <a:pt x="511" y="786"/>
                  <a:pt x="510" y="789"/>
                  <a:pt x="510" y="786"/>
                </a:cubicBezTo>
                <a:cubicBezTo>
                  <a:pt x="509" y="783"/>
                  <a:pt x="513" y="780"/>
                  <a:pt x="514" y="778"/>
                </a:cubicBezTo>
                <a:cubicBezTo>
                  <a:pt x="517" y="772"/>
                  <a:pt x="518" y="766"/>
                  <a:pt x="520" y="761"/>
                </a:cubicBezTo>
                <a:cubicBezTo>
                  <a:pt x="521" y="759"/>
                  <a:pt x="524" y="758"/>
                  <a:pt x="522" y="755"/>
                </a:cubicBezTo>
                <a:cubicBezTo>
                  <a:pt x="519" y="750"/>
                  <a:pt x="509" y="749"/>
                  <a:pt x="504" y="746"/>
                </a:cubicBezTo>
                <a:cubicBezTo>
                  <a:pt x="500" y="742"/>
                  <a:pt x="497" y="738"/>
                  <a:pt x="495" y="733"/>
                </a:cubicBezTo>
                <a:cubicBezTo>
                  <a:pt x="493" y="729"/>
                  <a:pt x="492" y="719"/>
                  <a:pt x="494" y="714"/>
                </a:cubicBezTo>
                <a:cubicBezTo>
                  <a:pt x="495" y="710"/>
                  <a:pt x="497" y="713"/>
                  <a:pt x="501" y="712"/>
                </a:cubicBezTo>
                <a:cubicBezTo>
                  <a:pt x="505" y="711"/>
                  <a:pt x="503" y="710"/>
                  <a:pt x="505" y="708"/>
                </a:cubicBezTo>
                <a:cubicBezTo>
                  <a:pt x="509" y="703"/>
                  <a:pt x="510" y="699"/>
                  <a:pt x="505" y="693"/>
                </a:cubicBezTo>
                <a:cubicBezTo>
                  <a:pt x="502" y="691"/>
                  <a:pt x="500" y="691"/>
                  <a:pt x="499" y="688"/>
                </a:cubicBezTo>
                <a:cubicBezTo>
                  <a:pt x="497" y="685"/>
                  <a:pt x="499" y="679"/>
                  <a:pt x="499" y="676"/>
                </a:cubicBezTo>
                <a:cubicBezTo>
                  <a:pt x="499" y="668"/>
                  <a:pt x="498" y="661"/>
                  <a:pt x="502" y="654"/>
                </a:cubicBezTo>
                <a:cubicBezTo>
                  <a:pt x="504" y="651"/>
                  <a:pt x="504" y="652"/>
                  <a:pt x="505" y="649"/>
                </a:cubicBezTo>
                <a:cubicBezTo>
                  <a:pt x="505" y="646"/>
                  <a:pt x="504" y="643"/>
                  <a:pt x="506" y="640"/>
                </a:cubicBezTo>
                <a:cubicBezTo>
                  <a:pt x="512" y="633"/>
                  <a:pt x="530" y="647"/>
                  <a:pt x="516" y="607"/>
                </a:cubicBezTo>
                <a:cubicBezTo>
                  <a:pt x="514" y="599"/>
                  <a:pt x="460" y="469"/>
                  <a:pt x="462" y="461"/>
                </a:cubicBezTo>
                <a:cubicBezTo>
                  <a:pt x="464" y="455"/>
                  <a:pt x="508" y="393"/>
                  <a:pt x="513" y="378"/>
                </a:cubicBezTo>
                <a:cubicBezTo>
                  <a:pt x="515" y="372"/>
                  <a:pt x="519" y="366"/>
                  <a:pt x="515" y="359"/>
                </a:cubicBezTo>
                <a:cubicBezTo>
                  <a:pt x="514" y="357"/>
                  <a:pt x="511" y="355"/>
                  <a:pt x="509" y="353"/>
                </a:cubicBezTo>
                <a:cubicBezTo>
                  <a:pt x="507" y="351"/>
                  <a:pt x="506" y="349"/>
                  <a:pt x="504" y="346"/>
                </a:cubicBezTo>
                <a:cubicBezTo>
                  <a:pt x="503" y="343"/>
                  <a:pt x="500" y="340"/>
                  <a:pt x="498" y="337"/>
                </a:cubicBezTo>
                <a:cubicBezTo>
                  <a:pt x="496" y="332"/>
                  <a:pt x="493" y="327"/>
                  <a:pt x="491" y="323"/>
                </a:cubicBezTo>
                <a:cubicBezTo>
                  <a:pt x="488" y="316"/>
                  <a:pt x="484" y="312"/>
                  <a:pt x="479" y="307"/>
                </a:cubicBezTo>
                <a:cubicBezTo>
                  <a:pt x="476" y="304"/>
                  <a:pt x="477" y="304"/>
                  <a:pt x="472" y="302"/>
                </a:cubicBezTo>
                <a:cubicBezTo>
                  <a:pt x="470" y="301"/>
                  <a:pt x="468" y="299"/>
                  <a:pt x="466" y="297"/>
                </a:cubicBezTo>
                <a:cubicBezTo>
                  <a:pt x="458" y="292"/>
                  <a:pt x="449" y="293"/>
                  <a:pt x="444" y="284"/>
                </a:cubicBezTo>
                <a:cubicBezTo>
                  <a:pt x="440" y="277"/>
                  <a:pt x="441" y="269"/>
                  <a:pt x="441" y="261"/>
                </a:cubicBezTo>
                <a:cubicBezTo>
                  <a:pt x="441" y="252"/>
                  <a:pt x="441" y="243"/>
                  <a:pt x="441" y="235"/>
                </a:cubicBezTo>
                <a:cubicBezTo>
                  <a:pt x="441" y="226"/>
                  <a:pt x="443" y="219"/>
                  <a:pt x="444" y="211"/>
                </a:cubicBezTo>
                <a:cubicBezTo>
                  <a:pt x="446" y="203"/>
                  <a:pt x="445" y="194"/>
                  <a:pt x="449" y="188"/>
                </a:cubicBezTo>
                <a:cubicBezTo>
                  <a:pt x="447" y="188"/>
                  <a:pt x="447" y="188"/>
                  <a:pt x="447" y="188"/>
                </a:cubicBezTo>
                <a:cubicBezTo>
                  <a:pt x="443" y="188"/>
                  <a:pt x="434" y="189"/>
                  <a:pt x="437" y="185"/>
                </a:cubicBezTo>
                <a:cubicBezTo>
                  <a:pt x="436" y="185"/>
                  <a:pt x="442" y="181"/>
                  <a:pt x="442" y="181"/>
                </a:cubicBezTo>
                <a:cubicBezTo>
                  <a:pt x="446" y="180"/>
                  <a:pt x="445" y="182"/>
                  <a:pt x="448" y="178"/>
                </a:cubicBezTo>
                <a:cubicBezTo>
                  <a:pt x="452" y="174"/>
                  <a:pt x="457" y="171"/>
                  <a:pt x="460" y="166"/>
                </a:cubicBezTo>
                <a:cubicBezTo>
                  <a:pt x="461" y="165"/>
                  <a:pt x="462" y="164"/>
                  <a:pt x="462" y="163"/>
                </a:cubicBezTo>
                <a:cubicBezTo>
                  <a:pt x="461" y="163"/>
                  <a:pt x="459" y="164"/>
                  <a:pt x="458" y="162"/>
                </a:cubicBezTo>
                <a:cubicBezTo>
                  <a:pt x="456" y="161"/>
                  <a:pt x="455" y="159"/>
                  <a:pt x="454" y="158"/>
                </a:cubicBezTo>
                <a:cubicBezTo>
                  <a:pt x="453" y="156"/>
                  <a:pt x="452" y="154"/>
                  <a:pt x="451" y="152"/>
                </a:cubicBezTo>
                <a:cubicBezTo>
                  <a:pt x="450" y="150"/>
                  <a:pt x="450" y="148"/>
                  <a:pt x="449" y="147"/>
                </a:cubicBezTo>
                <a:cubicBezTo>
                  <a:pt x="447" y="143"/>
                  <a:pt x="448" y="140"/>
                  <a:pt x="450" y="136"/>
                </a:cubicBezTo>
                <a:cubicBezTo>
                  <a:pt x="450" y="135"/>
                  <a:pt x="451" y="134"/>
                  <a:pt x="452" y="133"/>
                </a:cubicBezTo>
                <a:cubicBezTo>
                  <a:pt x="454" y="130"/>
                  <a:pt x="455" y="127"/>
                  <a:pt x="456" y="125"/>
                </a:cubicBezTo>
                <a:cubicBezTo>
                  <a:pt x="460" y="118"/>
                  <a:pt x="463" y="112"/>
                  <a:pt x="467" y="107"/>
                </a:cubicBezTo>
                <a:cubicBezTo>
                  <a:pt x="469" y="104"/>
                  <a:pt x="470" y="102"/>
                  <a:pt x="472" y="100"/>
                </a:cubicBezTo>
                <a:cubicBezTo>
                  <a:pt x="473" y="98"/>
                  <a:pt x="474" y="96"/>
                  <a:pt x="474" y="94"/>
                </a:cubicBezTo>
                <a:cubicBezTo>
                  <a:pt x="474" y="91"/>
                  <a:pt x="472" y="87"/>
                  <a:pt x="471" y="84"/>
                </a:cubicBezTo>
                <a:cubicBezTo>
                  <a:pt x="469" y="80"/>
                  <a:pt x="468" y="77"/>
                  <a:pt x="467" y="73"/>
                </a:cubicBezTo>
                <a:cubicBezTo>
                  <a:pt x="466" y="72"/>
                  <a:pt x="466" y="70"/>
                  <a:pt x="466" y="69"/>
                </a:cubicBezTo>
                <a:cubicBezTo>
                  <a:pt x="465" y="67"/>
                  <a:pt x="464" y="66"/>
                  <a:pt x="462" y="65"/>
                </a:cubicBezTo>
                <a:cubicBezTo>
                  <a:pt x="458" y="63"/>
                  <a:pt x="456" y="59"/>
                  <a:pt x="452" y="56"/>
                </a:cubicBezTo>
                <a:cubicBezTo>
                  <a:pt x="447" y="51"/>
                  <a:pt x="441" y="48"/>
                  <a:pt x="434" y="45"/>
                </a:cubicBezTo>
                <a:cubicBezTo>
                  <a:pt x="432" y="43"/>
                  <a:pt x="431" y="42"/>
                  <a:pt x="430" y="40"/>
                </a:cubicBezTo>
                <a:cubicBezTo>
                  <a:pt x="429" y="39"/>
                  <a:pt x="428" y="37"/>
                  <a:pt x="428" y="36"/>
                </a:cubicBezTo>
                <a:cubicBezTo>
                  <a:pt x="426" y="34"/>
                  <a:pt x="425" y="32"/>
                  <a:pt x="423" y="29"/>
                </a:cubicBezTo>
                <a:cubicBezTo>
                  <a:pt x="422" y="26"/>
                  <a:pt x="419" y="24"/>
                  <a:pt x="417" y="21"/>
                </a:cubicBezTo>
                <a:cubicBezTo>
                  <a:pt x="417" y="21"/>
                  <a:pt x="415" y="18"/>
                  <a:pt x="414" y="17"/>
                </a:cubicBezTo>
                <a:cubicBezTo>
                  <a:pt x="412" y="16"/>
                  <a:pt x="410" y="17"/>
                  <a:pt x="409" y="14"/>
                </a:cubicBezTo>
                <a:cubicBezTo>
                  <a:pt x="408" y="13"/>
                  <a:pt x="409" y="10"/>
                  <a:pt x="409" y="9"/>
                </a:cubicBezTo>
                <a:cubicBezTo>
                  <a:pt x="409" y="8"/>
                  <a:pt x="408" y="5"/>
                  <a:pt x="407" y="5"/>
                </a:cubicBezTo>
                <a:cubicBezTo>
                  <a:pt x="405" y="2"/>
                  <a:pt x="408" y="4"/>
                  <a:pt x="404" y="3"/>
                </a:cubicBezTo>
                <a:cubicBezTo>
                  <a:pt x="401" y="3"/>
                  <a:pt x="397" y="5"/>
                  <a:pt x="393" y="3"/>
                </a:cubicBezTo>
                <a:cubicBezTo>
                  <a:pt x="392" y="2"/>
                  <a:pt x="392" y="1"/>
                  <a:pt x="390" y="0"/>
                </a:cubicBezTo>
                <a:cubicBezTo>
                  <a:pt x="389" y="1"/>
                  <a:pt x="388" y="1"/>
                  <a:pt x="387" y="1"/>
                </a:cubicBezTo>
                <a:cubicBezTo>
                  <a:pt x="386" y="1"/>
                  <a:pt x="385" y="2"/>
                  <a:pt x="385" y="2"/>
                </a:cubicBezTo>
                <a:cubicBezTo>
                  <a:pt x="382" y="4"/>
                  <a:pt x="381" y="7"/>
                  <a:pt x="379" y="9"/>
                </a:cubicBezTo>
                <a:cubicBezTo>
                  <a:pt x="377" y="11"/>
                  <a:pt x="375" y="12"/>
                  <a:pt x="374" y="14"/>
                </a:cubicBezTo>
                <a:cubicBezTo>
                  <a:pt x="371" y="17"/>
                  <a:pt x="372" y="21"/>
                  <a:pt x="371" y="25"/>
                </a:cubicBezTo>
                <a:cubicBezTo>
                  <a:pt x="368" y="26"/>
                  <a:pt x="365" y="26"/>
                  <a:pt x="362" y="27"/>
                </a:cubicBezTo>
                <a:cubicBezTo>
                  <a:pt x="359" y="27"/>
                  <a:pt x="355" y="29"/>
                  <a:pt x="352" y="28"/>
                </a:cubicBezTo>
                <a:cubicBezTo>
                  <a:pt x="352" y="28"/>
                  <a:pt x="352" y="26"/>
                  <a:pt x="352" y="26"/>
                </a:cubicBezTo>
                <a:cubicBezTo>
                  <a:pt x="348" y="25"/>
                  <a:pt x="343" y="26"/>
                  <a:pt x="339" y="26"/>
                </a:cubicBezTo>
                <a:cubicBezTo>
                  <a:pt x="335" y="26"/>
                  <a:pt x="330" y="25"/>
                  <a:pt x="326" y="27"/>
                </a:cubicBezTo>
                <a:cubicBezTo>
                  <a:pt x="321" y="30"/>
                  <a:pt x="315" y="36"/>
                  <a:pt x="312" y="41"/>
                </a:cubicBezTo>
                <a:cubicBezTo>
                  <a:pt x="311" y="43"/>
                  <a:pt x="311" y="46"/>
                  <a:pt x="309" y="48"/>
                </a:cubicBezTo>
                <a:cubicBezTo>
                  <a:pt x="308" y="49"/>
                  <a:pt x="307" y="50"/>
                  <a:pt x="307" y="52"/>
                </a:cubicBezTo>
                <a:cubicBezTo>
                  <a:pt x="306" y="56"/>
                  <a:pt x="309" y="61"/>
                  <a:pt x="306" y="64"/>
                </a:cubicBezTo>
                <a:cubicBezTo>
                  <a:pt x="303" y="67"/>
                  <a:pt x="297" y="65"/>
                  <a:pt x="295" y="69"/>
                </a:cubicBezTo>
                <a:cubicBezTo>
                  <a:pt x="294" y="70"/>
                  <a:pt x="294" y="71"/>
                  <a:pt x="294" y="72"/>
                </a:cubicBezTo>
                <a:cubicBezTo>
                  <a:pt x="293" y="73"/>
                  <a:pt x="293" y="73"/>
                  <a:pt x="293" y="74"/>
                </a:cubicBezTo>
                <a:cubicBezTo>
                  <a:pt x="292" y="75"/>
                  <a:pt x="293" y="77"/>
                  <a:pt x="293" y="78"/>
                </a:cubicBezTo>
                <a:cubicBezTo>
                  <a:pt x="293" y="80"/>
                  <a:pt x="292" y="83"/>
                  <a:pt x="292" y="86"/>
                </a:cubicBezTo>
                <a:cubicBezTo>
                  <a:pt x="291" y="91"/>
                  <a:pt x="292" y="97"/>
                  <a:pt x="290" y="102"/>
                </a:cubicBezTo>
                <a:cubicBezTo>
                  <a:pt x="289" y="107"/>
                  <a:pt x="288" y="110"/>
                  <a:pt x="288" y="115"/>
                </a:cubicBezTo>
                <a:cubicBezTo>
                  <a:pt x="288" y="121"/>
                  <a:pt x="288" y="128"/>
                  <a:pt x="288" y="135"/>
                </a:cubicBezTo>
                <a:cubicBezTo>
                  <a:pt x="288" y="143"/>
                  <a:pt x="288" y="152"/>
                  <a:pt x="288" y="160"/>
                </a:cubicBezTo>
                <a:cubicBezTo>
                  <a:pt x="288" y="164"/>
                  <a:pt x="288" y="165"/>
                  <a:pt x="287" y="167"/>
                </a:cubicBezTo>
                <a:cubicBezTo>
                  <a:pt x="286" y="169"/>
                  <a:pt x="285" y="169"/>
                  <a:pt x="284" y="170"/>
                </a:cubicBezTo>
                <a:cubicBezTo>
                  <a:pt x="283" y="172"/>
                  <a:pt x="282" y="175"/>
                  <a:pt x="281" y="177"/>
                </a:cubicBezTo>
                <a:cubicBezTo>
                  <a:pt x="280" y="178"/>
                  <a:pt x="279" y="180"/>
                  <a:pt x="278" y="183"/>
                </a:cubicBezTo>
                <a:cubicBezTo>
                  <a:pt x="278" y="184"/>
                  <a:pt x="279" y="185"/>
                  <a:pt x="278" y="187"/>
                </a:cubicBezTo>
                <a:cubicBezTo>
                  <a:pt x="275" y="187"/>
                  <a:pt x="274" y="186"/>
                  <a:pt x="271" y="186"/>
                </a:cubicBezTo>
                <a:cubicBezTo>
                  <a:pt x="268" y="185"/>
                  <a:pt x="268" y="185"/>
                  <a:pt x="266" y="189"/>
                </a:cubicBezTo>
                <a:cubicBezTo>
                  <a:pt x="265" y="192"/>
                  <a:pt x="265" y="194"/>
                  <a:pt x="263" y="196"/>
                </a:cubicBezTo>
                <a:cubicBezTo>
                  <a:pt x="263" y="196"/>
                  <a:pt x="260" y="198"/>
                  <a:pt x="260" y="198"/>
                </a:cubicBezTo>
                <a:cubicBezTo>
                  <a:pt x="260" y="199"/>
                  <a:pt x="259" y="200"/>
                  <a:pt x="258" y="201"/>
                </a:cubicBezTo>
                <a:cubicBezTo>
                  <a:pt x="257" y="202"/>
                  <a:pt x="256" y="201"/>
                  <a:pt x="256" y="203"/>
                </a:cubicBezTo>
                <a:cubicBezTo>
                  <a:pt x="255" y="203"/>
                  <a:pt x="255" y="202"/>
                  <a:pt x="255" y="201"/>
                </a:cubicBezTo>
                <a:cubicBezTo>
                  <a:pt x="254" y="201"/>
                  <a:pt x="254" y="199"/>
                  <a:pt x="252" y="198"/>
                </a:cubicBezTo>
                <a:cubicBezTo>
                  <a:pt x="249" y="195"/>
                  <a:pt x="244" y="196"/>
                  <a:pt x="241" y="195"/>
                </a:cubicBezTo>
                <a:cubicBezTo>
                  <a:pt x="243" y="198"/>
                  <a:pt x="250" y="201"/>
                  <a:pt x="254" y="201"/>
                </a:cubicBezTo>
                <a:cubicBezTo>
                  <a:pt x="252" y="203"/>
                  <a:pt x="249" y="207"/>
                  <a:pt x="248" y="210"/>
                </a:cubicBezTo>
                <a:cubicBezTo>
                  <a:pt x="247" y="214"/>
                  <a:pt x="255" y="224"/>
                  <a:pt x="249" y="227"/>
                </a:cubicBezTo>
                <a:cubicBezTo>
                  <a:pt x="247" y="228"/>
                  <a:pt x="245" y="226"/>
                  <a:pt x="243" y="228"/>
                </a:cubicBezTo>
                <a:cubicBezTo>
                  <a:pt x="241" y="229"/>
                  <a:pt x="241" y="231"/>
                  <a:pt x="239" y="232"/>
                </a:cubicBezTo>
                <a:cubicBezTo>
                  <a:pt x="236" y="232"/>
                  <a:pt x="237" y="226"/>
                  <a:pt x="235" y="224"/>
                </a:cubicBezTo>
                <a:cubicBezTo>
                  <a:pt x="234" y="223"/>
                  <a:pt x="234" y="221"/>
                  <a:pt x="232" y="220"/>
                </a:cubicBezTo>
                <a:cubicBezTo>
                  <a:pt x="229" y="219"/>
                  <a:pt x="225" y="217"/>
                  <a:pt x="222" y="216"/>
                </a:cubicBezTo>
                <a:cubicBezTo>
                  <a:pt x="220" y="215"/>
                  <a:pt x="218" y="215"/>
                  <a:pt x="217" y="214"/>
                </a:cubicBezTo>
                <a:cubicBezTo>
                  <a:pt x="216" y="213"/>
                  <a:pt x="215" y="213"/>
                  <a:pt x="214" y="213"/>
                </a:cubicBezTo>
                <a:cubicBezTo>
                  <a:pt x="214" y="212"/>
                  <a:pt x="213" y="212"/>
                  <a:pt x="213" y="211"/>
                </a:cubicBezTo>
                <a:cubicBezTo>
                  <a:pt x="209" y="208"/>
                  <a:pt x="204" y="206"/>
                  <a:pt x="200" y="203"/>
                </a:cubicBezTo>
                <a:cubicBezTo>
                  <a:pt x="195" y="200"/>
                  <a:pt x="190" y="196"/>
                  <a:pt x="184" y="196"/>
                </a:cubicBezTo>
                <a:cubicBezTo>
                  <a:pt x="183" y="198"/>
                  <a:pt x="183" y="200"/>
                  <a:pt x="182" y="202"/>
                </a:cubicBezTo>
                <a:cubicBezTo>
                  <a:pt x="181" y="203"/>
                  <a:pt x="179" y="205"/>
                  <a:pt x="178" y="206"/>
                </a:cubicBezTo>
                <a:cubicBezTo>
                  <a:pt x="176" y="209"/>
                  <a:pt x="176" y="212"/>
                  <a:pt x="175" y="214"/>
                </a:cubicBezTo>
                <a:cubicBezTo>
                  <a:pt x="174" y="215"/>
                  <a:pt x="172" y="214"/>
                  <a:pt x="172" y="215"/>
                </a:cubicBezTo>
                <a:cubicBezTo>
                  <a:pt x="172" y="216"/>
                  <a:pt x="172" y="217"/>
                  <a:pt x="172" y="217"/>
                </a:cubicBezTo>
                <a:cubicBezTo>
                  <a:pt x="170" y="220"/>
                  <a:pt x="172" y="220"/>
                  <a:pt x="169" y="220"/>
                </a:cubicBezTo>
                <a:cubicBezTo>
                  <a:pt x="167" y="220"/>
                  <a:pt x="165" y="220"/>
                  <a:pt x="163" y="220"/>
                </a:cubicBezTo>
                <a:cubicBezTo>
                  <a:pt x="159" y="220"/>
                  <a:pt x="154" y="224"/>
                  <a:pt x="150" y="223"/>
                </a:cubicBezTo>
                <a:cubicBezTo>
                  <a:pt x="146" y="222"/>
                  <a:pt x="146" y="219"/>
                  <a:pt x="142" y="217"/>
                </a:cubicBezTo>
                <a:cubicBezTo>
                  <a:pt x="140" y="217"/>
                  <a:pt x="137" y="217"/>
                  <a:pt x="135" y="217"/>
                </a:cubicBezTo>
                <a:cubicBezTo>
                  <a:pt x="133" y="217"/>
                  <a:pt x="132" y="216"/>
                  <a:pt x="130" y="215"/>
                </a:cubicBezTo>
                <a:cubicBezTo>
                  <a:pt x="125" y="213"/>
                  <a:pt x="121" y="212"/>
                  <a:pt x="115" y="211"/>
                </a:cubicBezTo>
                <a:cubicBezTo>
                  <a:pt x="114" y="210"/>
                  <a:pt x="112" y="210"/>
                  <a:pt x="110" y="210"/>
                </a:cubicBezTo>
                <a:cubicBezTo>
                  <a:pt x="108" y="210"/>
                  <a:pt x="107" y="211"/>
                  <a:pt x="105" y="211"/>
                </a:cubicBezTo>
                <a:cubicBezTo>
                  <a:pt x="104" y="204"/>
                  <a:pt x="105" y="196"/>
                  <a:pt x="104" y="189"/>
                </a:cubicBezTo>
                <a:cubicBezTo>
                  <a:pt x="103" y="186"/>
                  <a:pt x="103" y="188"/>
                  <a:pt x="101" y="186"/>
                </a:cubicBezTo>
                <a:cubicBezTo>
                  <a:pt x="100" y="185"/>
                  <a:pt x="100" y="184"/>
                  <a:pt x="99" y="183"/>
                </a:cubicBezTo>
                <a:cubicBezTo>
                  <a:pt x="99" y="181"/>
                  <a:pt x="97" y="180"/>
                  <a:pt x="96" y="178"/>
                </a:cubicBezTo>
                <a:cubicBezTo>
                  <a:pt x="95" y="177"/>
                  <a:pt x="94" y="175"/>
                  <a:pt x="93" y="174"/>
                </a:cubicBezTo>
                <a:cubicBezTo>
                  <a:pt x="91" y="171"/>
                  <a:pt x="88" y="167"/>
                  <a:pt x="85" y="164"/>
                </a:cubicBezTo>
                <a:cubicBezTo>
                  <a:pt x="83" y="162"/>
                  <a:pt x="81" y="160"/>
                  <a:pt x="79" y="157"/>
                </a:cubicBezTo>
                <a:cubicBezTo>
                  <a:pt x="76" y="153"/>
                  <a:pt x="74" y="148"/>
                  <a:pt x="73" y="144"/>
                </a:cubicBezTo>
                <a:cubicBezTo>
                  <a:pt x="72" y="142"/>
                  <a:pt x="72" y="141"/>
                  <a:pt x="71" y="139"/>
                </a:cubicBezTo>
                <a:cubicBezTo>
                  <a:pt x="70" y="138"/>
                  <a:pt x="68" y="137"/>
                  <a:pt x="67" y="135"/>
                </a:cubicBezTo>
                <a:cubicBezTo>
                  <a:pt x="66" y="133"/>
                  <a:pt x="66" y="129"/>
                  <a:pt x="64" y="127"/>
                </a:cubicBezTo>
                <a:cubicBezTo>
                  <a:pt x="62" y="125"/>
                  <a:pt x="57" y="126"/>
                  <a:pt x="55" y="126"/>
                </a:cubicBezTo>
                <a:cubicBezTo>
                  <a:pt x="49" y="126"/>
                  <a:pt x="44" y="129"/>
                  <a:pt x="39" y="130"/>
                </a:cubicBezTo>
                <a:cubicBezTo>
                  <a:pt x="34" y="132"/>
                  <a:pt x="27" y="134"/>
                  <a:pt x="30" y="141"/>
                </a:cubicBezTo>
                <a:cubicBezTo>
                  <a:pt x="31" y="144"/>
                  <a:pt x="33" y="146"/>
                  <a:pt x="34" y="151"/>
                </a:cubicBezTo>
                <a:cubicBezTo>
                  <a:pt x="34" y="154"/>
                  <a:pt x="34" y="158"/>
                  <a:pt x="34" y="161"/>
                </a:cubicBezTo>
                <a:cubicBezTo>
                  <a:pt x="31" y="160"/>
                  <a:pt x="28" y="158"/>
                  <a:pt x="25" y="157"/>
                </a:cubicBezTo>
                <a:cubicBezTo>
                  <a:pt x="23" y="156"/>
                  <a:pt x="19" y="153"/>
                  <a:pt x="17" y="154"/>
                </a:cubicBezTo>
                <a:cubicBezTo>
                  <a:pt x="17" y="154"/>
                  <a:pt x="17" y="155"/>
                  <a:pt x="17" y="156"/>
                </a:cubicBezTo>
                <a:cubicBezTo>
                  <a:pt x="11" y="157"/>
                  <a:pt x="5" y="157"/>
                  <a:pt x="0" y="158"/>
                </a:cubicBezTo>
                <a:cubicBezTo>
                  <a:pt x="1" y="157"/>
                  <a:pt x="3" y="157"/>
                  <a:pt x="5" y="157"/>
                </a:cubicBezTo>
                <a:cubicBezTo>
                  <a:pt x="5" y="157"/>
                  <a:pt x="5" y="158"/>
                  <a:pt x="5" y="158"/>
                </a:cubicBezTo>
                <a:cubicBezTo>
                  <a:pt x="6" y="159"/>
                  <a:pt x="6" y="161"/>
                  <a:pt x="7" y="162"/>
                </a:cubicBezTo>
                <a:cubicBezTo>
                  <a:pt x="8" y="165"/>
                  <a:pt x="11" y="168"/>
                  <a:pt x="13" y="171"/>
                </a:cubicBezTo>
                <a:cubicBezTo>
                  <a:pt x="16" y="174"/>
                  <a:pt x="19" y="176"/>
                  <a:pt x="22" y="179"/>
                </a:cubicBezTo>
                <a:cubicBezTo>
                  <a:pt x="25" y="181"/>
                  <a:pt x="26" y="183"/>
                  <a:pt x="28" y="185"/>
                </a:cubicBezTo>
                <a:cubicBezTo>
                  <a:pt x="31" y="187"/>
                  <a:pt x="34" y="189"/>
                  <a:pt x="37" y="192"/>
                </a:cubicBezTo>
                <a:cubicBezTo>
                  <a:pt x="40" y="196"/>
                  <a:pt x="41" y="201"/>
                  <a:pt x="45" y="204"/>
                </a:cubicBezTo>
                <a:cubicBezTo>
                  <a:pt x="50" y="207"/>
                  <a:pt x="52" y="211"/>
                  <a:pt x="55" y="216"/>
                </a:cubicBezTo>
                <a:cubicBezTo>
                  <a:pt x="58" y="219"/>
                  <a:pt x="62" y="224"/>
                  <a:pt x="66" y="225"/>
                </a:cubicBezTo>
                <a:cubicBezTo>
                  <a:pt x="71" y="226"/>
                  <a:pt x="73" y="226"/>
                  <a:pt x="77" y="229"/>
                </a:cubicBezTo>
                <a:cubicBezTo>
                  <a:pt x="80" y="231"/>
                  <a:pt x="82" y="233"/>
                  <a:pt x="85" y="235"/>
                </a:cubicBezTo>
                <a:cubicBezTo>
                  <a:pt x="86" y="237"/>
                  <a:pt x="88" y="239"/>
                  <a:pt x="90" y="240"/>
                </a:cubicBezTo>
                <a:cubicBezTo>
                  <a:pt x="91" y="241"/>
                  <a:pt x="92" y="241"/>
                  <a:pt x="94" y="241"/>
                </a:cubicBezTo>
                <a:cubicBezTo>
                  <a:pt x="98" y="241"/>
                  <a:pt x="101" y="242"/>
                  <a:pt x="105" y="243"/>
                </a:cubicBezTo>
                <a:cubicBezTo>
                  <a:pt x="110" y="246"/>
                  <a:pt x="112" y="247"/>
                  <a:pt x="116" y="252"/>
                </a:cubicBezTo>
                <a:cubicBezTo>
                  <a:pt x="119" y="257"/>
                  <a:pt x="124" y="263"/>
                  <a:pt x="127" y="269"/>
                </a:cubicBezTo>
                <a:cubicBezTo>
                  <a:pt x="128" y="271"/>
                  <a:pt x="129" y="272"/>
                  <a:pt x="130" y="274"/>
                </a:cubicBezTo>
                <a:cubicBezTo>
                  <a:pt x="131" y="277"/>
                  <a:pt x="132" y="276"/>
                  <a:pt x="135" y="277"/>
                </a:cubicBezTo>
                <a:cubicBezTo>
                  <a:pt x="137" y="278"/>
                  <a:pt x="142" y="279"/>
                  <a:pt x="144" y="280"/>
                </a:cubicBezTo>
                <a:cubicBezTo>
                  <a:pt x="145" y="282"/>
                  <a:pt x="144" y="285"/>
                  <a:pt x="144" y="286"/>
                </a:cubicBezTo>
                <a:cubicBezTo>
                  <a:pt x="145" y="290"/>
                  <a:pt x="144" y="294"/>
                  <a:pt x="145" y="297"/>
                </a:cubicBezTo>
                <a:cubicBezTo>
                  <a:pt x="148" y="297"/>
                  <a:pt x="150" y="298"/>
                  <a:pt x="152" y="299"/>
                </a:cubicBezTo>
                <a:cubicBezTo>
                  <a:pt x="156" y="300"/>
                  <a:pt x="157" y="302"/>
                  <a:pt x="159" y="305"/>
                </a:cubicBezTo>
                <a:cubicBezTo>
                  <a:pt x="162" y="310"/>
                  <a:pt x="163" y="318"/>
                  <a:pt x="170" y="319"/>
                </a:cubicBezTo>
                <a:cubicBezTo>
                  <a:pt x="171" y="324"/>
                  <a:pt x="168" y="326"/>
                  <a:pt x="166" y="331"/>
                </a:cubicBezTo>
                <a:cubicBezTo>
                  <a:pt x="166" y="333"/>
                  <a:pt x="165" y="335"/>
                  <a:pt x="165" y="337"/>
                </a:cubicBezTo>
                <a:cubicBezTo>
                  <a:pt x="165" y="341"/>
                  <a:pt x="165" y="345"/>
                  <a:pt x="165" y="349"/>
                </a:cubicBezTo>
                <a:cubicBezTo>
                  <a:pt x="165" y="356"/>
                  <a:pt x="168" y="361"/>
                  <a:pt x="169" y="368"/>
                </a:cubicBezTo>
                <a:cubicBezTo>
                  <a:pt x="169" y="371"/>
                  <a:pt x="169" y="375"/>
                  <a:pt x="167" y="378"/>
                </a:cubicBezTo>
                <a:cubicBezTo>
                  <a:pt x="164" y="381"/>
                  <a:pt x="159" y="382"/>
                  <a:pt x="160" y="387"/>
                </a:cubicBezTo>
                <a:cubicBezTo>
                  <a:pt x="161" y="390"/>
                  <a:pt x="162" y="393"/>
                  <a:pt x="164" y="394"/>
                </a:cubicBezTo>
                <a:cubicBezTo>
                  <a:pt x="166" y="396"/>
                  <a:pt x="170" y="395"/>
                  <a:pt x="172" y="396"/>
                </a:cubicBezTo>
                <a:cubicBezTo>
                  <a:pt x="173" y="397"/>
                  <a:pt x="173" y="398"/>
                  <a:pt x="173" y="400"/>
                </a:cubicBezTo>
                <a:cubicBezTo>
                  <a:pt x="174" y="403"/>
                  <a:pt x="175" y="406"/>
                  <a:pt x="175" y="410"/>
                </a:cubicBezTo>
                <a:cubicBezTo>
                  <a:pt x="176" y="412"/>
                  <a:pt x="177" y="416"/>
                  <a:pt x="176" y="419"/>
                </a:cubicBezTo>
                <a:cubicBezTo>
                  <a:pt x="176" y="421"/>
                  <a:pt x="174" y="420"/>
                  <a:pt x="173" y="422"/>
                </a:cubicBezTo>
                <a:cubicBezTo>
                  <a:pt x="171" y="424"/>
                  <a:pt x="172" y="430"/>
                  <a:pt x="172" y="433"/>
                </a:cubicBezTo>
                <a:cubicBezTo>
                  <a:pt x="172" y="443"/>
                  <a:pt x="175" y="453"/>
                  <a:pt x="180" y="462"/>
                </a:cubicBezTo>
                <a:cubicBezTo>
                  <a:pt x="185" y="469"/>
                  <a:pt x="189" y="477"/>
                  <a:pt x="190" y="485"/>
                </a:cubicBezTo>
                <a:cubicBezTo>
                  <a:pt x="192" y="494"/>
                  <a:pt x="189" y="502"/>
                  <a:pt x="187" y="510"/>
                </a:cubicBezTo>
                <a:cubicBezTo>
                  <a:pt x="186" y="516"/>
                  <a:pt x="187" y="522"/>
                  <a:pt x="184" y="528"/>
                </a:cubicBezTo>
                <a:cubicBezTo>
                  <a:pt x="182" y="531"/>
                  <a:pt x="180" y="533"/>
                  <a:pt x="180" y="537"/>
                </a:cubicBezTo>
                <a:cubicBezTo>
                  <a:pt x="179" y="541"/>
                  <a:pt x="180" y="544"/>
                  <a:pt x="180" y="548"/>
                </a:cubicBezTo>
                <a:cubicBezTo>
                  <a:pt x="180" y="551"/>
                  <a:pt x="179" y="555"/>
                  <a:pt x="180" y="558"/>
                </a:cubicBezTo>
                <a:cubicBezTo>
                  <a:pt x="182" y="562"/>
                  <a:pt x="185" y="563"/>
                  <a:pt x="187" y="567"/>
                </a:cubicBezTo>
                <a:cubicBezTo>
                  <a:pt x="193" y="576"/>
                  <a:pt x="194" y="586"/>
                  <a:pt x="197" y="596"/>
                </a:cubicBezTo>
                <a:cubicBezTo>
                  <a:pt x="198" y="601"/>
                  <a:pt x="199" y="607"/>
                  <a:pt x="198" y="612"/>
                </a:cubicBezTo>
                <a:cubicBezTo>
                  <a:pt x="198" y="613"/>
                  <a:pt x="197" y="615"/>
                  <a:pt x="197" y="616"/>
                </a:cubicBezTo>
                <a:cubicBezTo>
                  <a:pt x="197" y="616"/>
                  <a:pt x="197" y="616"/>
                  <a:pt x="196" y="616"/>
                </a:cubicBezTo>
                <a:cubicBezTo>
                  <a:pt x="199" y="619"/>
                  <a:pt x="202" y="620"/>
                  <a:pt x="205" y="620"/>
                </a:cubicBezTo>
                <a:cubicBezTo>
                  <a:pt x="205" y="630"/>
                  <a:pt x="221" y="632"/>
                  <a:pt x="228" y="634"/>
                </a:cubicBezTo>
                <a:cubicBezTo>
                  <a:pt x="234" y="636"/>
                  <a:pt x="242" y="639"/>
                  <a:pt x="247" y="644"/>
                </a:cubicBezTo>
                <a:cubicBezTo>
                  <a:pt x="252" y="648"/>
                  <a:pt x="255" y="654"/>
                  <a:pt x="258" y="659"/>
                </a:cubicBezTo>
                <a:cubicBezTo>
                  <a:pt x="259" y="661"/>
                  <a:pt x="260" y="664"/>
                  <a:pt x="262" y="666"/>
                </a:cubicBezTo>
                <a:cubicBezTo>
                  <a:pt x="263" y="667"/>
                  <a:pt x="265" y="667"/>
                  <a:pt x="266" y="667"/>
                </a:cubicBezTo>
                <a:cubicBezTo>
                  <a:pt x="270" y="674"/>
                  <a:pt x="265" y="686"/>
                  <a:pt x="264" y="693"/>
                </a:cubicBezTo>
                <a:cubicBezTo>
                  <a:pt x="264" y="698"/>
                  <a:pt x="264" y="702"/>
                  <a:pt x="267" y="706"/>
                </a:cubicBezTo>
                <a:cubicBezTo>
                  <a:pt x="269" y="711"/>
                  <a:pt x="276" y="716"/>
                  <a:pt x="274" y="723"/>
                </a:cubicBezTo>
                <a:cubicBezTo>
                  <a:pt x="271" y="723"/>
                  <a:pt x="263" y="723"/>
                  <a:pt x="261" y="726"/>
                </a:cubicBezTo>
                <a:cubicBezTo>
                  <a:pt x="264" y="728"/>
                  <a:pt x="271" y="735"/>
                  <a:pt x="267" y="738"/>
                </a:cubicBezTo>
                <a:cubicBezTo>
                  <a:pt x="263" y="735"/>
                  <a:pt x="261" y="733"/>
                  <a:pt x="256" y="735"/>
                </a:cubicBezTo>
                <a:cubicBezTo>
                  <a:pt x="251" y="737"/>
                  <a:pt x="250" y="741"/>
                  <a:pt x="246" y="743"/>
                </a:cubicBezTo>
                <a:cubicBezTo>
                  <a:pt x="239" y="746"/>
                  <a:pt x="228" y="739"/>
                  <a:pt x="224" y="749"/>
                </a:cubicBezTo>
                <a:cubicBezTo>
                  <a:pt x="223" y="752"/>
                  <a:pt x="224" y="755"/>
                  <a:pt x="222" y="758"/>
                </a:cubicBezTo>
                <a:cubicBezTo>
                  <a:pt x="221" y="763"/>
                  <a:pt x="217" y="763"/>
                  <a:pt x="214" y="767"/>
                </a:cubicBezTo>
                <a:cubicBezTo>
                  <a:pt x="208" y="774"/>
                  <a:pt x="201" y="783"/>
                  <a:pt x="195" y="791"/>
                </a:cubicBezTo>
                <a:cubicBezTo>
                  <a:pt x="187" y="802"/>
                  <a:pt x="180" y="816"/>
                  <a:pt x="171" y="826"/>
                </a:cubicBezTo>
                <a:cubicBezTo>
                  <a:pt x="169" y="828"/>
                  <a:pt x="167" y="830"/>
                  <a:pt x="166" y="833"/>
                </a:cubicBezTo>
                <a:cubicBezTo>
                  <a:pt x="165" y="836"/>
                  <a:pt x="168" y="840"/>
                  <a:pt x="164" y="841"/>
                </a:cubicBezTo>
                <a:cubicBezTo>
                  <a:pt x="160" y="843"/>
                  <a:pt x="158" y="839"/>
                  <a:pt x="155" y="841"/>
                </a:cubicBezTo>
                <a:cubicBezTo>
                  <a:pt x="151" y="844"/>
                  <a:pt x="146" y="853"/>
                  <a:pt x="145" y="857"/>
                </a:cubicBezTo>
                <a:cubicBezTo>
                  <a:pt x="144" y="862"/>
                  <a:pt x="147" y="868"/>
                  <a:pt x="140" y="869"/>
                </a:cubicBezTo>
                <a:cubicBezTo>
                  <a:pt x="134" y="870"/>
                  <a:pt x="133" y="864"/>
                  <a:pt x="128" y="863"/>
                </a:cubicBezTo>
                <a:cubicBezTo>
                  <a:pt x="127" y="866"/>
                  <a:pt x="125" y="868"/>
                  <a:pt x="124" y="871"/>
                </a:cubicBezTo>
                <a:cubicBezTo>
                  <a:pt x="124" y="874"/>
                  <a:pt x="125" y="877"/>
                  <a:pt x="124" y="881"/>
                </a:cubicBezTo>
                <a:cubicBezTo>
                  <a:pt x="124" y="884"/>
                  <a:pt x="124" y="885"/>
                  <a:pt x="122" y="887"/>
                </a:cubicBezTo>
                <a:cubicBezTo>
                  <a:pt x="119" y="890"/>
                  <a:pt x="112" y="890"/>
                  <a:pt x="109" y="893"/>
                </a:cubicBezTo>
                <a:cubicBezTo>
                  <a:pt x="105" y="898"/>
                  <a:pt x="109" y="905"/>
                  <a:pt x="111" y="910"/>
                </a:cubicBezTo>
                <a:cubicBezTo>
                  <a:pt x="116" y="919"/>
                  <a:pt x="105" y="929"/>
                  <a:pt x="96" y="932"/>
                </a:cubicBezTo>
                <a:cubicBezTo>
                  <a:pt x="93" y="930"/>
                  <a:pt x="89" y="931"/>
                  <a:pt x="86" y="931"/>
                </a:cubicBezTo>
                <a:cubicBezTo>
                  <a:pt x="82" y="931"/>
                  <a:pt x="78" y="929"/>
                  <a:pt x="75" y="929"/>
                </a:cubicBezTo>
                <a:cubicBezTo>
                  <a:pt x="65" y="928"/>
                  <a:pt x="66" y="935"/>
                  <a:pt x="66" y="943"/>
                </a:cubicBezTo>
                <a:cubicBezTo>
                  <a:pt x="66" y="949"/>
                  <a:pt x="67" y="964"/>
                  <a:pt x="62" y="967"/>
                </a:cubicBezTo>
                <a:cubicBezTo>
                  <a:pt x="58" y="970"/>
                  <a:pt x="54" y="967"/>
                  <a:pt x="50" y="969"/>
                </a:cubicBezTo>
                <a:cubicBezTo>
                  <a:pt x="43" y="972"/>
                  <a:pt x="42" y="986"/>
                  <a:pt x="43" y="994"/>
                </a:cubicBezTo>
                <a:cubicBezTo>
                  <a:pt x="43" y="994"/>
                  <a:pt x="43" y="994"/>
                  <a:pt x="43" y="995"/>
                </a:cubicBezTo>
                <a:cubicBezTo>
                  <a:pt x="43" y="994"/>
                  <a:pt x="43" y="994"/>
                  <a:pt x="43" y="994"/>
                </a:cubicBezTo>
                <a:cubicBezTo>
                  <a:pt x="43" y="993"/>
                  <a:pt x="42" y="993"/>
                  <a:pt x="42" y="993"/>
                </a:cubicBezTo>
                <a:cubicBezTo>
                  <a:pt x="39" y="997"/>
                  <a:pt x="41" y="1008"/>
                  <a:pt x="43" y="1013"/>
                </a:cubicBezTo>
                <a:cubicBezTo>
                  <a:pt x="46" y="1025"/>
                  <a:pt x="59" y="1035"/>
                  <a:pt x="55" y="1049"/>
                </a:cubicBezTo>
                <a:cubicBezTo>
                  <a:pt x="53" y="1054"/>
                  <a:pt x="51" y="1056"/>
                  <a:pt x="52" y="1061"/>
                </a:cubicBezTo>
                <a:cubicBezTo>
                  <a:pt x="53" y="1066"/>
                  <a:pt x="54" y="1070"/>
                  <a:pt x="54" y="1075"/>
                </a:cubicBezTo>
                <a:cubicBezTo>
                  <a:pt x="54" y="1082"/>
                  <a:pt x="52" y="1095"/>
                  <a:pt x="56" y="1101"/>
                </a:cubicBezTo>
                <a:cubicBezTo>
                  <a:pt x="58" y="1101"/>
                  <a:pt x="60" y="1099"/>
                  <a:pt x="60" y="1098"/>
                </a:cubicBezTo>
                <a:cubicBezTo>
                  <a:pt x="58" y="1105"/>
                  <a:pt x="54" y="1112"/>
                  <a:pt x="55" y="1120"/>
                </a:cubicBezTo>
                <a:cubicBezTo>
                  <a:pt x="56" y="1127"/>
                  <a:pt x="61" y="1131"/>
                  <a:pt x="64" y="1137"/>
                </a:cubicBezTo>
                <a:cubicBezTo>
                  <a:pt x="68" y="1142"/>
                  <a:pt x="70" y="1145"/>
                  <a:pt x="68" y="1152"/>
                </a:cubicBezTo>
                <a:cubicBezTo>
                  <a:pt x="67" y="1156"/>
                  <a:pt x="64" y="1158"/>
                  <a:pt x="62" y="1162"/>
                </a:cubicBezTo>
                <a:cubicBezTo>
                  <a:pt x="60" y="1166"/>
                  <a:pt x="61" y="1173"/>
                  <a:pt x="61" y="1178"/>
                </a:cubicBezTo>
                <a:cubicBezTo>
                  <a:pt x="61" y="1180"/>
                  <a:pt x="62" y="1183"/>
                  <a:pt x="61" y="1185"/>
                </a:cubicBezTo>
                <a:cubicBezTo>
                  <a:pt x="60" y="1192"/>
                  <a:pt x="55" y="1197"/>
                  <a:pt x="55" y="1204"/>
                </a:cubicBezTo>
                <a:cubicBezTo>
                  <a:pt x="55" y="1210"/>
                  <a:pt x="57" y="1216"/>
                  <a:pt x="56" y="1221"/>
                </a:cubicBezTo>
                <a:cubicBezTo>
                  <a:pt x="55" y="1228"/>
                  <a:pt x="49" y="1232"/>
                  <a:pt x="47" y="1238"/>
                </a:cubicBezTo>
                <a:cubicBezTo>
                  <a:pt x="46" y="1243"/>
                  <a:pt x="47" y="1247"/>
                  <a:pt x="50" y="1251"/>
                </a:cubicBezTo>
                <a:cubicBezTo>
                  <a:pt x="53" y="1257"/>
                  <a:pt x="54" y="1254"/>
                  <a:pt x="59" y="1251"/>
                </a:cubicBezTo>
                <a:cubicBezTo>
                  <a:pt x="64" y="1249"/>
                  <a:pt x="68" y="1248"/>
                  <a:pt x="70" y="1253"/>
                </a:cubicBezTo>
                <a:cubicBezTo>
                  <a:pt x="73" y="1260"/>
                  <a:pt x="66" y="1266"/>
                  <a:pt x="65" y="1272"/>
                </a:cubicBezTo>
                <a:cubicBezTo>
                  <a:pt x="71" y="1275"/>
                  <a:pt x="76" y="1277"/>
                  <a:pt x="80" y="1282"/>
                </a:cubicBezTo>
                <a:cubicBezTo>
                  <a:pt x="84" y="1285"/>
                  <a:pt x="84" y="1292"/>
                  <a:pt x="87" y="1294"/>
                </a:cubicBezTo>
                <a:cubicBezTo>
                  <a:pt x="92" y="1288"/>
                  <a:pt x="97" y="1281"/>
                  <a:pt x="106" y="1280"/>
                </a:cubicBezTo>
                <a:cubicBezTo>
                  <a:pt x="113" y="1279"/>
                  <a:pt x="112" y="1282"/>
                  <a:pt x="114" y="1288"/>
                </a:cubicBezTo>
                <a:cubicBezTo>
                  <a:pt x="114" y="1291"/>
                  <a:pt x="117" y="1310"/>
                  <a:pt x="122" y="1309"/>
                </a:cubicBezTo>
                <a:cubicBezTo>
                  <a:pt x="125" y="1308"/>
                  <a:pt x="126" y="1302"/>
                  <a:pt x="129" y="1303"/>
                </a:cubicBezTo>
                <a:cubicBezTo>
                  <a:pt x="130" y="1306"/>
                  <a:pt x="129" y="1309"/>
                  <a:pt x="130" y="1311"/>
                </a:cubicBezTo>
                <a:cubicBezTo>
                  <a:pt x="134" y="1308"/>
                  <a:pt x="141" y="1303"/>
                  <a:pt x="146" y="1303"/>
                </a:cubicBezTo>
                <a:cubicBezTo>
                  <a:pt x="144" y="1307"/>
                  <a:pt x="134" y="1311"/>
                  <a:pt x="134" y="1316"/>
                </a:cubicBezTo>
                <a:cubicBezTo>
                  <a:pt x="135" y="1318"/>
                  <a:pt x="139" y="1322"/>
                  <a:pt x="140" y="1325"/>
                </a:cubicBezTo>
                <a:cubicBezTo>
                  <a:pt x="145" y="1336"/>
                  <a:pt x="151" y="1324"/>
                  <a:pt x="157" y="1319"/>
                </a:cubicBezTo>
                <a:cubicBezTo>
                  <a:pt x="161" y="1323"/>
                  <a:pt x="162" y="1327"/>
                  <a:pt x="167" y="1328"/>
                </a:cubicBezTo>
                <a:cubicBezTo>
                  <a:pt x="173" y="1328"/>
                  <a:pt x="175" y="1322"/>
                  <a:pt x="180" y="1319"/>
                </a:cubicBezTo>
                <a:cubicBezTo>
                  <a:pt x="186" y="1314"/>
                  <a:pt x="191" y="1311"/>
                  <a:pt x="199" y="1310"/>
                </a:cubicBezTo>
                <a:cubicBezTo>
                  <a:pt x="203" y="1309"/>
                  <a:pt x="209" y="1306"/>
                  <a:pt x="210" y="1302"/>
                </a:cubicBezTo>
                <a:cubicBezTo>
                  <a:pt x="210" y="1301"/>
                  <a:pt x="210" y="1301"/>
                  <a:pt x="211" y="1301"/>
                </a:cubicBezTo>
                <a:cubicBezTo>
                  <a:pt x="211" y="1301"/>
                  <a:pt x="210" y="1301"/>
                  <a:pt x="210" y="1302"/>
                </a:cubicBezTo>
                <a:cubicBezTo>
                  <a:pt x="213" y="1303"/>
                  <a:pt x="233" y="1303"/>
                  <a:pt x="240" y="1295"/>
                </a:cubicBezTo>
                <a:cubicBezTo>
                  <a:pt x="244" y="1296"/>
                  <a:pt x="249" y="1299"/>
                  <a:pt x="253" y="1297"/>
                </a:cubicBezTo>
                <a:cubicBezTo>
                  <a:pt x="257" y="1296"/>
                  <a:pt x="259" y="1289"/>
                  <a:pt x="263" y="1288"/>
                </a:cubicBezTo>
                <a:cubicBezTo>
                  <a:pt x="265" y="1287"/>
                  <a:pt x="266" y="1289"/>
                  <a:pt x="268" y="1290"/>
                </a:cubicBezTo>
                <a:cubicBezTo>
                  <a:pt x="272" y="1291"/>
                  <a:pt x="277" y="1291"/>
                  <a:pt x="282" y="1292"/>
                </a:cubicBezTo>
                <a:cubicBezTo>
                  <a:pt x="284" y="1293"/>
                  <a:pt x="291" y="1294"/>
                  <a:pt x="293" y="1291"/>
                </a:cubicBezTo>
                <a:cubicBezTo>
                  <a:pt x="295" y="1288"/>
                  <a:pt x="293" y="1275"/>
                  <a:pt x="293" y="1272"/>
                </a:cubicBezTo>
                <a:cubicBezTo>
                  <a:pt x="293" y="1267"/>
                  <a:pt x="292" y="1265"/>
                  <a:pt x="297" y="1263"/>
                </a:cubicBezTo>
                <a:cubicBezTo>
                  <a:pt x="303" y="1261"/>
                  <a:pt x="309" y="1266"/>
                  <a:pt x="314" y="1268"/>
                </a:cubicBezTo>
                <a:cubicBezTo>
                  <a:pt x="323" y="1270"/>
                  <a:pt x="338" y="1269"/>
                  <a:pt x="347" y="1265"/>
                </a:cubicBezTo>
                <a:cubicBezTo>
                  <a:pt x="352" y="1264"/>
                  <a:pt x="355" y="1259"/>
                  <a:pt x="359" y="1257"/>
                </a:cubicBezTo>
                <a:cubicBezTo>
                  <a:pt x="363" y="1256"/>
                  <a:pt x="370" y="1257"/>
                  <a:pt x="374" y="1257"/>
                </a:cubicBezTo>
                <a:cubicBezTo>
                  <a:pt x="382" y="1256"/>
                  <a:pt x="390" y="1255"/>
                  <a:pt x="398" y="1253"/>
                </a:cubicBezTo>
                <a:cubicBezTo>
                  <a:pt x="397" y="1251"/>
                  <a:pt x="399" y="1250"/>
                  <a:pt x="400" y="1248"/>
                </a:cubicBezTo>
                <a:cubicBezTo>
                  <a:pt x="401" y="1247"/>
                  <a:pt x="400" y="1246"/>
                  <a:pt x="401" y="1244"/>
                </a:cubicBezTo>
                <a:cubicBezTo>
                  <a:pt x="404" y="1242"/>
                  <a:pt x="409" y="1240"/>
                  <a:pt x="412" y="1239"/>
                </a:cubicBezTo>
                <a:cubicBezTo>
                  <a:pt x="423" y="1233"/>
                  <a:pt x="430" y="1223"/>
                  <a:pt x="439" y="1216"/>
                </a:cubicBezTo>
                <a:cubicBezTo>
                  <a:pt x="445" y="1211"/>
                  <a:pt x="451" y="1207"/>
                  <a:pt x="456" y="1201"/>
                </a:cubicBezTo>
                <a:cubicBezTo>
                  <a:pt x="462" y="1196"/>
                  <a:pt x="467" y="1190"/>
                  <a:pt x="472" y="1184"/>
                </a:cubicBezTo>
                <a:cubicBezTo>
                  <a:pt x="480" y="1177"/>
                  <a:pt x="488" y="1170"/>
                  <a:pt x="494" y="1162"/>
                </a:cubicBezTo>
                <a:cubicBezTo>
                  <a:pt x="498" y="1156"/>
                  <a:pt x="501" y="1149"/>
                  <a:pt x="505" y="1143"/>
                </a:cubicBezTo>
                <a:cubicBezTo>
                  <a:pt x="520" y="1121"/>
                  <a:pt x="533" y="1097"/>
                  <a:pt x="546" y="1073"/>
                </a:cubicBezTo>
                <a:cubicBezTo>
                  <a:pt x="555" y="1054"/>
                  <a:pt x="569" y="1034"/>
                  <a:pt x="586" y="1019"/>
                </a:cubicBezTo>
                <a:cubicBezTo>
                  <a:pt x="594" y="1012"/>
                  <a:pt x="605" y="1004"/>
                  <a:pt x="603" y="991"/>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62" name="Freeform 92">
            <a:extLst>
              <a:ext uri="{FF2B5EF4-FFF2-40B4-BE49-F238E27FC236}">
                <a16:creationId xmlns:a16="http://schemas.microsoft.com/office/drawing/2014/main" id="{9398E59A-7788-A284-7BAB-B5D6B45DC7EB}"/>
              </a:ext>
            </a:extLst>
          </p:cNvPr>
          <p:cNvSpPr>
            <a:spLocks/>
          </p:cNvSpPr>
          <p:nvPr/>
        </p:nvSpPr>
        <p:spPr bwMode="auto">
          <a:xfrm>
            <a:off x="943560" y="5260952"/>
            <a:ext cx="357513" cy="696371"/>
          </a:xfrm>
          <a:custGeom>
            <a:avLst/>
            <a:gdLst/>
            <a:ahLst/>
            <a:cxnLst>
              <a:cxn ang="0">
                <a:pos x="9" y="214"/>
              </a:cxn>
              <a:cxn ang="0">
                <a:pos x="1" y="233"/>
              </a:cxn>
              <a:cxn ang="0">
                <a:pos x="0" y="251"/>
              </a:cxn>
              <a:cxn ang="0">
                <a:pos x="9" y="267"/>
              </a:cxn>
              <a:cxn ang="0">
                <a:pos x="25" y="280"/>
              </a:cxn>
              <a:cxn ang="0">
                <a:pos x="36" y="293"/>
              </a:cxn>
              <a:cxn ang="0">
                <a:pos x="30" y="317"/>
              </a:cxn>
              <a:cxn ang="0">
                <a:pos x="35" y="341"/>
              </a:cxn>
              <a:cxn ang="0">
                <a:pos x="34" y="354"/>
              </a:cxn>
              <a:cxn ang="0">
                <a:pos x="29" y="365"/>
              </a:cxn>
              <a:cxn ang="0">
                <a:pos x="54" y="374"/>
              </a:cxn>
              <a:cxn ang="0">
                <a:pos x="67" y="374"/>
              </a:cxn>
              <a:cxn ang="0">
                <a:pos x="81" y="378"/>
              </a:cxn>
              <a:cxn ang="0">
                <a:pos x="98" y="375"/>
              </a:cxn>
              <a:cxn ang="0">
                <a:pos x="105" y="374"/>
              </a:cxn>
              <a:cxn ang="0">
                <a:pos x="109" y="356"/>
              </a:cxn>
              <a:cxn ang="0">
                <a:pos x="108" y="349"/>
              </a:cxn>
              <a:cxn ang="0">
                <a:pos x="110" y="331"/>
              </a:cxn>
              <a:cxn ang="0">
                <a:pos x="116" y="322"/>
              </a:cxn>
              <a:cxn ang="0">
                <a:pos x="118" y="315"/>
              </a:cxn>
              <a:cxn ang="0">
                <a:pos x="129" y="309"/>
              </a:cxn>
              <a:cxn ang="0">
                <a:pos x="135" y="298"/>
              </a:cxn>
              <a:cxn ang="0">
                <a:pos x="125" y="290"/>
              </a:cxn>
              <a:cxn ang="0">
                <a:pos x="122" y="283"/>
              </a:cxn>
              <a:cxn ang="0">
                <a:pos x="128" y="254"/>
              </a:cxn>
              <a:cxn ang="0">
                <a:pos x="133" y="234"/>
              </a:cxn>
              <a:cxn ang="0">
                <a:pos x="123" y="229"/>
              </a:cxn>
              <a:cxn ang="0">
                <a:pos x="119" y="209"/>
              </a:cxn>
              <a:cxn ang="0">
                <a:pos x="115" y="206"/>
              </a:cxn>
              <a:cxn ang="0">
                <a:pos x="117" y="196"/>
              </a:cxn>
              <a:cxn ang="0">
                <a:pos x="137" y="180"/>
              </a:cxn>
              <a:cxn ang="0">
                <a:pos x="139" y="156"/>
              </a:cxn>
              <a:cxn ang="0">
                <a:pos x="145" y="131"/>
              </a:cxn>
              <a:cxn ang="0">
                <a:pos x="144" y="102"/>
              </a:cxn>
              <a:cxn ang="0">
                <a:pos x="149" y="85"/>
              </a:cxn>
              <a:cxn ang="0">
                <a:pos x="166" y="75"/>
              </a:cxn>
              <a:cxn ang="0">
                <a:pos x="180" y="65"/>
              </a:cxn>
              <a:cxn ang="0">
                <a:pos x="194" y="46"/>
              </a:cxn>
              <a:cxn ang="0">
                <a:pos x="177" y="38"/>
              </a:cxn>
              <a:cxn ang="0">
                <a:pos x="172" y="29"/>
              </a:cxn>
              <a:cxn ang="0">
                <a:pos x="169" y="18"/>
              </a:cxn>
              <a:cxn ang="0">
                <a:pos x="155" y="16"/>
              </a:cxn>
              <a:cxn ang="0">
                <a:pos x="142" y="19"/>
              </a:cxn>
              <a:cxn ang="0">
                <a:pos x="122" y="29"/>
              </a:cxn>
              <a:cxn ang="0">
                <a:pos x="112" y="25"/>
              </a:cxn>
              <a:cxn ang="0">
                <a:pos x="98" y="22"/>
              </a:cxn>
              <a:cxn ang="0">
                <a:pos x="84" y="30"/>
              </a:cxn>
              <a:cxn ang="0">
                <a:pos x="86" y="12"/>
              </a:cxn>
              <a:cxn ang="0">
                <a:pos x="82" y="1"/>
              </a:cxn>
              <a:cxn ang="0">
                <a:pos x="73" y="7"/>
              </a:cxn>
              <a:cxn ang="0">
                <a:pos x="47" y="19"/>
              </a:cxn>
              <a:cxn ang="0">
                <a:pos x="42" y="29"/>
              </a:cxn>
              <a:cxn ang="0">
                <a:pos x="44" y="42"/>
              </a:cxn>
              <a:cxn ang="0">
                <a:pos x="44" y="61"/>
              </a:cxn>
              <a:cxn ang="0">
                <a:pos x="39" y="72"/>
              </a:cxn>
              <a:cxn ang="0">
                <a:pos x="44" y="90"/>
              </a:cxn>
              <a:cxn ang="0">
                <a:pos x="44" y="127"/>
              </a:cxn>
              <a:cxn ang="0">
                <a:pos x="39" y="139"/>
              </a:cxn>
              <a:cxn ang="0">
                <a:pos x="37" y="147"/>
              </a:cxn>
              <a:cxn ang="0">
                <a:pos x="38" y="159"/>
              </a:cxn>
              <a:cxn ang="0">
                <a:pos x="28" y="171"/>
              </a:cxn>
              <a:cxn ang="0">
                <a:pos x="26" y="186"/>
              </a:cxn>
            </a:cxnLst>
            <a:rect l="0" t="0" r="r" b="b"/>
            <a:pathLst>
              <a:path w="195" h="380">
                <a:moveTo>
                  <a:pt x="26" y="188"/>
                </a:moveTo>
                <a:cubicBezTo>
                  <a:pt x="25" y="192"/>
                  <a:pt x="23" y="197"/>
                  <a:pt x="20" y="200"/>
                </a:cubicBezTo>
                <a:cubicBezTo>
                  <a:pt x="17" y="205"/>
                  <a:pt x="13" y="210"/>
                  <a:pt x="9" y="214"/>
                </a:cubicBezTo>
                <a:cubicBezTo>
                  <a:pt x="7" y="216"/>
                  <a:pt x="6" y="218"/>
                  <a:pt x="5" y="220"/>
                </a:cubicBezTo>
                <a:cubicBezTo>
                  <a:pt x="4" y="222"/>
                  <a:pt x="5" y="224"/>
                  <a:pt x="4" y="226"/>
                </a:cubicBezTo>
                <a:cubicBezTo>
                  <a:pt x="4" y="228"/>
                  <a:pt x="2" y="231"/>
                  <a:pt x="1" y="233"/>
                </a:cubicBezTo>
                <a:cubicBezTo>
                  <a:pt x="1" y="237"/>
                  <a:pt x="0" y="241"/>
                  <a:pt x="0" y="245"/>
                </a:cubicBezTo>
                <a:cubicBezTo>
                  <a:pt x="0" y="246"/>
                  <a:pt x="0" y="247"/>
                  <a:pt x="0" y="249"/>
                </a:cubicBezTo>
                <a:cubicBezTo>
                  <a:pt x="0" y="249"/>
                  <a:pt x="0" y="250"/>
                  <a:pt x="0" y="251"/>
                </a:cubicBezTo>
                <a:cubicBezTo>
                  <a:pt x="0" y="252"/>
                  <a:pt x="0" y="253"/>
                  <a:pt x="1" y="254"/>
                </a:cubicBezTo>
                <a:cubicBezTo>
                  <a:pt x="3" y="255"/>
                  <a:pt x="7" y="253"/>
                  <a:pt x="9" y="256"/>
                </a:cubicBezTo>
                <a:cubicBezTo>
                  <a:pt x="10" y="259"/>
                  <a:pt x="8" y="264"/>
                  <a:pt x="9" y="267"/>
                </a:cubicBezTo>
                <a:cubicBezTo>
                  <a:pt x="11" y="272"/>
                  <a:pt x="17" y="271"/>
                  <a:pt x="16" y="277"/>
                </a:cubicBezTo>
                <a:cubicBezTo>
                  <a:pt x="16" y="280"/>
                  <a:pt x="15" y="278"/>
                  <a:pt x="14" y="281"/>
                </a:cubicBezTo>
                <a:cubicBezTo>
                  <a:pt x="12" y="285"/>
                  <a:pt x="22" y="282"/>
                  <a:pt x="25" y="280"/>
                </a:cubicBezTo>
                <a:cubicBezTo>
                  <a:pt x="26" y="279"/>
                  <a:pt x="30" y="277"/>
                  <a:pt x="32" y="279"/>
                </a:cubicBezTo>
                <a:cubicBezTo>
                  <a:pt x="33" y="279"/>
                  <a:pt x="37" y="284"/>
                  <a:pt x="37" y="285"/>
                </a:cubicBezTo>
                <a:cubicBezTo>
                  <a:pt x="38" y="287"/>
                  <a:pt x="36" y="290"/>
                  <a:pt x="36" y="293"/>
                </a:cubicBezTo>
                <a:cubicBezTo>
                  <a:pt x="35" y="296"/>
                  <a:pt x="35" y="300"/>
                  <a:pt x="35" y="303"/>
                </a:cubicBezTo>
                <a:cubicBezTo>
                  <a:pt x="35" y="306"/>
                  <a:pt x="35" y="307"/>
                  <a:pt x="34" y="310"/>
                </a:cubicBezTo>
                <a:cubicBezTo>
                  <a:pt x="33" y="312"/>
                  <a:pt x="30" y="315"/>
                  <a:pt x="30" y="317"/>
                </a:cubicBezTo>
                <a:cubicBezTo>
                  <a:pt x="30" y="321"/>
                  <a:pt x="36" y="322"/>
                  <a:pt x="38" y="325"/>
                </a:cubicBezTo>
                <a:cubicBezTo>
                  <a:pt x="39" y="327"/>
                  <a:pt x="40" y="330"/>
                  <a:pt x="39" y="332"/>
                </a:cubicBezTo>
                <a:cubicBezTo>
                  <a:pt x="38" y="335"/>
                  <a:pt x="36" y="338"/>
                  <a:pt x="35" y="341"/>
                </a:cubicBezTo>
                <a:cubicBezTo>
                  <a:pt x="34" y="343"/>
                  <a:pt x="34" y="345"/>
                  <a:pt x="34" y="347"/>
                </a:cubicBezTo>
                <a:cubicBezTo>
                  <a:pt x="34" y="348"/>
                  <a:pt x="34" y="348"/>
                  <a:pt x="34" y="349"/>
                </a:cubicBezTo>
                <a:cubicBezTo>
                  <a:pt x="34" y="351"/>
                  <a:pt x="34" y="353"/>
                  <a:pt x="34" y="354"/>
                </a:cubicBezTo>
                <a:cubicBezTo>
                  <a:pt x="34" y="355"/>
                  <a:pt x="33" y="356"/>
                  <a:pt x="33" y="357"/>
                </a:cubicBezTo>
                <a:cubicBezTo>
                  <a:pt x="33" y="358"/>
                  <a:pt x="32" y="360"/>
                  <a:pt x="31" y="361"/>
                </a:cubicBezTo>
                <a:cubicBezTo>
                  <a:pt x="30" y="362"/>
                  <a:pt x="30" y="364"/>
                  <a:pt x="29" y="365"/>
                </a:cubicBezTo>
                <a:cubicBezTo>
                  <a:pt x="28" y="370"/>
                  <a:pt x="29" y="375"/>
                  <a:pt x="26" y="379"/>
                </a:cubicBezTo>
                <a:cubicBezTo>
                  <a:pt x="31" y="380"/>
                  <a:pt x="37" y="375"/>
                  <a:pt x="41" y="374"/>
                </a:cubicBezTo>
                <a:cubicBezTo>
                  <a:pt x="45" y="373"/>
                  <a:pt x="50" y="373"/>
                  <a:pt x="54" y="374"/>
                </a:cubicBezTo>
                <a:cubicBezTo>
                  <a:pt x="56" y="374"/>
                  <a:pt x="57" y="374"/>
                  <a:pt x="59" y="374"/>
                </a:cubicBezTo>
                <a:cubicBezTo>
                  <a:pt x="60" y="374"/>
                  <a:pt x="62" y="374"/>
                  <a:pt x="63" y="374"/>
                </a:cubicBezTo>
                <a:cubicBezTo>
                  <a:pt x="65" y="374"/>
                  <a:pt x="66" y="374"/>
                  <a:pt x="67" y="374"/>
                </a:cubicBezTo>
                <a:cubicBezTo>
                  <a:pt x="69" y="375"/>
                  <a:pt x="70" y="376"/>
                  <a:pt x="72" y="376"/>
                </a:cubicBezTo>
                <a:cubicBezTo>
                  <a:pt x="74" y="377"/>
                  <a:pt x="76" y="378"/>
                  <a:pt x="78" y="379"/>
                </a:cubicBezTo>
                <a:cubicBezTo>
                  <a:pt x="80" y="379"/>
                  <a:pt x="80" y="379"/>
                  <a:pt x="81" y="378"/>
                </a:cubicBezTo>
                <a:cubicBezTo>
                  <a:pt x="84" y="378"/>
                  <a:pt x="84" y="377"/>
                  <a:pt x="85" y="377"/>
                </a:cubicBezTo>
                <a:cubicBezTo>
                  <a:pt x="89" y="375"/>
                  <a:pt x="92" y="375"/>
                  <a:pt x="95" y="375"/>
                </a:cubicBezTo>
                <a:cubicBezTo>
                  <a:pt x="96" y="375"/>
                  <a:pt x="97" y="375"/>
                  <a:pt x="98" y="375"/>
                </a:cubicBezTo>
                <a:cubicBezTo>
                  <a:pt x="98" y="375"/>
                  <a:pt x="99" y="375"/>
                  <a:pt x="99" y="375"/>
                </a:cubicBezTo>
                <a:cubicBezTo>
                  <a:pt x="101" y="375"/>
                  <a:pt x="103" y="374"/>
                  <a:pt x="105" y="374"/>
                </a:cubicBezTo>
                <a:cubicBezTo>
                  <a:pt x="105" y="374"/>
                  <a:pt x="105" y="374"/>
                  <a:pt x="105" y="374"/>
                </a:cubicBezTo>
                <a:cubicBezTo>
                  <a:pt x="106" y="374"/>
                  <a:pt x="107" y="373"/>
                  <a:pt x="108" y="373"/>
                </a:cubicBezTo>
                <a:cubicBezTo>
                  <a:pt x="108" y="371"/>
                  <a:pt x="108" y="369"/>
                  <a:pt x="108" y="367"/>
                </a:cubicBezTo>
                <a:cubicBezTo>
                  <a:pt x="109" y="363"/>
                  <a:pt x="109" y="360"/>
                  <a:pt x="109" y="356"/>
                </a:cubicBezTo>
                <a:cubicBezTo>
                  <a:pt x="109" y="355"/>
                  <a:pt x="109" y="353"/>
                  <a:pt x="109" y="351"/>
                </a:cubicBezTo>
                <a:cubicBezTo>
                  <a:pt x="109" y="351"/>
                  <a:pt x="109" y="351"/>
                  <a:pt x="108" y="351"/>
                </a:cubicBezTo>
                <a:cubicBezTo>
                  <a:pt x="108" y="350"/>
                  <a:pt x="108" y="350"/>
                  <a:pt x="108" y="349"/>
                </a:cubicBezTo>
                <a:cubicBezTo>
                  <a:pt x="107" y="348"/>
                  <a:pt x="107" y="346"/>
                  <a:pt x="107" y="345"/>
                </a:cubicBezTo>
                <a:cubicBezTo>
                  <a:pt x="107" y="344"/>
                  <a:pt x="106" y="343"/>
                  <a:pt x="106" y="341"/>
                </a:cubicBezTo>
                <a:cubicBezTo>
                  <a:pt x="106" y="338"/>
                  <a:pt x="108" y="334"/>
                  <a:pt x="110" y="331"/>
                </a:cubicBezTo>
                <a:cubicBezTo>
                  <a:pt x="110" y="331"/>
                  <a:pt x="111" y="330"/>
                  <a:pt x="111" y="329"/>
                </a:cubicBezTo>
                <a:cubicBezTo>
                  <a:pt x="112" y="328"/>
                  <a:pt x="113" y="326"/>
                  <a:pt x="114" y="325"/>
                </a:cubicBezTo>
                <a:cubicBezTo>
                  <a:pt x="115" y="324"/>
                  <a:pt x="116" y="323"/>
                  <a:pt x="116" y="322"/>
                </a:cubicBezTo>
                <a:cubicBezTo>
                  <a:pt x="117" y="321"/>
                  <a:pt x="117" y="321"/>
                  <a:pt x="117" y="321"/>
                </a:cubicBezTo>
                <a:cubicBezTo>
                  <a:pt x="117" y="320"/>
                  <a:pt x="118" y="319"/>
                  <a:pt x="118" y="318"/>
                </a:cubicBezTo>
                <a:cubicBezTo>
                  <a:pt x="119" y="317"/>
                  <a:pt x="118" y="316"/>
                  <a:pt x="118" y="315"/>
                </a:cubicBezTo>
                <a:cubicBezTo>
                  <a:pt x="118" y="311"/>
                  <a:pt x="121" y="313"/>
                  <a:pt x="124" y="312"/>
                </a:cubicBezTo>
                <a:cubicBezTo>
                  <a:pt x="125" y="312"/>
                  <a:pt x="127" y="312"/>
                  <a:pt x="128" y="311"/>
                </a:cubicBezTo>
                <a:cubicBezTo>
                  <a:pt x="128" y="311"/>
                  <a:pt x="129" y="310"/>
                  <a:pt x="129" y="309"/>
                </a:cubicBezTo>
                <a:cubicBezTo>
                  <a:pt x="130" y="309"/>
                  <a:pt x="130" y="309"/>
                  <a:pt x="131" y="309"/>
                </a:cubicBezTo>
                <a:cubicBezTo>
                  <a:pt x="134" y="308"/>
                  <a:pt x="136" y="307"/>
                  <a:pt x="136" y="304"/>
                </a:cubicBezTo>
                <a:cubicBezTo>
                  <a:pt x="136" y="302"/>
                  <a:pt x="137" y="299"/>
                  <a:pt x="135" y="298"/>
                </a:cubicBezTo>
                <a:cubicBezTo>
                  <a:pt x="134" y="299"/>
                  <a:pt x="132" y="300"/>
                  <a:pt x="130" y="299"/>
                </a:cubicBezTo>
                <a:cubicBezTo>
                  <a:pt x="128" y="298"/>
                  <a:pt x="129" y="297"/>
                  <a:pt x="128" y="295"/>
                </a:cubicBezTo>
                <a:cubicBezTo>
                  <a:pt x="128" y="293"/>
                  <a:pt x="126" y="291"/>
                  <a:pt x="125" y="290"/>
                </a:cubicBezTo>
                <a:cubicBezTo>
                  <a:pt x="125" y="289"/>
                  <a:pt x="124" y="288"/>
                  <a:pt x="124" y="287"/>
                </a:cubicBezTo>
                <a:cubicBezTo>
                  <a:pt x="123" y="286"/>
                  <a:pt x="123" y="285"/>
                  <a:pt x="123" y="284"/>
                </a:cubicBezTo>
                <a:cubicBezTo>
                  <a:pt x="123" y="284"/>
                  <a:pt x="122" y="283"/>
                  <a:pt x="122" y="283"/>
                </a:cubicBezTo>
                <a:cubicBezTo>
                  <a:pt x="120" y="279"/>
                  <a:pt x="118" y="275"/>
                  <a:pt x="118" y="271"/>
                </a:cubicBezTo>
                <a:cubicBezTo>
                  <a:pt x="119" y="267"/>
                  <a:pt x="122" y="264"/>
                  <a:pt x="123" y="261"/>
                </a:cubicBezTo>
                <a:cubicBezTo>
                  <a:pt x="124" y="257"/>
                  <a:pt x="125" y="256"/>
                  <a:pt x="128" y="254"/>
                </a:cubicBezTo>
                <a:cubicBezTo>
                  <a:pt x="130" y="253"/>
                  <a:pt x="132" y="253"/>
                  <a:pt x="134" y="252"/>
                </a:cubicBezTo>
                <a:cubicBezTo>
                  <a:pt x="138" y="248"/>
                  <a:pt x="136" y="241"/>
                  <a:pt x="134" y="237"/>
                </a:cubicBezTo>
                <a:cubicBezTo>
                  <a:pt x="134" y="236"/>
                  <a:pt x="134" y="235"/>
                  <a:pt x="133" y="234"/>
                </a:cubicBezTo>
                <a:cubicBezTo>
                  <a:pt x="133" y="234"/>
                  <a:pt x="132" y="233"/>
                  <a:pt x="131" y="233"/>
                </a:cubicBezTo>
                <a:cubicBezTo>
                  <a:pt x="130" y="232"/>
                  <a:pt x="129" y="232"/>
                  <a:pt x="127" y="231"/>
                </a:cubicBezTo>
                <a:cubicBezTo>
                  <a:pt x="126" y="231"/>
                  <a:pt x="124" y="231"/>
                  <a:pt x="123" y="229"/>
                </a:cubicBezTo>
                <a:cubicBezTo>
                  <a:pt x="123" y="227"/>
                  <a:pt x="124" y="226"/>
                  <a:pt x="123" y="224"/>
                </a:cubicBezTo>
                <a:cubicBezTo>
                  <a:pt x="122" y="223"/>
                  <a:pt x="120" y="222"/>
                  <a:pt x="119" y="223"/>
                </a:cubicBezTo>
                <a:cubicBezTo>
                  <a:pt x="119" y="219"/>
                  <a:pt x="120" y="213"/>
                  <a:pt x="119" y="209"/>
                </a:cubicBezTo>
                <a:cubicBezTo>
                  <a:pt x="119" y="209"/>
                  <a:pt x="118" y="208"/>
                  <a:pt x="118" y="207"/>
                </a:cubicBezTo>
                <a:cubicBezTo>
                  <a:pt x="118" y="207"/>
                  <a:pt x="117" y="207"/>
                  <a:pt x="117" y="207"/>
                </a:cubicBezTo>
                <a:cubicBezTo>
                  <a:pt x="116" y="208"/>
                  <a:pt x="115" y="207"/>
                  <a:pt x="115" y="206"/>
                </a:cubicBezTo>
                <a:cubicBezTo>
                  <a:pt x="114" y="206"/>
                  <a:pt x="113" y="203"/>
                  <a:pt x="112" y="202"/>
                </a:cubicBezTo>
                <a:cubicBezTo>
                  <a:pt x="111" y="201"/>
                  <a:pt x="109" y="199"/>
                  <a:pt x="110" y="197"/>
                </a:cubicBezTo>
                <a:cubicBezTo>
                  <a:pt x="110" y="195"/>
                  <a:pt x="115" y="196"/>
                  <a:pt x="117" y="196"/>
                </a:cubicBezTo>
                <a:cubicBezTo>
                  <a:pt x="122" y="196"/>
                  <a:pt x="132" y="197"/>
                  <a:pt x="133" y="191"/>
                </a:cubicBezTo>
                <a:cubicBezTo>
                  <a:pt x="133" y="189"/>
                  <a:pt x="132" y="186"/>
                  <a:pt x="133" y="184"/>
                </a:cubicBezTo>
                <a:cubicBezTo>
                  <a:pt x="133" y="183"/>
                  <a:pt x="136" y="180"/>
                  <a:pt x="137" y="180"/>
                </a:cubicBezTo>
                <a:cubicBezTo>
                  <a:pt x="139" y="177"/>
                  <a:pt x="141" y="174"/>
                  <a:pt x="141" y="171"/>
                </a:cubicBezTo>
                <a:cubicBezTo>
                  <a:pt x="140" y="166"/>
                  <a:pt x="135" y="164"/>
                  <a:pt x="134" y="159"/>
                </a:cubicBezTo>
                <a:cubicBezTo>
                  <a:pt x="136" y="159"/>
                  <a:pt x="137" y="157"/>
                  <a:pt x="139" y="156"/>
                </a:cubicBezTo>
                <a:cubicBezTo>
                  <a:pt x="141" y="155"/>
                  <a:pt x="143" y="154"/>
                  <a:pt x="144" y="152"/>
                </a:cubicBezTo>
                <a:cubicBezTo>
                  <a:pt x="145" y="149"/>
                  <a:pt x="144" y="143"/>
                  <a:pt x="144" y="140"/>
                </a:cubicBezTo>
                <a:cubicBezTo>
                  <a:pt x="144" y="137"/>
                  <a:pt x="145" y="134"/>
                  <a:pt x="145" y="131"/>
                </a:cubicBezTo>
                <a:cubicBezTo>
                  <a:pt x="146" y="125"/>
                  <a:pt x="144" y="119"/>
                  <a:pt x="144" y="113"/>
                </a:cubicBezTo>
                <a:cubicBezTo>
                  <a:pt x="144" y="110"/>
                  <a:pt x="144" y="107"/>
                  <a:pt x="144" y="105"/>
                </a:cubicBezTo>
                <a:cubicBezTo>
                  <a:pt x="144" y="104"/>
                  <a:pt x="144" y="103"/>
                  <a:pt x="144" y="102"/>
                </a:cubicBezTo>
                <a:cubicBezTo>
                  <a:pt x="143" y="102"/>
                  <a:pt x="141" y="101"/>
                  <a:pt x="141" y="101"/>
                </a:cubicBezTo>
                <a:cubicBezTo>
                  <a:pt x="139" y="98"/>
                  <a:pt x="141" y="97"/>
                  <a:pt x="144" y="96"/>
                </a:cubicBezTo>
                <a:cubicBezTo>
                  <a:pt x="144" y="92"/>
                  <a:pt x="147" y="88"/>
                  <a:pt x="149" y="85"/>
                </a:cubicBezTo>
                <a:cubicBezTo>
                  <a:pt x="151" y="82"/>
                  <a:pt x="152" y="83"/>
                  <a:pt x="155" y="82"/>
                </a:cubicBezTo>
                <a:cubicBezTo>
                  <a:pt x="158" y="82"/>
                  <a:pt x="161" y="81"/>
                  <a:pt x="163" y="79"/>
                </a:cubicBezTo>
                <a:cubicBezTo>
                  <a:pt x="164" y="78"/>
                  <a:pt x="165" y="76"/>
                  <a:pt x="166" y="75"/>
                </a:cubicBezTo>
                <a:cubicBezTo>
                  <a:pt x="168" y="74"/>
                  <a:pt x="169" y="72"/>
                  <a:pt x="170" y="72"/>
                </a:cubicBezTo>
                <a:cubicBezTo>
                  <a:pt x="172" y="70"/>
                  <a:pt x="174" y="69"/>
                  <a:pt x="176" y="67"/>
                </a:cubicBezTo>
                <a:cubicBezTo>
                  <a:pt x="177" y="66"/>
                  <a:pt x="178" y="66"/>
                  <a:pt x="180" y="65"/>
                </a:cubicBezTo>
                <a:cubicBezTo>
                  <a:pt x="182" y="64"/>
                  <a:pt x="183" y="64"/>
                  <a:pt x="184" y="62"/>
                </a:cubicBezTo>
                <a:cubicBezTo>
                  <a:pt x="186" y="60"/>
                  <a:pt x="186" y="58"/>
                  <a:pt x="188" y="56"/>
                </a:cubicBezTo>
                <a:cubicBezTo>
                  <a:pt x="191" y="53"/>
                  <a:pt x="194" y="50"/>
                  <a:pt x="194" y="46"/>
                </a:cubicBezTo>
                <a:cubicBezTo>
                  <a:pt x="195" y="44"/>
                  <a:pt x="194" y="44"/>
                  <a:pt x="192" y="43"/>
                </a:cubicBezTo>
                <a:cubicBezTo>
                  <a:pt x="189" y="42"/>
                  <a:pt x="186" y="40"/>
                  <a:pt x="183" y="39"/>
                </a:cubicBezTo>
                <a:cubicBezTo>
                  <a:pt x="181" y="38"/>
                  <a:pt x="179" y="38"/>
                  <a:pt x="177" y="38"/>
                </a:cubicBezTo>
                <a:cubicBezTo>
                  <a:pt x="176" y="38"/>
                  <a:pt x="177" y="39"/>
                  <a:pt x="175" y="38"/>
                </a:cubicBezTo>
                <a:cubicBezTo>
                  <a:pt x="174" y="38"/>
                  <a:pt x="173" y="35"/>
                  <a:pt x="172" y="34"/>
                </a:cubicBezTo>
                <a:cubicBezTo>
                  <a:pt x="171" y="32"/>
                  <a:pt x="171" y="30"/>
                  <a:pt x="172" y="29"/>
                </a:cubicBezTo>
                <a:cubicBezTo>
                  <a:pt x="173" y="27"/>
                  <a:pt x="176" y="25"/>
                  <a:pt x="175" y="23"/>
                </a:cubicBezTo>
                <a:cubicBezTo>
                  <a:pt x="177" y="17"/>
                  <a:pt x="177" y="17"/>
                  <a:pt x="177" y="17"/>
                </a:cubicBezTo>
                <a:cubicBezTo>
                  <a:pt x="174" y="17"/>
                  <a:pt x="172" y="18"/>
                  <a:pt x="169" y="18"/>
                </a:cubicBezTo>
                <a:cubicBezTo>
                  <a:pt x="167" y="18"/>
                  <a:pt x="163" y="19"/>
                  <a:pt x="161" y="17"/>
                </a:cubicBezTo>
                <a:cubicBezTo>
                  <a:pt x="160" y="15"/>
                  <a:pt x="162" y="14"/>
                  <a:pt x="160" y="14"/>
                </a:cubicBezTo>
                <a:cubicBezTo>
                  <a:pt x="159" y="14"/>
                  <a:pt x="157" y="16"/>
                  <a:pt x="155" y="16"/>
                </a:cubicBezTo>
                <a:cubicBezTo>
                  <a:pt x="153" y="16"/>
                  <a:pt x="145" y="15"/>
                  <a:pt x="145" y="17"/>
                </a:cubicBezTo>
                <a:cubicBezTo>
                  <a:pt x="145" y="17"/>
                  <a:pt x="144" y="16"/>
                  <a:pt x="143" y="16"/>
                </a:cubicBezTo>
                <a:cubicBezTo>
                  <a:pt x="142" y="17"/>
                  <a:pt x="143" y="18"/>
                  <a:pt x="142" y="19"/>
                </a:cubicBezTo>
                <a:cubicBezTo>
                  <a:pt x="141" y="20"/>
                  <a:pt x="140" y="21"/>
                  <a:pt x="139" y="22"/>
                </a:cubicBezTo>
                <a:cubicBezTo>
                  <a:pt x="137" y="24"/>
                  <a:pt x="137" y="25"/>
                  <a:pt x="134" y="26"/>
                </a:cubicBezTo>
                <a:cubicBezTo>
                  <a:pt x="130" y="28"/>
                  <a:pt x="122" y="23"/>
                  <a:pt x="122" y="29"/>
                </a:cubicBezTo>
                <a:cubicBezTo>
                  <a:pt x="119" y="30"/>
                  <a:pt x="117" y="28"/>
                  <a:pt x="115" y="27"/>
                </a:cubicBezTo>
                <a:cubicBezTo>
                  <a:pt x="114" y="27"/>
                  <a:pt x="114" y="29"/>
                  <a:pt x="112" y="28"/>
                </a:cubicBezTo>
                <a:cubicBezTo>
                  <a:pt x="112" y="27"/>
                  <a:pt x="112" y="25"/>
                  <a:pt x="112" y="25"/>
                </a:cubicBezTo>
                <a:cubicBezTo>
                  <a:pt x="110" y="24"/>
                  <a:pt x="107" y="23"/>
                  <a:pt x="105" y="24"/>
                </a:cubicBezTo>
                <a:cubicBezTo>
                  <a:pt x="104" y="25"/>
                  <a:pt x="103" y="27"/>
                  <a:pt x="101" y="26"/>
                </a:cubicBezTo>
                <a:cubicBezTo>
                  <a:pt x="99" y="25"/>
                  <a:pt x="99" y="23"/>
                  <a:pt x="98" y="22"/>
                </a:cubicBezTo>
                <a:cubicBezTo>
                  <a:pt x="94" y="18"/>
                  <a:pt x="94" y="24"/>
                  <a:pt x="93" y="26"/>
                </a:cubicBezTo>
                <a:cubicBezTo>
                  <a:pt x="91" y="28"/>
                  <a:pt x="90" y="27"/>
                  <a:pt x="88" y="28"/>
                </a:cubicBezTo>
                <a:cubicBezTo>
                  <a:pt x="87" y="28"/>
                  <a:pt x="85" y="30"/>
                  <a:pt x="84" y="30"/>
                </a:cubicBezTo>
                <a:cubicBezTo>
                  <a:pt x="82" y="30"/>
                  <a:pt x="81" y="22"/>
                  <a:pt x="81" y="21"/>
                </a:cubicBezTo>
                <a:cubicBezTo>
                  <a:pt x="82" y="19"/>
                  <a:pt x="84" y="19"/>
                  <a:pt x="85" y="17"/>
                </a:cubicBezTo>
                <a:cubicBezTo>
                  <a:pt x="86" y="16"/>
                  <a:pt x="86" y="14"/>
                  <a:pt x="86" y="12"/>
                </a:cubicBezTo>
                <a:cubicBezTo>
                  <a:pt x="85" y="11"/>
                  <a:pt x="83" y="12"/>
                  <a:pt x="82" y="11"/>
                </a:cubicBezTo>
                <a:cubicBezTo>
                  <a:pt x="81" y="10"/>
                  <a:pt x="81" y="7"/>
                  <a:pt x="81" y="6"/>
                </a:cubicBezTo>
                <a:cubicBezTo>
                  <a:pt x="82" y="4"/>
                  <a:pt x="84" y="2"/>
                  <a:pt x="82" y="1"/>
                </a:cubicBezTo>
                <a:cubicBezTo>
                  <a:pt x="80" y="0"/>
                  <a:pt x="79" y="2"/>
                  <a:pt x="78" y="3"/>
                </a:cubicBezTo>
                <a:cubicBezTo>
                  <a:pt x="78" y="4"/>
                  <a:pt x="77" y="6"/>
                  <a:pt x="77" y="6"/>
                </a:cubicBezTo>
                <a:cubicBezTo>
                  <a:pt x="76" y="7"/>
                  <a:pt x="74" y="7"/>
                  <a:pt x="73" y="7"/>
                </a:cubicBezTo>
                <a:cubicBezTo>
                  <a:pt x="69" y="8"/>
                  <a:pt x="66" y="10"/>
                  <a:pt x="63" y="11"/>
                </a:cubicBezTo>
                <a:cubicBezTo>
                  <a:pt x="60" y="13"/>
                  <a:pt x="56" y="15"/>
                  <a:pt x="53" y="16"/>
                </a:cubicBezTo>
                <a:cubicBezTo>
                  <a:pt x="51" y="17"/>
                  <a:pt x="48" y="18"/>
                  <a:pt x="47" y="19"/>
                </a:cubicBezTo>
                <a:cubicBezTo>
                  <a:pt x="46" y="20"/>
                  <a:pt x="46" y="23"/>
                  <a:pt x="45" y="24"/>
                </a:cubicBezTo>
                <a:cubicBezTo>
                  <a:pt x="45" y="24"/>
                  <a:pt x="43" y="26"/>
                  <a:pt x="42" y="26"/>
                </a:cubicBezTo>
                <a:cubicBezTo>
                  <a:pt x="42" y="27"/>
                  <a:pt x="42" y="28"/>
                  <a:pt x="42" y="29"/>
                </a:cubicBezTo>
                <a:cubicBezTo>
                  <a:pt x="42" y="30"/>
                  <a:pt x="42" y="31"/>
                  <a:pt x="41" y="31"/>
                </a:cubicBezTo>
                <a:cubicBezTo>
                  <a:pt x="41" y="33"/>
                  <a:pt x="41" y="35"/>
                  <a:pt x="41" y="36"/>
                </a:cubicBezTo>
                <a:cubicBezTo>
                  <a:pt x="42" y="39"/>
                  <a:pt x="43" y="40"/>
                  <a:pt x="44" y="42"/>
                </a:cubicBezTo>
                <a:cubicBezTo>
                  <a:pt x="46" y="45"/>
                  <a:pt x="46" y="51"/>
                  <a:pt x="45" y="54"/>
                </a:cubicBezTo>
                <a:cubicBezTo>
                  <a:pt x="44" y="55"/>
                  <a:pt x="43" y="56"/>
                  <a:pt x="43" y="57"/>
                </a:cubicBezTo>
                <a:cubicBezTo>
                  <a:pt x="42" y="59"/>
                  <a:pt x="44" y="60"/>
                  <a:pt x="44" y="61"/>
                </a:cubicBezTo>
                <a:cubicBezTo>
                  <a:pt x="45" y="62"/>
                  <a:pt x="46" y="65"/>
                  <a:pt x="46" y="66"/>
                </a:cubicBezTo>
                <a:cubicBezTo>
                  <a:pt x="46" y="69"/>
                  <a:pt x="45" y="68"/>
                  <a:pt x="43" y="69"/>
                </a:cubicBezTo>
                <a:cubicBezTo>
                  <a:pt x="42" y="70"/>
                  <a:pt x="39" y="71"/>
                  <a:pt x="39" y="72"/>
                </a:cubicBezTo>
                <a:cubicBezTo>
                  <a:pt x="38" y="73"/>
                  <a:pt x="38" y="75"/>
                  <a:pt x="38" y="76"/>
                </a:cubicBezTo>
                <a:cubicBezTo>
                  <a:pt x="38" y="81"/>
                  <a:pt x="40" y="83"/>
                  <a:pt x="42" y="87"/>
                </a:cubicBezTo>
                <a:cubicBezTo>
                  <a:pt x="43" y="88"/>
                  <a:pt x="44" y="88"/>
                  <a:pt x="44" y="90"/>
                </a:cubicBezTo>
                <a:cubicBezTo>
                  <a:pt x="44" y="95"/>
                  <a:pt x="46" y="99"/>
                  <a:pt x="47" y="103"/>
                </a:cubicBezTo>
                <a:cubicBezTo>
                  <a:pt x="47" y="108"/>
                  <a:pt x="47" y="113"/>
                  <a:pt x="47" y="118"/>
                </a:cubicBezTo>
                <a:cubicBezTo>
                  <a:pt x="47" y="121"/>
                  <a:pt x="46" y="124"/>
                  <a:pt x="44" y="127"/>
                </a:cubicBezTo>
                <a:cubicBezTo>
                  <a:pt x="43" y="129"/>
                  <a:pt x="42" y="132"/>
                  <a:pt x="41" y="134"/>
                </a:cubicBezTo>
                <a:cubicBezTo>
                  <a:pt x="41" y="134"/>
                  <a:pt x="40" y="135"/>
                  <a:pt x="40" y="136"/>
                </a:cubicBezTo>
                <a:cubicBezTo>
                  <a:pt x="40" y="137"/>
                  <a:pt x="39" y="138"/>
                  <a:pt x="39" y="139"/>
                </a:cubicBezTo>
                <a:cubicBezTo>
                  <a:pt x="38" y="140"/>
                  <a:pt x="38" y="140"/>
                  <a:pt x="38" y="141"/>
                </a:cubicBezTo>
                <a:cubicBezTo>
                  <a:pt x="38" y="142"/>
                  <a:pt x="37" y="143"/>
                  <a:pt x="37" y="145"/>
                </a:cubicBezTo>
                <a:cubicBezTo>
                  <a:pt x="37" y="145"/>
                  <a:pt x="37" y="146"/>
                  <a:pt x="37" y="147"/>
                </a:cubicBezTo>
                <a:cubicBezTo>
                  <a:pt x="37" y="149"/>
                  <a:pt x="37" y="151"/>
                  <a:pt x="38" y="153"/>
                </a:cubicBezTo>
                <a:cubicBezTo>
                  <a:pt x="38" y="154"/>
                  <a:pt x="39" y="156"/>
                  <a:pt x="38" y="157"/>
                </a:cubicBezTo>
                <a:cubicBezTo>
                  <a:pt x="38" y="158"/>
                  <a:pt x="38" y="158"/>
                  <a:pt x="38" y="159"/>
                </a:cubicBezTo>
                <a:cubicBezTo>
                  <a:pt x="38" y="159"/>
                  <a:pt x="37" y="160"/>
                  <a:pt x="37" y="161"/>
                </a:cubicBezTo>
                <a:cubicBezTo>
                  <a:pt x="36" y="162"/>
                  <a:pt x="34" y="163"/>
                  <a:pt x="33" y="164"/>
                </a:cubicBezTo>
                <a:cubicBezTo>
                  <a:pt x="32" y="166"/>
                  <a:pt x="30" y="168"/>
                  <a:pt x="28" y="171"/>
                </a:cubicBezTo>
                <a:cubicBezTo>
                  <a:pt x="26" y="174"/>
                  <a:pt x="26" y="177"/>
                  <a:pt x="26" y="181"/>
                </a:cubicBezTo>
                <a:cubicBezTo>
                  <a:pt x="26" y="182"/>
                  <a:pt x="26" y="183"/>
                  <a:pt x="26" y="184"/>
                </a:cubicBezTo>
                <a:cubicBezTo>
                  <a:pt x="26" y="185"/>
                  <a:pt x="26" y="186"/>
                  <a:pt x="26" y="186"/>
                </a:cubicBezTo>
                <a:cubicBezTo>
                  <a:pt x="26" y="187"/>
                  <a:pt x="26" y="188"/>
                  <a:pt x="26" y="188"/>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grpSp>
        <p:nvGrpSpPr>
          <p:cNvPr id="63" name="Group 36">
            <a:extLst>
              <a:ext uri="{FF2B5EF4-FFF2-40B4-BE49-F238E27FC236}">
                <a16:creationId xmlns:a16="http://schemas.microsoft.com/office/drawing/2014/main" id="{78751B0D-2312-8A15-8C34-E6ADB6CE066F}"/>
              </a:ext>
            </a:extLst>
          </p:cNvPr>
          <p:cNvGrpSpPr/>
          <p:nvPr/>
        </p:nvGrpSpPr>
        <p:grpSpPr>
          <a:xfrm>
            <a:off x="943560" y="5038671"/>
            <a:ext cx="1366317" cy="1041445"/>
            <a:chOff x="1272257" y="5130263"/>
            <a:chExt cx="733974" cy="559457"/>
          </a:xfrm>
          <a:solidFill>
            <a:srgbClr val="FFFF00"/>
          </a:solidFill>
        </p:grpSpPr>
        <p:sp>
          <p:nvSpPr>
            <p:cNvPr id="64" name="Freeform 93">
              <a:extLst>
                <a:ext uri="{FF2B5EF4-FFF2-40B4-BE49-F238E27FC236}">
                  <a16:creationId xmlns:a16="http://schemas.microsoft.com/office/drawing/2014/main" id="{005DC8A6-6288-C001-7BCB-961140FBF6E3}"/>
                </a:ext>
              </a:extLst>
            </p:cNvPr>
            <p:cNvSpPr>
              <a:spLocks noEditPoints="1"/>
            </p:cNvSpPr>
            <p:nvPr/>
          </p:nvSpPr>
          <p:spPr bwMode="auto">
            <a:xfrm>
              <a:off x="1272257" y="5130263"/>
              <a:ext cx="719779" cy="559457"/>
            </a:xfrm>
            <a:custGeom>
              <a:avLst/>
              <a:gdLst/>
              <a:ahLst/>
              <a:cxnLst>
                <a:cxn ang="0">
                  <a:pos x="99" y="497"/>
                </a:cxn>
                <a:cxn ang="0">
                  <a:pos x="34" y="469"/>
                </a:cxn>
                <a:cxn ang="0">
                  <a:pos x="34" y="466"/>
                </a:cxn>
                <a:cxn ang="0">
                  <a:pos x="33" y="479"/>
                </a:cxn>
                <a:cxn ang="0">
                  <a:pos x="35" y="465"/>
                </a:cxn>
                <a:cxn ang="0">
                  <a:pos x="37" y="282"/>
                </a:cxn>
                <a:cxn ang="0">
                  <a:pos x="38" y="276"/>
                </a:cxn>
                <a:cxn ang="0">
                  <a:pos x="38" y="457"/>
                </a:cxn>
                <a:cxn ang="0">
                  <a:pos x="26" y="306"/>
                </a:cxn>
                <a:cxn ang="0">
                  <a:pos x="34" y="285"/>
                </a:cxn>
                <a:cxn ang="0">
                  <a:pos x="40" y="258"/>
                </a:cxn>
                <a:cxn ang="0">
                  <a:pos x="45" y="246"/>
                </a:cxn>
                <a:cxn ang="0">
                  <a:pos x="48" y="495"/>
                </a:cxn>
                <a:cxn ang="0">
                  <a:pos x="52" y="496"/>
                </a:cxn>
                <a:cxn ang="0">
                  <a:pos x="0" y="373"/>
                </a:cxn>
                <a:cxn ang="0">
                  <a:pos x="0" y="375"/>
                </a:cxn>
                <a:cxn ang="0">
                  <a:pos x="1" y="359"/>
                </a:cxn>
                <a:cxn ang="0">
                  <a:pos x="499" y="314"/>
                </a:cxn>
                <a:cxn ang="0">
                  <a:pos x="672" y="99"/>
                </a:cxn>
                <a:cxn ang="0">
                  <a:pos x="648" y="101"/>
                </a:cxn>
                <a:cxn ang="0">
                  <a:pos x="621" y="96"/>
                </a:cxn>
                <a:cxn ang="0">
                  <a:pos x="617" y="77"/>
                </a:cxn>
                <a:cxn ang="0">
                  <a:pos x="577" y="77"/>
                </a:cxn>
                <a:cxn ang="0">
                  <a:pos x="490" y="58"/>
                </a:cxn>
                <a:cxn ang="0">
                  <a:pos x="456" y="31"/>
                </a:cxn>
                <a:cxn ang="0">
                  <a:pos x="373" y="28"/>
                </a:cxn>
                <a:cxn ang="0">
                  <a:pos x="285" y="25"/>
                </a:cxn>
                <a:cxn ang="0">
                  <a:pos x="205" y="15"/>
                </a:cxn>
                <a:cxn ang="0">
                  <a:pos x="83" y="15"/>
                </a:cxn>
                <a:cxn ang="0">
                  <a:pos x="63" y="39"/>
                </a:cxn>
                <a:cxn ang="0">
                  <a:pos x="27" y="69"/>
                </a:cxn>
                <a:cxn ang="0">
                  <a:pos x="53" y="92"/>
                </a:cxn>
                <a:cxn ang="0">
                  <a:pos x="24" y="129"/>
                </a:cxn>
                <a:cxn ang="0">
                  <a:pos x="47" y="141"/>
                </a:cxn>
                <a:cxn ang="0">
                  <a:pos x="82" y="133"/>
                </a:cxn>
                <a:cxn ang="0">
                  <a:pos x="101" y="148"/>
                </a:cxn>
                <a:cxn ang="0">
                  <a:pos x="142" y="141"/>
                </a:cxn>
                <a:cxn ang="0">
                  <a:pos x="175" y="145"/>
                </a:cxn>
                <a:cxn ang="0">
                  <a:pos x="188" y="178"/>
                </a:cxn>
                <a:cxn ang="0">
                  <a:pos x="149" y="207"/>
                </a:cxn>
                <a:cxn ang="0">
                  <a:pos x="144" y="274"/>
                </a:cxn>
                <a:cxn ang="0">
                  <a:pos x="110" y="319"/>
                </a:cxn>
                <a:cxn ang="0">
                  <a:pos x="123" y="351"/>
                </a:cxn>
                <a:cxn ang="0">
                  <a:pos x="118" y="393"/>
                </a:cxn>
                <a:cxn ang="0">
                  <a:pos x="136" y="426"/>
                </a:cxn>
                <a:cxn ang="0">
                  <a:pos x="116" y="444"/>
                </a:cxn>
                <a:cxn ang="0">
                  <a:pos x="109" y="473"/>
                </a:cxn>
                <a:cxn ang="0">
                  <a:pos x="159" y="506"/>
                </a:cxn>
                <a:cxn ang="0">
                  <a:pos x="205" y="564"/>
                </a:cxn>
                <a:cxn ang="0">
                  <a:pos x="263" y="534"/>
                </a:cxn>
                <a:cxn ang="0">
                  <a:pos x="351" y="521"/>
                </a:cxn>
                <a:cxn ang="0">
                  <a:pos x="399" y="517"/>
                </a:cxn>
                <a:cxn ang="0">
                  <a:pos x="438" y="466"/>
                </a:cxn>
                <a:cxn ang="0">
                  <a:pos x="472" y="442"/>
                </a:cxn>
                <a:cxn ang="0">
                  <a:pos x="513" y="394"/>
                </a:cxn>
                <a:cxn ang="0">
                  <a:pos x="493" y="328"/>
                </a:cxn>
                <a:cxn ang="0">
                  <a:pos x="547" y="255"/>
                </a:cxn>
                <a:cxn ang="0">
                  <a:pos x="619" y="203"/>
                </a:cxn>
                <a:cxn ang="0">
                  <a:pos x="671" y="178"/>
                </a:cxn>
                <a:cxn ang="0">
                  <a:pos x="731" y="134"/>
                </a:cxn>
              </a:cxnLst>
              <a:rect l="0" t="0" r="r" b="b"/>
              <a:pathLst>
                <a:path w="732" h="569">
                  <a:moveTo>
                    <a:pt x="108" y="495"/>
                  </a:moveTo>
                  <a:cubicBezTo>
                    <a:pt x="107" y="495"/>
                    <a:pt x="106" y="496"/>
                    <a:pt x="105" y="496"/>
                  </a:cubicBezTo>
                  <a:cubicBezTo>
                    <a:pt x="106" y="496"/>
                    <a:pt x="107" y="495"/>
                    <a:pt x="108" y="495"/>
                  </a:cubicBezTo>
                  <a:moveTo>
                    <a:pt x="98" y="497"/>
                  </a:moveTo>
                  <a:cubicBezTo>
                    <a:pt x="97" y="497"/>
                    <a:pt x="96" y="497"/>
                    <a:pt x="95" y="497"/>
                  </a:cubicBezTo>
                  <a:cubicBezTo>
                    <a:pt x="99" y="497"/>
                    <a:pt x="102" y="497"/>
                    <a:pt x="105" y="496"/>
                  </a:cubicBezTo>
                  <a:cubicBezTo>
                    <a:pt x="105" y="496"/>
                    <a:pt x="105" y="496"/>
                    <a:pt x="105" y="496"/>
                  </a:cubicBezTo>
                  <a:cubicBezTo>
                    <a:pt x="103" y="496"/>
                    <a:pt x="101" y="497"/>
                    <a:pt x="99" y="497"/>
                  </a:cubicBezTo>
                  <a:cubicBezTo>
                    <a:pt x="99" y="497"/>
                    <a:pt x="98" y="497"/>
                    <a:pt x="98" y="497"/>
                  </a:cubicBezTo>
                  <a:moveTo>
                    <a:pt x="59" y="496"/>
                  </a:moveTo>
                  <a:cubicBezTo>
                    <a:pt x="57" y="496"/>
                    <a:pt x="56" y="496"/>
                    <a:pt x="54" y="496"/>
                  </a:cubicBezTo>
                  <a:cubicBezTo>
                    <a:pt x="56" y="496"/>
                    <a:pt x="57" y="496"/>
                    <a:pt x="59" y="496"/>
                  </a:cubicBezTo>
                  <a:cubicBezTo>
                    <a:pt x="60" y="496"/>
                    <a:pt x="60" y="496"/>
                    <a:pt x="61" y="496"/>
                  </a:cubicBezTo>
                  <a:cubicBezTo>
                    <a:pt x="60" y="496"/>
                    <a:pt x="60" y="496"/>
                    <a:pt x="59" y="496"/>
                  </a:cubicBezTo>
                  <a:moveTo>
                    <a:pt x="34" y="471"/>
                  </a:moveTo>
                  <a:cubicBezTo>
                    <a:pt x="34" y="470"/>
                    <a:pt x="34" y="470"/>
                    <a:pt x="34" y="469"/>
                  </a:cubicBezTo>
                  <a:cubicBezTo>
                    <a:pt x="34" y="470"/>
                    <a:pt x="34" y="470"/>
                    <a:pt x="34" y="471"/>
                  </a:cubicBezTo>
                  <a:moveTo>
                    <a:pt x="34" y="472"/>
                  </a:moveTo>
                  <a:cubicBezTo>
                    <a:pt x="34" y="472"/>
                    <a:pt x="34" y="471"/>
                    <a:pt x="34" y="471"/>
                  </a:cubicBezTo>
                  <a:cubicBezTo>
                    <a:pt x="34" y="471"/>
                    <a:pt x="34" y="472"/>
                    <a:pt x="34" y="472"/>
                  </a:cubicBezTo>
                  <a:moveTo>
                    <a:pt x="34" y="473"/>
                  </a:moveTo>
                  <a:cubicBezTo>
                    <a:pt x="34" y="473"/>
                    <a:pt x="34" y="474"/>
                    <a:pt x="34" y="474"/>
                  </a:cubicBezTo>
                  <a:cubicBezTo>
                    <a:pt x="34" y="474"/>
                    <a:pt x="34" y="473"/>
                    <a:pt x="34" y="473"/>
                  </a:cubicBezTo>
                  <a:moveTo>
                    <a:pt x="34" y="466"/>
                  </a:moveTo>
                  <a:cubicBezTo>
                    <a:pt x="34" y="467"/>
                    <a:pt x="34" y="467"/>
                    <a:pt x="34" y="467"/>
                  </a:cubicBezTo>
                  <a:cubicBezTo>
                    <a:pt x="34" y="467"/>
                    <a:pt x="34" y="467"/>
                    <a:pt x="34" y="466"/>
                  </a:cubicBezTo>
                  <a:moveTo>
                    <a:pt x="34" y="476"/>
                  </a:moveTo>
                  <a:cubicBezTo>
                    <a:pt x="34" y="476"/>
                    <a:pt x="34" y="475"/>
                    <a:pt x="34" y="475"/>
                  </a:cubicBezTo>
                  <a:cubicBezTo>
                    <a:pt x="34" y="475"/>
                    <a:pt x="34" y="476"/>
                    <a:pt x="34" y="476"/>
                  </a:cubicBezTo>
                  <a:moveTo>
                    <a:pt x="33" y="479"/>
                  </a:moveTo>
                  <a:cubicBezTo>
                    <a:pt x="33" y="478"/>
                    <a:pt x="34" y="477"/>
                    <a:pt x="34" y="476"/>
                  </a:cubicBezTo>
                  <a:cubicBezTo>
                    <a:pt x="34" y="477"/>
                    <a:pt x="33" y="478"/>
                    <a:pt x="33" y="479"/>
                  </a:cubicBezTo>
                  <a:moveTo>
                    <a:pt x="30" y="485"/>
                  </a:moveTo>
                  <a:cubicBezTo>
                    <a:pt x="31" y="484"/>
                    <a:pt x="31" y="484"/>
                    <a:pt x="31" y="483"/>
                  </a:cubicBezTo>
                  <a:cubicBezTo>
                    <a:pt x="31" y="484"/>
                    <a:pt x="31" y="484"/>
                    <a:pt x="30" y="485"/>
                  </a:cubicBezTo>
                  <a:moveTo>
                    <a:pt x="32" y="481"/>
                  </a:moveTo>
                  <a:cubicBezTo>
                    <a:pt x="32" y="481"/>
                    <a:pt x="32" y="481"/>
                    <a:pt x="32" y="481"/>
                  </a:cubicBezTo>
                  <a:cubicBezTo>
                    <a:pt x="32" y="481"/>
                    <a:pt x="32" y="481"/>
                    <a:pt x="32" y="481"/>
                  </a:cubicBezTo>
                  <a:moveTo>
                    <a:pt x="34" y="465"/>
                  </a:moveTo>
                  <a:cubicBezTo>
                    <a:pt x="34" y="465"/>
                    <a:pt x="35" y="465"/>
                    <a:pt x="35" y="465"/>
                  </a:cubicBezTo>
                  <a:cubicBezTo>
                    <a:pt x="35" y="465"/>
                    <a:pt x="34" y="465"/>
                    <a:pt x="34" y="465"/>
                  </a:cubicBezTo>
                  <a:moveTo>
                    <a:pt x="35" y="463"/>
                  </a:moveTo>
                  <a:cubicBezTo>
                    <a:pt x="35" y="462"/>
                    <a:pt x="36" y="461"/>
                    <a:pt x="36" y="461"/>
                  </a:cubicBezTo>
                  <a:cubicBezTo>
                    <a:pt x="36" y="461"/>
                    <a:pt x="35" y="462"/>
                    <a:pt x="35" y="463"/>
                  </a:cubicBezTo>
                  <a:moveTo>
                    <a:pt x="37" y="460"/>
                  </a:moveTo>
                  <a:cubicBezTo>
                    <a:pt x="37" y="459"/>
                    <a:pt x="37" y="459"/>
                    <a:pt x="37" y="458"/>
                  </a:cubicBezTo>
                  <a:cubicBezTo>
                    <a:pt x="37" y="459"/>
                    <a:pt x="37" y="459"/>
                    <a:pt x="37" y="460"/>
                  </a:cubicBezTo>
                  <a:moveTo>
                    <a:pt x="37" y="282"/>
                  </a:moveTo>
                  <a:cubicBezTo>
                    <a:pt x="38" y="282"/>
                    <a:pt x="38" y="282"/>
                    <a:pt x="38" y="282"/>
                  </a:cubicBezTo>
                  <a:cubicBezTo>
                    <a:pt x="38" y="282"/>
                    <a:pt x="38" y="282"/>
                    <a:pt x="37" y="282"/>
                  </a:cubicBezTo>
                  <a:moveTo>
                    <a:pt x="38" y="281"/>
                  </a:moveTo>
                  <a:cubicBezTo>
                    <a:pt x="38" y="281"/>
                    <a:pt x="38" y="281"/>
                    <a:pt x="38" y="281"/>
                  </a:cubicBezTo>
                  <a:cubicBezTo>
                    <a:pt x="38" y="281"/>
                    <a:pt x="38" y="281"/>
                    <a:pt x="38" y="281"/>
                  </a:cubicBezTo>
                  <a:moveTo>
                    <a:pt x="38" y="275"/>
                  </a:moveTo>
                  <a:cubicBezTo>
                    <a:pt x="38" y="274"/>
                    <a:pt x="38" y="274"/>
                    <a:pt x="37" y="273"/>
                  </a:cubicBezTo>
                  <a:cubicBezTo>
                    <a:pt x="38" y="274"/>
                    <a:pt x="38" y="275"/>
                    <a:pt x="38" y="276"/>
                  </a:cubicBezTo>
                  <a:cubicBezTo>
                    <a:pt x="38" y="276"/>
                    <a:pt x="38" y="275"/>
                    <a:pt x="38" y="275"/>
                  </a:cubicBezTo>
                  <a:moveTo>
                    <a:pt x="38" y="278"/>
                  </a:moveTo>
                  <a:cubicBezTo>
                    <a:pt x="39" y="278"/>
                    <a:pt x="39" y="279"/>
                    <a:pt x="38" y="279"/>
                  </a:cubicBezTo>
                  <a:cubicBezTo>
                    <a:pt x="39" y="279"/>
                    <a:pt x="39" y="278"/>
                    <a:pt x="38" y="278"/>
                  </a:cubicBezTo>
                  <a:moveTo>
                    <a:pt x="38" y="278"/>
                  </a:moveTo>
                  <a:cubicBezTo>
                    <a:pt x="38" y="277"/>
                    <a:pt x="38" y="277"/>
                    <a:pt x="38" y="277"/>
                  </a:cubicBezTo>
                  <a:cubicBezTo>
                    <a:pt x="38" y="277"/>
                    <a:pt x="38" y="277"/>
                    <a:pt x="38" y="278"/>
                  </a:cubicBezTo>
                  <a:moveTo>
                    <a:pt x="38" y="457"/>
                  </a:moveTo>
                  <a:cubicBezTo>
                    <a:pt x="38" y="456"/>
                    <a:pt x="38" y="456"/>
                    <a:pt x="38" y="456"/>
                  </a:cubicBezTo>
                  <a:cubicBezTo>
                    <a:pt x="38" y="456"/>
                    <a:pt x="38" y="456"/>
                    <a:pt x="38" y="457"/>
                  </a:cubicBezTo>
                  <a:moveTo>
                    <a:pt x="30" y="485"/>
                  </a:moveTo>
                  <a:cubicBezTo>
                    <a:pt x="30" y="486"/>
                    <a:pt x="29" y="486"/>
                    <a:pt x="29" y="487"/>
                  </a:cubicBezTo>
                  <a:cubicBezTo>
                    <a:pt x="29" y="486"/>
                    <a:pt x="30" y="486"/>
                    <a:pt x="30" y="485"/>
                  </a:cubicBezTo>
                  <a:moveTo>
                    <a:pt x="26" y="306"/>
                  </a:moveTo>
                  <a:cubicBezTo>
                    <a:pt x="26" y="307"/>
                    <a:pt x="26" y="308"/>
                    <a:pt x="26" y="308"/>
                  </a:cubicBezTo>
                  <a:cubicBezTo>
                    <a:pt x="26" y="308"/>
                    <a:pt x="26" y="307"/>
                    <a:pt x="26" y="306"/>
                  </a:cubicBezTo>
                  <a:moveTo>
                    <a:pt x="26" y="303"/>
                  </a:moveTo>
                  <a:cubicBezTo>
                    <a:pt x="26" y="304"/>
                    <a:pt x="26" y="305"/>
                    <a:pt x="26" y="306"/>
                  </a:cubicBezTo>
                  <a:cubicBezTo>
                    <a:pt x="26" y="305"/>
                    <a:pt x="26" y="304"/>
                    <a:pt x="26" y="303"/>
                  </a:cubicBezTo>
                  <a:moveTo>
                    <a:pt x="36" y="284"/>
                  </a:moveTo>
                  <a:cubicBezTo>
                    <a:pt x="36" y="284"/>
                    <a:pt x="36" y="284"/>
                    <a:pt x="35" y="284"/>
                  </a:cubicBezTo>
                  <a:cubicBezTo>
                    <a:pt x="36" y="284"/>
                    <a:pt x="36" y="284"/>
                    <a:pt x="36" y="284"/>
                  </a:cubicBezTo>
                  <a:moveTo>
                    <a:pt x="35" y="285"/>
                  </a:moveTo>
                  <a:cubicBezTo>
                    <a:pt x="35" y="285"/>
                    <a:pt x="34" y="285"/>
                    <a:pt x="34" y="285"/>
                  </a:cubicBezTo>
                  <a:cubicBezTo>
                    <a:pt x="34" y="285"/>
                    <a:pt x="35" y="285"/>
                    <a:pt x="35" y="285"/>
                  </a:cubicBezTo>
                  <a:moveTo>
                    <a:pt x="33" y="286"/>
                  </a:moveTo>
                  <a:cubicBezTo>
                    <a:pt x="33" y="286"/>
                    <a:pt x="34" y="286"/>
                    <a:pt x="34" y="286"/>
                  </a:cubicBezTo>
                  <a:cubicBezTo>
                    <a:pt x="34" y="286"/>
                    <a:pt x="33" y="286"/>
                    <a:pt x="33" y="286"/>
                  </a:cubicBezTo>
                  <a:moveTo>
                    <a:pt x="37" y="282"/>
                  </a:moveTo>
                  <a:cubicBezTo>
                    <a:pt x="37" y="282"/>
                    <a:pt x="37" y="283"/>
                    <a:pt x="37" y="283"/>
                  </a:cubicBezTo>
                  <a:cubicBezTo>
                    <a:pt x="37" y="283"/>
                    <a:pt x="37" y="282"/>
                    <a:pt x="37" y="282"/>
                  </a:cubicBezTo>
                  <a:moveTo>
                    <a:pt x="40" y="258"/>
                  </a:moveTo>
                  <a:cubicBezTo>
                    <a:pt x="40" y="259"/>
                    <a:pt x="39" y="260"/>
                    <a:pt x="39" y="261"/>
                  </a:cubicBezTo>
                  <a:cubicBezTo>
                    <a:pt x="39" y="260"/>
                    <a:pt x="40" y="259"/>
                    <a:pt x="40" y="258"/>
                  </a:cubicBezTo>
                  <a:moveTo>
                    <a:pt x="41" y="153"/>
                  </a:moveTo>
                  <a:cubicBezTo>
                    <a:pt x="42" y="153"/>
                    <a:pt x="42" y="152"/>
                    <a:pt x="42" y="151"/>
                  </a:cubicBezTo>
                  <a:cubicBezTo>
                    <a:pt x="42" y="151"/>
                    <a:pt x="42" y="151"/>
                    <a:pt x="42" y="151"/>
                  </a:cubicBezTo>
                  <a:cubicBezTo>
                    <a:pt x="42" y="152"/>
                    <a:pt x="42" y="153"/>
                    <a:pt x="41" y="153"/>
                  </a:cubicBezTo>
                  <a:moveTo>
                    <a:pt x="45" y="247"/>
                  </a:moveTo>
                  <a:cubicBezTo>
                    <a:pt x="45" y="247"/>
                    <a:pt x="45" y="247"/>
                    <a:pt x="45" y="246"/>
                  </a:cubicBezTo>
                  <a:cubicBezTo>
                    <a:pt x="45" y="247"/>
                    <a:pt x="45" y="247"/>
                    <a:pt x="45" y="247"/>
                  </a:cubicBezTo>
                  <a:moveTo>
                    <a:pt x="46" y="245"/>
                  </a:moveTo>
                  <a:cubicBezTo>
                    <a:pt x="46" y="245"/>
                    <a:pt x="46" y="244"/>
                    <a:pt x="46" y="244"/>
                  </a:cubicBezTo>
                  <a:cubicBezTo>
                    <a:pt x="46" y="244"/>
                    <a:pt x="46" y="245"/>
                    <a:pt x="46" y="245"/>
                  </a:cubicBezTo>
                  <a:moveTo>
                    <a:pt x="46" y="243"/>
                  </a:moveTo>
                  <a:cubicBezTo>
                    <a:pt x="46" y="243"/>
                    <a:pt x="46" y="242"/>
                    <a:pt x="46" y="242"/>
                  </a:cubicBezTo>
                  <a:cubicBezTo>
                    <a:pt x="46" y="242"/>
                    <a:pt x="46" y="243"/>
                    <a:pt x="46" y="243"/>
                  </a:cubicBezTo>
                  <a:moveTo>
                    <a:pt x="48" y="495"/>
                  </a:moveTo>
                  <a:cubicBezTo>
                    <a:pt x="47" y="495"/>
                    <a:pt x="46" y="495"/>
                    <a:pt x="45" y="495"/>
                  </a:cubicBezTo>
                  <a:cubicBezTo>
                    <a:pt x="46" y="495"/>
                    <a:pt x="47" y="495"/>
                    <a:pt x="48" y="495"/>
                  </a:cubicBezTo>
                  <a:moveTo>
                    <a:pt x="43" y="496"/>
                  </a:moveTo>
                  <a:cubicBezTo>
                    <a:pt x="42" y="496"/>
                    <a:pt x="41" y="496"/>
                    <a:pt x="41" y="496"/>
                  </a:cubicBezTo>
                  <a:cubicBezTo>
                    <a:pt x="41" y="496"/>
                    <a:pt x="42" y="496"/>
                    <a:pt x="43" y="496"/>
                  </a:cubicBezTo>
                  <a:moveTo>
                    <a:pt x="52" y="496"/>
                  </a:moveTo>
                  <a:cubicBezTo>
                    <a:pt x="51" y="496"/>
                    <a:pt x="51" y="496"/>
                    <a:pt x="50" y="495"/>
                  </a:cubicBezTo>
                  <a:cubicBezTo>
                    <a:pt x="51" y="496"/>
                    <a:pt x="51" y="496"/>
                    <a:pt x="52" y="496"/>
                  </a:cubicBezTo>
                  <a:moveTo>
                    <a:pt x="50" y="495"/>
                  </a:moveTo>
                  <a:cubicBezTo>
                    <a:pt x="49" y="495"/>
                    <a:pt x="48" y="495"/>
                    <a:pt x="48" y="495"/>
                  </a:cubicBezTo>
                  <a:cubicBezTo>
                    <a:pt x="48" y="495"/>
                    <a:pt x="49" y="495"/>
                    <a:pt x="50" y="495"/>
                  </a:cubicBezTo>
                  <a:moveTo>
                    <a:pt x="45" y="495"/>
                  </a:moveTo>
                  <a:cubicBezTo>
                    <a:pt x="44" y="495"/>
                    <a:pt x="44" y="495"/>
                    <a:pt x="43" y="495"/>
                  </a:cubicBezTo>
                  <a:cubicBezTo>
                    <a:pt x="44" y="495"/>
                    <a:pt x="44" y="495"/>
                    <a:pt x="45" y="495"/>
                  </a:cubicBezTo>
                  <a:moveTo>
                    <a:pt x="0" y="373"/>
                  </a:moveTo>
                  <a:cubicBezTo>
                    <a:pt x="0" y="373"/>
                    <a:pt x="0" y="373"/>
                    <a:pt x="0" y="373"/>
                  </a:cubicBezTo>
                  <a:cubicBezTo>
                    <a:pt x="0" y="373"/>
                    <a:pt x="0" y="373"/>
                    <a:pt x="0" y="373"/>
                  </a:cubicBezTo>
                  <a:moveTo>
                    <a:pt x="0" y="372"/>
                  </a:moveTo>
                  <a:cubicBezTo>
                    <a:pt x="0" y="372"/>
                    <a:pt x="0" y="372"/>
                    <a:pt x="0" y="373"/>
                  </a:cubicBezTo>
                  <a:cubicBezTo>
                    <a:pt x="0" y="372"/>
                    <a:pt x="0" y="372"/>
                    <a:pt x="0" y="372"/>
                  </a:cubicBezTo>
                  <a:moveTo>
                    <a:pt x="1" y="376"/>
                  </a:moveTo>
                  <a:cubicBezTo>
                    <a:pt x="1" y="375"/>
                    <a:pt x="0" y="375"/>
                    <a:pt x="0" y="375"/>
                  </a:cubicBezTo>
                  <a:cubicBezTo>
                    <a:pt x="0" y="375"/>
                    <a:pt x="1" y="375"/>
                    <a:pt x="1" y="376"/>
                  </a:cubicBezTo>
                  <a:moveTo>
                    <a:pt x="0" y="375"/>
                  </a:moveTo>
                  <a:cubicBezTo>
                    <a:pt x="0" y="375"/>
                    <a:pt x="0" y="375"/>
                    <a:pt x="0" y="374"/>
                  </a:cubicBezTo>
                  <a:cubicBezTo>
                    <a:pt x="0" y="375"/>
                    <a:pt x="0" y="375"/>
                    <a:pt x="0" y="375"/>
                  </a:cubicBezTo>
                  <a:moveTo>
                    <a:pt x="0" y="374"/>
                  </a:moveTo>
                  <a:cubicBezTo>
                    <a:pt x="0" y="374"/>
                    <a:pt x="0" y="374"/>
                    <a:pt x="0" y="374"/>
                  </a:cubicBezTo>
                  <a:cubicBezTo>
                    <a:pt x="0" y="374"/>
                    <a:pt x="0" y="374"/>
                    <a:pt x="0" y="374"/>
                  </a:cubicBezTo>
                  <a:moveTo>
                    <a:pt x="1" y="359"/>
                  </a:moveTo>
                  <a:cubicBezTo>
                    <a:pt x="1" y="359"/>
                    <a:pt x="1" y="360"/>
                    <a:pt x="1" y="360"/>
                  </a:cubicBezTo>
                  <a:cubicBezTo>
                    <a:pt x="1" y="360"/>
                    <a:pt x="1" y="359"/>
                    <a:pt x="1" y="359"/>
                  </a:cubicBezTo>
                  <a:moveTo>
                    <a:pt x="0" y="362"/>
                  </a:moveTo>
                  <a:cubicBezTo>
                    <a:pt x="0" y="363"/>
                    <a:pt x="0" y="363"/>
                    <a:pt x="0" y="363"/>
                  </a:cubicBezTo>
                  <a:cubicBezTo>
                    <a:pt x="0" y="363"/>
                    <a:pt x="0" y="363"/>
                    <a:pt x="0" y="362"/>
                  </a:cubicBezTo>
                  <a:moveTo>
                    <a:pt x="447" y="26"/>
                  </a:moveTo>
                  <a:cubicBezTo>
                    <a:pt x="447" y="26"/>
                    <a:pt x="448" y="26"/>
                    <a:pt x="448" y="26"/>
                  </a:cubicBezTo>
                  <a:cubicBezTo>
                    <a:pt x="448" y="26"/>
                    <a:pt x="448" y="26"/>
                    <a:pt x="448" y="26"/>
                  </a:cubicBezTo>
                  <a:cubicBezTo>
                    <a:pt x="451" y="24"/>
                    <a:pt x="447" y="26"/>
                    <a:pt x="447" y="26"/>
                  </a:cubicBezTo>
                  <a:moveTo>
                    <a:pt x="499" y="314"/>
                  </a:moveTo>
                  <a:cubicBezTo>
                    <a:pt x="499" y="313"/>
                    <a:pt x="500" y="313"/>
                    <a:pt x="500" y="313"/>
                  </a:cubicBezTo>
                  <a:cubicBezTo>
                    <a:pt x="500" y="313"/>
                    <a:pt x="499" y="313"/>
                    <a:pt x="499" y="314"/>
                  </a:cubicBezTo>
                  <a:moveTo>
                    <a:pt x="731" y="104"/>
                  </a:moveTo>
                  <a:cubicBezTo>
                    <a:pt x="732" y="100"/>
                    <a:pt x="727" y="98"/>
                    <a:pt x="724" y="97"/>
                  </a:cubicBezTo>
                  <a:cubicBezTo>
                    <a:pt x="719" y="96"/>
                    <a:pt x="714" y="96"/>
                    <a:pt x="709" y="96"/>
                  </a:cubicBezTo>
                  <a:cubicBezTo>
                    <a:pt x="705" y="96"/>
                    <a:pt x="703" y="97"/>
                    <a:pt x="699" y="98"/>
                  </a:cubicBezTo>
                  <a:cubicBezTo>
                    <a:pt x="695" y="100"/>
                    <a:pt x="694" y="103"/>
                    <a:pt x="689" y="102"/>
                  </a:cubicBezTo>
                  <a:cubicBezTo>
                    <a:pt x="684" y="101"/>
                    <a:pt x="677" y="98"/>
                    <a:pt x="672" y="99"/>
                  </a:cubicBezTo>
                  <a:cubicBezTo>
                    <a:pt x="671" y="99"/>
                    <a:pt x="670" y="100"/>
                    <a:pt x="669" y="100"/>
                  </a:cubicBezTo>
                  <a:cubicBezTo>
                    <a:pt x="669" y="101"/>
                    <a:pt x="669" y="101"/>
                    <a:pt x="668" y="102"/>
                  </a:cubicBezTo>
                  <a:cubicBezTo>
                    <a:pt x="668" y="102"/>
                    <a:pt x="667" y="102"/>
                    <a:pt x="667" y="102"/>
                  </a:cubicBezTo>
                  <a:cubicBezTo>
                    <a:pt x="665" y="103"/>
                    <a:pt x="665" y="104"/>
                    <a:pt x="663" y="104"/>
                  </a:cubicBezTo>
                  <a:cubicBezTo>
                    <a:pt x="661" y="105"/>
                    <a:pt x="661" y="104"/>
                    <a:pt x="659" y="103"/>
                  </a:cubicBezTo>
                  <a:cubicBezTo>
                    <a:pt x="659" y="103"/>
                    <a:pt x="659" y="103"/>
                    <a:pt x="659" y="103"/>
                  </a:cubicBezTo>
                  <a:cubicBezTo>
                    <a:pt x="658" y="104"/>
                    <a:pt x="656" y="104"/>
                    <a:pt x="655" y="103"/>
                  </a:cubicBezTo>
                  <a:cubicBezTo>
                    <a:pt x="652" y="103"/>
                    <a:pt x="650" y="102"/>
                    <a:pt x="648" y="101"/>
                  </a:cubicBezTo>
                  <a:cubicBezTo>
                    <a:pt x="647" y="100"/>
                    <a:pt x="646" y="99"/>
                    <a:pt x="645" y="99"/>
                  </a:cubicBezTo>
                  <a:cubicBezTo>
                    <a:pt x="644" y="99"/>
                    <a:pt x="643" y="98"/>
                    <a:pt x="641" y="98"/>
                  </a:cubicBezTo>
                  <a:cubicBezTo>
                    <a:pt x="640" y="98"/>
                    <a:pt x="639" y="98"/>
                    <a:pt x="638" y="98"/>
                  </a:cubicBezTo>
                  <a:cubicBezTo>
                    <a:pt x="637" y="98"/>
                    <a:pt x="636" y="98"/>
                    <a:pt x="636" y="98"/>
                  </a:cubicBezTo>
                  <a:cubicBezTo>
                    <a:pt x="635" y="99"/>
                    <a:pt x="635" y="99"/>
                    <a:pt x="634" y="99"/>
                  </a:cubicBezTo>
                  <a:cubicBezTo>
                    <a:pt x="633" y="100"/>
                    <a:pt x="632" y="100"/>
                    <a:pt x="631" y="99"/>
                  </a:cubicBezTo>
                  <a:cubicBezTo>
                    <a:pt x="629" y="99"/>
                    <a:pt x="627" y="99"/>
                    <a:pt x="625" y="99"/>
                  </a:cubicBezTo>
                  <a:cubicBezTo>
                    <a:pt x="623" y="98"/>
                    <a:pt x="622" y="97"/>
                    <a:pt x="621" y="96"/>
                  </a:cubicBezTo>
                  <a:cubicBezTo>
                    <a:pt x="619" y="94"/>
                    <a:pt x="617" y="93"/>
                    <a:pt x="617" y="91"/>
                  </a:cubicBezTo>
                  <a:cubicBezTo>
                    <a:pt x="616" y="90"/>
                    <a:pt x="616" y="88"/>
                    <a:pt x="617" y="87"/>
                  </a:cubicBezTo>
                  <a:cubicBezTo>
                    <a:pt x="618" y="85"/>
                    <a:pt x="621" y="85"/>
                    <a:pt x="623" y="84"/>
                  </a:cubicBezTo>
                  <a:cubicBezTo>
                    <a:pt x="623" y="83"/>
                    <a:pt x="623" y="83"/>
                    <a:pt x="623" y="83"/>
                  </a:cubicBezTo>
                  <a:cubicBezTo>
                    <a:pt x="624" y="83"/>
                    <a:pt x="624" y="83"/>
                    <a:pt x="624" y="83"/>
                  </a:cubicBezTo>
                  <a:cubicBezTo>
                    <a:pt x="624" y="83"/>
                    <a:pt x="624" y="83"/>
                    <a:pt x="624" y="83"/>
                  </a:cubicBezTo>
                  <a:cubicBezTo>
                    <a:pt x="624" y="83"/>
                    <a:pt x="624" y="83"/>
                    <a:pt x="624" y="83"/>
                  </a:cubicBezTo>
                  <a:cubicBezTo>
                    <a:pt x="623" y="80"/>
                    <a:pt x="620" y="78"/>
                    <a:pt x="617" y="77"/>
                  </a:cubicBezTo>
                  <a:cubicBezTo>
                    <a:pt x="615" y="76"/>
                    <a:pt x="614" y="75"/>
                    <a:pt x="611" y="74"/>
                  </a:cubicBezTo>
                  <a:cubicBezTo>
                    <a:pt x="609" y="73"/>
                    <a:pt x="607" y="73"/>
                    <a:pt x="605" y="73"/>
                  </a:cubicBezTo>
                  <a:cubicBezTo>
                    <a:pt x="600" y="72"/>
                    <a:pt x="596" y="69"/>
                    <a:pt x="592" y="68"/>
                  </a:cubicBezTo>
                  <a:cubicBezTo>
                    <a:pt x="589" y="68"/>
                    <a:pt x="587" y="66"/>
                    <a:pt x="584" y="65"/>
                  </a:cubicBezTo>
                  <a:cubicBezTo>
                    <a:pt x="584" y="67"/>
                    <a:pt x="584" y="69"/>
                    <a:pt x="583" y="70"/>
                  </a:cubicBezTo>
                  <a:cubicBezTo>
                    <a:pt x="583" y="71"/>
                    <a:pt x="582" y="71"/>
                    <a:pt x="582" y="73"/>
                  </a:cubicBezTo>
                  <a:cubicBezTo>
                    <a:pt x="581" y="74"/>
                    <a:pt x="582" y="75"/>
                    <a:pt x="581" y="76"/>
                  </a:cubicBezTo>
                  <a:cubicBezTo>
                    <a:pt x="580" y="78"/>
                    <a:pt x="579" y="77"/>
                    <a:pt x="577" y="77"/>
                  </a:cubicBezTo>
                  <a:cubicBezTo>
                    <a:pt x="569" y="78"/>
                    <a:pt x="560" y="77"/>
                    <a:pt x="552" y="77"/>
                  </a:cubicBezTo>
                  <a:cubicBezTo>
                    <a:pt x="549" y="77"/>
                    <a:pt x="547" y="78"/>
                    <a:pt x="545" y="78"/>
                  </a:cubicBezTo>
                  <a:cubicBezTo>
                    <a:pt x="543" y="78"/>
                    <a:pt x="541" y="77"/>
                    <a:pt x="540" y="76"/>
                  </a:cubicBezTo>
                  <a:cubicBezTo>
                    <a:pt x="538" y="75"/>
                    <a:pt x="536" y="74"/>
                    <a:pt x="534" y="73"/>
                  </a:cubicBezTo>
                  <a:cubicBezTo>
                    <a:pt x="534" y="72"/>
                    <a:pt x="532" y="70"/>
                    <a:pt x="531" y="70"/>
                  </a:cubicBezTo>
                  <a:cubicBezTo>
                    <a:pt x="529" y="69"/>
                    <a:pt x="525" y="71"/>
                    <a:pt x="522" y="70"/>
                  </a:cubicBezTo>
                  <a:cubicBezTo>
                    <a:pt x="517" y="70"/>
                    <a:pt x="512" y="68"/>
                    <a:pt x="506" y="67"/>
                  </a:cubicBezTo>
                  <a:cubicBezTo>
                    <a:pt x="504" y="58"/>
                    <a:pt x="497" y="61"/>
                    <a:pt x="490" y="58"/>
                  </a:cubicBezTo>
                  <a:cubicBezTo>
                    <a:pt x="488" y="57"/>
                    <a:pt x="486" y="56"/>
                    <a:pt x="484" y="54"/>
                  </a:cubicBezTo>
                  <a:cubicBezTo>
                    <a:pt x="481" y="52"/>
                    <a:pt x="475" y="50"/>
                    <a:pt x="475" y="46"/>
                  </a:cubicBezTo>
                  <a:cubicBezTo>
                    <a:pt x="472" y="45"/>
                    <a:pt x="471" y="48"/>
                    <a:pt x="469" y="49"/>
                  </a:cubicBezTo>
                  <a:cubicBezTo>
                    <a:pt x="467" y="51"/>
                    <a:pt x="465" y="50"/>
                    <a:pt x="464" y="46"/>
                  </a:cubicBezTo>
                  <a:cubicBezTo>
                    <a:pt x="463" y="42"/>
                    <a:pt x="469" y="39"/>
                    <a:pt x="466" y="35"/>
                  </a:cubicBezTo>
                  <a:cubicBezTo>
                    <a:pt x="465" y="33"/>
                    <a:pt x="463" y="34"/>
                    <a:pt x="462" y="33"/>
                  </a:cubicBezTo>
                  <a:cubicBezTo>
                    <a:pt x="461" y="33"/>
                    <a:pt x="460" y="33"/>
                    <a:pt x="459" y="33"/>
                  </a:cubicBezTo>
                  <a:cubicBezTo>
                    <a:pt x="458" y="32"/>
                    <a:pt x="457" y="32"/>
                    <a:pt x="456" y="31"/>
                  </a:cubicBezTo>
                  <a:cubicBezTo>
                    <a:pt x="456" y="31"/>
                    <a:pt x="455" y="30"/>
                    <a:pt x="453" y="30"/>
                  </a:cubicBezTo>
                  <a:cubicBezTo>
                    <a:pt x="453" y="30"/>
                    <a:pt x="452" y="29"/>
                    <a:pt x="451" y="28"/>
                  </a:cubicBezTo>
                  <a:cubicBezTo>
                    <a:pt x="450" y="27"/>
                    <a:pt x="449" y="27"/>
                    <a:pt x="448" y="26"/>
                  </a:cubicBezTo>
                  <a:cubicBezTo>
                    <a:pt x="444" y="29"/>
                    <a:pt x="439" y="31"/>
                    <a:pt x="434" y="31"/>
                  </a:cubicBezTo>
                  <a:cubicBezTo>
                    <a:pt x="429" y="31"/>
                    <a:pt x="424" y="32"/>
                    <a:pt x="419" y="31"/>
                  </a:cubicBezTo>
                  <a:cubicBezTo>
                    <a:pt x="413" y="31"/>
                    <a:pt x="406" y="29"/>
                    <a:pt x="400" y="28"/>
                  </a:cubicBezTo>
                  <a:cubicBezTo>
                    <a:pt x="393" y="28"/>
                    <a:pt x="386" y="27"/>
                    <a:pt x="379" y="27"/>
                  </a:cubicBezTo>
                  <a:cubicBezTo>
                    <a:pt x="377" y="27"/>
                    <a:pt x="375" y="27"/>
                    <a:pt x="373" y="28"/>
                  </a:cubicBezTo>
                  <a:cubicBezTo>
                    <a:pt x="372" y="29"/>
                    <a:pt x="372" y="31"/>
                    <a:pt x="371" y="31"/>
                  </a:cubicBezTo>
                  <a:cubicBezTo>
                    <a:pt x="369" y="32"/>
                    <a:pt x="367" y="29"/>
                    <a:pt x="365" y="28"/>
                  </a:cubicBezTo>
                  <a:cubicBezTo>
                    <a:pt x="363" y="27"/>
                    <a:pt x="362" y="27"/>
                    <a:pt x="360" y="26"/>
                  </a:cubicBezTo>
                  <a:cubicBezTo>
                    <a:pt x="355" y="24"/>
                    <a:pt x="350" y="24"/>
                    <a:pt x="346" y="24"/>
                  </a:cubicBezTo>
                  <a:cubicBezTo>
                    <a:pt x="340" y="23"/>
                    <a:pt x="334" y="24"/>
                    <a:pt x="328" y="24"/>
                  </a:cubicBezTo>
                  <a:cubicBezTo>
                    <a:pt x="319" y="24"/>
                    <a:pt x="311" y="23"/>
                    <a:pt x="303" y="26"/>
                  </a:cubicBezTo>
                  <a:cubicBezTo>
                    <a:pt x="299" y="28"/>
                    <a:pt x="296" y="27"/>
                    <a:pt x="292" y="27"/>
                  </a:cubicBezTo>
                  <a:cubicBezTo>
                    <a:pt x="288" y="27"/>
                    <a:pt x="288" y="27"/>
                    <a:pt x="285" y="25"/>
                  </a:cubicBezTo>
                  <a:cubicBezTo>
                    <a:pt x="279" y="23"/>
                    <a:pt x="272" y="23"/>
                    <a:pt x="266" y="22"/>
                  </a:cubicBezTo>
                  <a:cubicBezTo>
                    <a:pt x="263" y="22"/>
                    <a:pt x="259" y="21"/>
                    <a:pt x="256" y="21"/>
                  </a:cubicBezTo>
                  <a:cubicBezTo>
                    <a:pt x="252" y="20"/>
                    <a:pt x="249" y="20"/>
                    <a:pt x="246" y="20"/>
                  </a:cubicBezTo>
                  <a:cubicBezTo>
                    <a:pt x="244" y="19"/>
                    <a:pt x="242" y="18"/>
                    <a:pt x="240" y="18"/>
                  </a:cubicBezTo>
                  <a:cubicBezTo>
                    <a:pt x="236" y="16"/>
                    <a:pt x="231" y="17"/>
                    <a:pt x="227" y="16"/>
                  </a:cubicBezTo>
                  <a:cubicBezTo>
                    <a:pt x="226" y="11"/>
                    <a:pt x="220" y="12"/>
                    <a:pt x="216" y="12"/>
                  </a:cubicBezTo>
                  <a:cubicBezTo>
                    <a:pt x="214" y="13"/>
                    <a:pt x="212" y="14"/>
                    <a:pt x="209" y="15"/>
                  </a:cubicBezTo>
                  <a:cubicBezTo>
                    <a:pt x="208" y="15"/>
                    <a:pt x="207" y="15"/>
                    <a:pt x="205" y="15"/>
                  </a:cubicBezTo>
                  <a:cubicBezTo>
                    <a:pt x="204" y="16"/>
                    <a:pt x="203" y="16"/>
                    <a:pt x="201" y="16"/>
                  </a:cubicBezTo>
                  <a:cubicBezTo>
                    <a:pt x="194" y="18"/>
                    <a:pt x="185" y="17"/>
                    <a:pt x="178" y="17"/>
                  </a:cubicBezTo>
                  <a:cubicBezTo>
                    <a:pt x="157" y="17"/>
                    <a:pt x="157" y="17"/>
                    <a:pt x="157" y="17"/>
                  </a:cubicBezTo>
                  <a:cubicBezTo>
                    <a:pt x="153" y="17"/>
                    <a:pt x="148" y="18"/>
                    <a:pt x="144" y="15"/>
                  </a:cubicBezTo>
                  <a:cubicBezTo>
                    <a:pt x="139" y="13"/>
                    <a:pt x="135" y="10"/>
                    <a:pt x="130" y="8"/>
                  </a:cubicBezTo>
                  <a:cubicBezTo>
                    <a:pt x="125" y="5"/>
                    <a:pt x="121" y="4"/>
                    <a:pt x="116" y="3"/>
                  </a:cubicBezTo>
                  <a:cubicBezTo>
                    <a:pt x="109" y="2"/>
                    <a:pt x="101" y="0"/>
                    <a:pt x="95" y="2"/>
                  </a:cubicBezTo>
                  <a:cubicBezTo>
                    <a:pt x="88" y="4"/>
                    <a:pt x="87" y="10"/>
                    <a:pt x="83" y="15"/>
                  </a:cubicBezTo>
                  <a:cubicBezTo>
                    <a:pt x="82" y="17"/>
                    <a:pt x="80" y="17"/>
                    <a:pt x="80" y="19"/>
                  </a:cubicBezTo>
                  <a:cubicBezTo>
                    <a:pt x="80" y="20"/>
                    <a:pt x="81" y="22"/>
                    <a:pt x="81" y="23"/>
                  </a:cubicBezTo>
                  <a:cubicBezTo>
                    <a:pt x="82" y="25"/>
                    <a:pt x="83" y="31"/>
                    <a:pt x="81" y="33"/>
                  </a:cubicBezTo>
                  <a:cubicBezTo>
                    <a:pt x="80" y="33"/>
                    <a:pt x="77" y="33"/>
                    <a:pt x="76" y="33"/>
                  </a:cubicBezTo>
                  <a:cubicBezTo>
                    <a:pt x="73" y="33"/>
                    <a:pt x="73" y="33"/>
                    <a:pt x="72" y="35"/>
                  </a:cubicBezTo>
                  <a:cubicBezTo>
                    <a:pt x="71" y="36"/>
                    <a:pt x="70" y="37"/>
                    <a:pt x="68" y="38"/>
                  </a:cubicBezTo>
                  <a:cubicBezTo>
                    <a:pt x="67" y="38"/>
                    <a:pt x="66" y="38"/>
                    <a:pt x="65" y="38"/>
                  </a:cubicBezTo>
                  <a:cubicBezTo>
                    <a:pt x="64" y="38"/>
                    <a:pt x="64" y="39"/>
                    <a:pt x="63" y="39"/>
                  </a:cubicBezTo>
                  <a:cubicBezTo>
                    <a:pt x="59" y="41"/>
                    <a:pt x="54" y="39"/>
                    <a:pt x="49" y="39"/>
                  </a:cubicBezTo>
                  <a:cubicBezTo>
                    <a:pt x="47" y="39"/>
                    <a:pt x="45" y="39"/>
                    <a:pt x="43" y="40"/>
                  </a:cubicBezTo>
                  <a:cubicBezTo>
                    <a:pt x="41" y="40"/>
                    <a:pt x="39" y="42"/>
                    <a:pt x="37" y="43"/>
                  </a:cubicBezTo>
                  <a:cubicBezTo>
                    <a:pt x="33" y="45"/>
                    <a:pt x="30" y="48"/>
                    <a:pt x="27" y="51"/>
                  </a:cubicBezTo>
                  <a:cubicBezTo>
                    <a:pt x="26" y="52"/>
                    <a:pt x="24" y="54"/>
                    <a:pt x="24" y="55"/>
                  </a:cubicBezTo>
                  <a:cubicBezTo>
                    <a:pt x="23" y="56"/>
                    <a:pt x="23" y="58"/>
                    <a:pt x="23" y="60"/>
                  </a:cubicBezTo>
                  <a:cubicBezTo>
                    <a:pt x="23" y="62"/>
                    <a:pt x="23" y="64"/>
                    <a:pt x="23" y="66"/>
                  </a:cubicBezTo>
                  <a:cubicBezTo>
                    <a:pt x="24" y="69"/>
                    <a:pt x="24" y="68"/>
                    <a:pt x="27" y="69"/>
                  </a:cubicBezTo>
                  <a:cubicBezTo>
                    <a:pt x="29" y="70"/>
                    <a:pt x="29" y="70"/>
                    <a:pt x="29" y="73"/>
                  </a:cubicBezTo>
                  <a:cubicBezTo>
                    <a:pt x="29" y="74"/>
                    <a:pt x="29" y="75"/>
                    <a:pt x="30" y="77"/>
                  </a:cubicBezTo>
                  <a:cubicBezTo>
                    <a:pt x="30" y="78"/>
                    <a:pt x="31" y="82"/>
                    <a:pt x="32" y="82"/>
                  </a:cubicBezTo>
                  <a:cubicBezTo>
                    <a:pt x="34" y="84"/>
                    <a:pt x="34" y="81"/>
                    <a:pt x="35" y="80"/>
                  </a:cubicBezTo>
                  <a:cubicBezTo>
                    <a:pt x="40" y="86"/>
                    <a:pt x="32" y="89"/>
                    <a:pt x="34" y="96"/>
                  </a:cubicBezTo>
                  <a:cubicBezTo>
                    <a:pt x="35" y="101"/>
                    <a:pt x="42" y="98"/>
                    <a:pt x="45" y="96"/>
                  </a:cubicBezTo>
                  <a:cubicBezTo>
                    <a:pt x="46" y="94"/>
                    <a:pt x="46" y="90"/>
                    <a:pt x="48" y="89"/>
                  </a:cubicBezTo>
                  <a:cubicBezTo>
                    <a:pt x="49" y="89"/>
                    <a:pt x="52" y="90"/>
                    <a:pt x="53" y="92"/>
                  </a:cubicBezTo>
                  <a:cubicBezTo>
                    <a:pt x="53" y="93"/>
                    <a:pt x="52" y="93"/>
                    <a:pt x="51" y="95"/>
                  </a:cubicBezTo>
                  <a:cubicBezTo>
                    <a:pt x="51" y="96"/>
                    <a:pt x="51" y="99"/>
                    <a:pt x="51" y="101"/>
                  </a:cubicBezTo>
                  <a:cubicBezTo>
                    <a:pt x="51" y="105"/>
                    <a:pt x="49" y="108"/>
                    <a:pt x="48" y="112"/>
                  </a:cubicBezTo>
                  <a:cubicBezTo>
                    <a:pt x="48" y="114"/>
                    <a:pt x="48" y="114"/>
                    <a:pt x="47" y="116"/>
                  </a:cubicBezTo>
                  <a:cubicBezTo>
                    <a:pt x="47" y="117"/>
                    <a:pt x="45" y="118"/>
                    <a:pt x="44" y="119"/>
                  </a:cubicBezTo>
                  <a:cubicBezTo>
                    <a:pt x="43" y="121"/>
                    <a:pt x="45" y="124"/>
                    <a:pt x="44" y="126"/>
                  </a:cubicBezTo>
                  <a:cubicBezTo>
                    <a:pt x="40" y="127"/>
                    <a:pt x="36" y="127"/>
                    <a:pt x="32" y="127"/>
                  </a:cubicBezTo>
                  <a:cubicBezTo>
                    <a:pt x="30" y="127"/>
                    <a:pt x="26" y="128"/>
                    <a:pt x="24" y="129"/>
                  </a:cubicBezTo>
                  <a:cubicBezTo>
                    <a:pt x="23" y="129"/>
                    <a:pt x="23" y="129"/>
                    <a:pt x="22" y="130"/>
                  </a:cubicBezTo>
                  <a:cubicBezTo>
                    <a:pt x="22" y="132"/>
                    <a:pt x="25" y="135"/>
                    <a:pt x="26" y="136"/>
                  </a:cubicBezTo>
                  <a:cubicBezTo>
                    <a:pt x="27" y="138"/>
                    <a:pt x="28" y="139"/>
                    <a:pt x="31" y="139"/>
                  </a:cubicBezTo>
                  <a:cubicBezTo>
                    <a:pt x="34" y="140"/>
                    <a:pt x="36" y="140"/>
                    <a:pt x="38" y="141"/>
                  </a:cubicBezTo>
                  <a:cubicBezTo>
                    <a:pt x="41" y="142"/>
                    <a:pt x="42" y="142"/>
                    <a:pt x="42" y="145"/>
                  </a:cubicBezTo>
                  <a:cubicBezTo>
                    <a:pt x="42" y="146"/>
                    <a:pt x="42" y="147"/>
                    <a:pt x="42" y="148"/>
                  </a:cubicBezTo>
                  <a:cubicBezTo>
                    <a:pt x="43" y="148"/>
                    <a:pt x="45" y="146"/>
                    <a:pt x="45" y="146"/>
                  </a:cubicBezTo>
                  <a:cubicBezTo>
                    <a:pt x="46" y="145"/>
                    <a:pt x="46" y="142"/>
                    <a:pt x="47" y="141"/>
                  </a:cubicBezTo>
                  <a:cubicBezTo>
                    <a:pt x="48" y="140"/>
                    <a:pt x="51" y="139"/>
                    <a:pt x="53" y="138"/>
                  </a:cubicBezTo>
                  <a:cubicBezTo>
                    <a:pt x="56" y="137"/>
                    <a:pt x="60" y="135"/>
                    <a:pt x="63" y="133"/>
                  </a:cubicBezTo>
                  <a:cubicBezTo>
                    <a:pt x="66" y="132"/>
                    <a:pt x="69" y="130"/>
                    <a:pt x="73" y="129"/>
                  </a:cubicBezTo>
                  <a:cubicBezTo>
                    <a:pt x="74" y="129"/>
                    <a:pt x="76" y="129"/>
                    <a:pt x="77" y="128"/>
                  </a:cubicBezTo>
                  <a:cubicBezTo>
                    <a:pt x="77" y="128"/>
                    <a:pt x="78" y="126"/>
                    <a:pt x="78" y="125"/>
                  </a:cubicBezTo>
                  <a:cubicBezTo>
                    <a:pt x="79" y="124"/>
                    <a:pt x="80" y="122"/>
                    <a:pt x="82" y="123"/>
                  </a:cubicBezTo>
                  <a:cubicBezTo>
                    <a:pt x="84" y="124"/>
                    <a:pt x="82" y="126"/>
                    <a:pt x="81" y="128"/>
                  </a:cubicBezTo>
                  <a:cubicBezTo>
                    <a:pt x="81" y="129"/>
                    <a:pt x="81" y="132"/>
                    <a:pt x="82" y="133"/>
                  </a:cubicBezTo>
                  <a:cubicBezTo>
                    <a:pt x="83" y="134"/>
                    <a:pt x="85" y="133"/>
                    <a:pt x="86" y="134"/>
                  </a:cubicBezTo>
                  <a:cubicBezTo>
                    <a:pt x="86" y="136"/>
                    <a:pt x="86" y="138"/>
                    <a:pt x="85" y="139"/>
                  </a:cubicBezTo>
                  <a:cubicBezTo>
                    <a:pt x="84" y="141"/>
                    <a:pt x="82" y="141"/>
                    <a:pt x="81" y="143"/>
                  </a:cubicBezTo>
                  <a:cubicBezTo>
                    <a:pt x="81" y="144"/>
                    <a:pt x="82" y="152"/>
                    <a:pt x="84" y="152"/>
                  </a:cubicBezTo>
                  <a:cubicBezTo>
                    <a:pt x="85" y="152"/>
                    <a:pt x="87" y="150"/>
                    <a:pt x="88" y="150"/>
                  </a:cubicBezTo>
                  <a:cubicBezTo>
                    <a:pt x="90" y="149"/>
                    <a:pt x="91" y="150"/>
                    <a:pt x="93" y="148"/>
                  </a:cubicBezTo>
                  <a:cubicBezTo>
                    <a:pt x="94" y="146"/>
                    <a:pt x="94" y="140"/>
                    <a:pt x="98" y="144"/>
                  </a:cubicBezTo>
                  <a:cubicBezTo>
                    <a:pt x="99" y="145"/>
                    <a:pt x="99" y="147"/>
                    <a:pt x="101" y="148"/>
                  </a:cubicBezTo>
                  <a:cubicBezTo>
                    <a:pt x="103" y="149"/>
                    <a:pt x="104" y="147"/>
                    <a:pt x="105" y="146"/>
                  </a:cubicBezTo>
                  <a:cubicBezTo>
                    <a:pt x="107" y="145"/>
                    <a:pt x="110" y="146"/>
                    <a:pt x="112" y="147"/>
                  </a:cubicBezTo>
                  <a:cubicBezTo>
                    <a:pt x="112" y="147"/>
                    <a:pt x="112" y="149"/>
                    <a:pt x="112" y="150"/>
                  </a:cubicBezTo>
                  <a:cubicBezTo>
                    <a:pt x="114" y="151"/>
                    <a:pt x="114" y="149"/>
                    <a:pt x="115" y="149"/>
                  </a:cubicBezTo>
                  <a:cubicBezTo>
                    <a:pt x="117" y="150"/>
                    <a:pt x="119" y="152"/>
                    <a:pt x="122" y="151"/>
                  </a:cubicBezTo>
                  <a:cubicBezTo>
                    <a:pt x="122" y="145"/>
                    <a:pt x="130" y="150"/>
                    <a:pt x="134" y="148"/>
                  </a:cubicBezTo>
                  <a:cubicBezTo>
                    <a:pt x="137" y="147"/>
                    <a:pt x="137" y="146"/>
                    <a:pt x="139" y="144"/>
                  </a:cubicBezTo>
                  <a:cubicBezTo>
                    <a:pt x="140" y="143"/>
                    <a:pt x="141" y="142"/>
                    <a:pt x="142" y="141"/>
                  </a:cubicBezTo>
                  <a:cubicBezTo>
                    <a:pt x="143" y="140"/>
                    <a:pt x="142" y="139"/>
                    <a:pt x="143" y="138"/>
                  </a:cubicBezTo>
                  <a:cubicBezTo>
                    <a:pt x="144" y="138"/>
                    <a:pt x="144" y="139"/>
                    <a:pt x="145" y="139"/>
                  </a:cubicBezTo>
                  <a:cubicBezTo>
                    <a:pt x="145" y="137"/>
                    <a:pt x="153" y="138"/>
                    <a:pt x="155" y="138"/>
                  </a:cubicBezTo>
                  <a:cubicBezTo>
                    <a:pt x="157" y="138"/>
                    <a:pt x="159" y="136"/>
                    <a:pt x="160" y="136"/>
                  </a:cubicBezTo>
                  <a:cubicBezTo>
                    <a:pt x="162" y="136"/>
                    <a:pt x="160" y="137"/>
                    <a:pt x="161" y="139"/>
                  </a:cubicBezTo>
                  <a:cubicBezTo>
                    <a:pt x="163" y="141"/>
                    <a:pt x="167" y="140"/>
                    <a:pt x="169" y="140"/>
                  </a:cubicBezTo>
                  <a:cubicBezTo>
                    <a:pt x="172" y="140"/>
                    <a:pt x="174" y="139"/>
                    <a:pt x="177" y="139"/>
                  </a:cubicBezTo>
                  <a:cubicBezTo>
                    <a:pt x="175" y="145"/>
                    <a:pt x="175" y="145"/>
                    <a:pt x="175" y="145"/>
                  </a:cubicBezTo>
                  <a:cubicBezTo>
                    <a:pt x="176" y="147"/>
                    <a:pt x="173" y="149"/>
                    <a:pt x="172" y="151"/>
                  </a:cubicBezTo>
                  <a:cubicBezTo>
                    <a:pt x="171" y="152"/>
                    <a:pt x="171" y="154"/>
                    <a:pt x="172" y="156"/>
                  </a:cubicBezTo>
                  <a:cubicBezTo>
                    <a:pt x="173" y="157"/>
                    <a:pt x="174" y="160"/>
                    <a:pt x="175" y="160"/>
                  </a:cubicBezTo>
                  <a:cubicBezTo>
                    <a:pt x="177" y="161"/>
                    <a:pt x="176" y="160"/>
                    <a:pt x="177" y="160"/>
                  </a:cubicBezTo>
                  <a:cubicBezTo>
                    <a:pt x="179" y="160"/>
                    <a:pt x="181" y="160"/>
                    <a:pt x="183" y="161"/>
                  </a:cubicBezTo>
                  <a:cubicBezTo>
                    <a:pt x="186" y="162"/>
                    <a:pt x="189" y="164"/>
                    <a:pt x="192" y="165"/>
                  </a:cubicBezTo>
                  <a:cubicBezTo>
                    <a:pt x="194" y="166"/>
                    <a:pt x="195" y="166"/>
                    <a:pt x="194" y="168"/>
                  </a:cubicBezTo>
                  <a:cubicBezTo>
                    <a:pt x="194" y="172"/>
                    <a:pt x="191" y="175"/>
                    <a:pt x="188" y="178"/>
                  </a:cubicBezTo>
                  <a:cubicBezTo>
                    <a:pt x="186" y="180"/>
                    <a:pt x="186" y="182"/>
                    <a:pt x="184" y="184"/>
                  </a:cubicBezTo>
                  <a:cubicBezTo>
                    <a:pt x="183" y="186"/>
                    <a:pt x="182" y="186"/>
                    <a:pt x="180" y="187"/>
                  </a:cubicBezTo>
                  <a:cubicBezTo>
                    <a:pt x="178" y="188"/>
                    <a:pt x="177" y="188"/>
                    <a:pt x="176" y="189"/>
                  </a:cubicBezTo>
                  <a:cubicBezTo>
                    <a:pt x="174" y="191"/>
                    <a:pt x="172" y="192"/>
                    <a:pt x="170" y="194"/>
                  </a:cubicBezTo>
                  <a:cubicBezTo>
                    <a:pt x="169" y="194"/>
                    <a:pt x="168" y="196"/>
                    <a:pt x="166" y="197"/>
                  </a:cubicBezTo>
                  <a:cubicBezTo>
                    <a:pt x="165" y="198"/>
                    <a:pt x="164" y="200"/>
                    <a:pt x="163" y="201"/>
                  </a:cubicBezTo>
                  <a:cubicBezTo>
                    <a:pt x="161" y="203"/>
                    <a:pt x="158" y="204"/>
                    <a:pt x="155" y="204"/>
                  </a:cubicBezTo>
                  <a:cubicBezTo>
                    <a:pt x="152" y="205"/>
                    <a:pt x="151" y="204"/>
                    <a:pt x="149" y="207"/>
                  </a:cubicBezTo>
                  <a:cubicBezTo>
                    <a:pt x="147" y="210"/>
                    <a:pt x="144" y="214"/>
                    <a:pt x="144" y="218"/>
                  </a:cubicBezTo>
                  <a:cubicBezTo>
                    <a:pt x="141" y="219"/>
                    <a:pt x="139" y="220"/>
                    <a:pt x="141" y="223"/>
                  </a:cubicBezTo>
                  <a:cubicBezTo>
                    <a:pt x="141" y="223"/>
                    <a:pt x="143" y="224"/>
                    <a:pt x="144" y="224"/>
                  </a:cubicBezTo>
                  <a:cubicBezTo>
                    <a:pt x="144" y="225"/>
                    <a:pt x="144" y="226"/>
                    <a:pt x="144" y="227"/>
                  </a:cubicBezTo>
                  <a:cubicBezTo>
                    <a:pt x="144" y="229"/>
                    <a:pt x="144" y="232"/>
                    <a:pt x="144" y="235"/>
                  </a:cubicBezTo>
                  <a:cubicBezTo>
                    <a:pt x="144" y="241"/>
                    <a:pt x="146" y="247"/>
                    <a:pt x="145" y="253"/>
                  </a:cubicBezTo>
                  <a:cubicBezTo>
                    <a:pt x="145" y="256"/>
                    <a:pt x="144" y="259"/>
                    <a:pt x="144" y="262"/>
                  </a:cubicBezTo>
                  <a:cubicBezTo>
                    <a:pt x="144" y="265"/>
                    <a:pt x="145" y="271"/>
                    <a:pt x="144" y="274"/>
                  </a:cubicBezTo>
                  <a:cubicBezTo>
                    <a:pt x="143" y="276"/>
                    <a:pt x="141" y="277"/>
                    <a:pt x="139" y="278"/>
                  </a:cubicBezTo>
                  <a:cubicBezTo>
                    <a:pt x="137" y="279"/>
                    <a:pt x="136" y="281"/>
                    <a:pt x="134" y="281"/>
                  </a:cubicBezTo>
                  <a:cubicBezTo>
                    <a:pt x="135" y="286"/>
                    <a:pt x="140" y="288"/>
                    <a:pt x="141" y="293"/>
                  </a:cubicBezTo>
                  <a:cubicBezTo>
                    <a:pt x="141" y="296"/>
                    <a:pt x="139" y="299"/>
                    <a:pt x="137" y="302"/>
                  </a:cubicBezTo>
                  <a:cubicBezTo>
                    <a:pt x="136" y="302"/>
                    <a:pt x="133" y="305"/>
                    <a:pt x="133" y="306"/>
                  </a:cubicBezTo>
                  <a:cubicBezTo>
                    <a:pt x="132" y="308"/>
                    <a:pt x="133" y="311"/>
                    <a:pt x="133" y="313"/>
                  </a:cubicBezTo>
                  <a:cubicBezTo>
                    <a:pt x="132" y="319"/>
                    <a:pt x="122" y="318"/>
                    <a:pt x="117" y="318"/>
                  </a:cubicBezTo>
                  <a:cubicBezTo>
                    <a:pt x="115" y="318"/>
                    <a:pt x="110" y="317"/>
                    <a:pt x="110" y="319"/>
                  </a:cubicBezTo>
                  <a:cubicBezTo>
                    <a:pt x="109" y="321"/>
                    <a:pt x="111" y="323"/>
                    <a:pt x="112" y="324"/>
                  </a:cubicBezTo>
                  <a:cubicBezTo>
                    <a:pt x="113" y="325"/>
                    <a:pt x="114" y="328"/>
                    <a:pt x="115" y="328"/>
                  </a:cubicBezTo>
                  <a:cubicBezTo>
                    <a:pt x="115" y="329"/>
                    <a:pt x="116" y="330"/>
                    <a:pt x="117" y="329"/>
                  </a:cubicBezTo>
                  <a:cubicBezTo>
                    <a:pt x="117" y="329"/>
                    <a:pt x="118" y="329"/>
                    <a:pt x="118" y="329"/>
                  </a:cubicBezTo>
                  <a:cubicBezTo>
                    <a:pt x="118" y="330"/>
                    <a:pt x="119" y="331"/>
                    <a:pt x="119" y="331"/>
                  </a:cubicBezTo>
                  <a:cubicBezTo>
                    <a:pt x="120" y="335"/>
                    <a:pt x="119" y="341"/>
                    <a:pt x="119" y="345"/>
                  </a:cubicBezTo>
                  <a:cubicBezTo>
                    <a:pt x="120" y="344"/>
                    <a:pt x="122" y="345"/>
                    <a:pt x="123" y="346"/>
                  </a:cubicBezTo>
                  <a:cubicBezTo>
                    <a:pt x="124" y="348"/>
                    <a:pt x="123" y="349"/>
                    <a:pt x="123" y="351"/>
                  </a:cubicBezTo>
                  <a:cubicBezTo>
                    <a:pt x="124" y="353"/>
                    <a:pt x="126" y="353"/>
                    <a:pt x="127" y="353"/>
                  </a:cubicBezTo>
                  <a:cubicBezTo>
                    <a:pt x="129" y="354"/>
                    <a:pt x="130" y="354"/>
                    <a:pt x="131" y="355"/>
                  </a:cubicBezTo>
                  <a:cubicBezTo>
                    <a:pt x="132" y="355"/>
                    <a:pt x="133" y="356"/>
                    <a:pt x="133" y="356"/>
                  </a:cubicBezTo>
                  <a:cubicBezTo>
                    <a:pt x="134" y="357"/>
                    <a:pt x="134" y="358"/>
                    <a:pt x="134" y="359"/>
                  </a:cubicBezTo>
                  <a:cubicBezTo>
                    <a:pt x="136" y="363"/>
                    <a:pt x="138" y="370"/>
                    <a:pt x="134" y="374"/>
                  </a:cubicBezTo>
                  <a:cubicBezTo>
                    <a:pt x="132" y="375"/>
                    <a:pt x="130" y="375"/>
                    <a:pt x="128" y="376"/>
                  </a:cubicBezTo>
                  <a:cubicBezTo>
                    <a:pt x="125" y="378"/>
                    <a:pt x="124" y="379"/>
                    <a:pt x="123" y="383"/>
                  </a:cubicBezTo>
                  <a:cubicBezTo>
                    <a:pt x="122" y="386"/>
                    <a:pt x="119" y="389"/>
                    <a:pt x="118" y="393"/>
                  </a:cubicBezTo>
                  <a:cubicBezTo>
                    <a:pt x="118" y="397"/>
                    <a:pt x="120" y="401"/>
                    <a:pt x="122" y="405"/>
                  </a:cubicBezTo>
                  <a:cubicBezTo>
                    <a:pt x="122" y="405"/>
                    <a:pt x="123" y="406"/>
                    <a:pt x="123" y="406"/>
                  </a:cubicBezTo>
                  <a:cubicBezTo>
                    <a:pt x="123" y="407"/>
                    <a:pt x="123" y="408"/>
                    <a:pt x="124" y="409"/>
                  </a:cubicBezTo>
                  <a:cubicBezTo>
                    <a:pt x="124" y="410"/>
                    <a:pt x="125" y="411"/>
                    <a:pt x="125" y="412"/>
                  </a:cubicBezTo>
                  <a:cubicBezTo>
                    <a:pt x="126" y="413"/>
                    <a:pt x="128" y="415"/>
                    <a:pt x="128" y="417"/>
                  </a:cubicBezTo>
                  <a:cubicBezTo>
                    <a:pt x="129" y="419"/>
                    <a:pt x="128" y="420"/>
                    <a:pt x="130" y="421"/>
                  </a:cubicBezTo>
                  <a:cubicBezTo>
                    <a:pt x="132" y="422"/>
                    <a:pt x="134" y="421"/>
                    <a:pt x="135" y="420"/>
                  </a:cubicBezTo>
                  <a:cubicBezTo>
                    <a:pt x="137" y="421"/>
                    <a:pt x="136" y="424"/>
                    <a:pt x="136" y="426"/>
                  </a:cubicBezTo>
                  <a:cubicBezTo>
                    <a:pt x="136" y="429"/>
                    <a:pt x="134" y="430"/>
                    <a:pt x="131" y="431"/>
                  </a:cubicBezTo>
                  <a:cubicBezTo>
                    <a:pt x="130" y="431"/>
                    <a:pt x="130" y="431"/>
                    <a:pt x="129" y="431"/>
                  </a:cubicBezTo>
                  <a:cubicBezTo>
                    <a:pt x="129" y="432"/>
                    <a:pt x="128" y="433"/>
                    <a:pt x="128" y="433"/>
                  </a:cubicBezTo>
                  <a:cubicBezTo>
                    <a:pt x="127" y="434"/>
                    <a:pt x="125" y="434"/>
                    <a:pt x="124" y="434"/>
                  </a:cubicBezTo>
                  <a:cubicBezTo>
                    <a:pt x="121" y="435"/>
                    <a:pt x="118" y="433"/>
                    <a:pt x="118" y="437"/>
                  </a:cubicBezTo>
                  <a:cubicBezTo>
                    <a:pt x="118" y="438"/>
                    <a:pt x="119" y="439"/>
                    <a:pt x="118" y="440"/>
                  </a:cubicBezTo>
                  <a:cubicBezTo>
                    <a:pt x="118" y="441"/>
                    <a:pt x="117" y="442"/>
                    <a:pt x="117" y="443"/>
                  </a:cubicBezTo>
                  <a:cubicBezTo>
                    <a:pt x="117" y="443"/>
                    <a:pt x="117" y="443"/>
                    <a:pt x="116" y="444"/>
                  </a:cubicBezTo>
                  <a:cubicBezTo>
                    <a:pt x="116" y="445"/>
                    <a:pt x="115" y="446"/>
                    <a:pt x="114" y="447"/>
                  </a:cubicBezTo>
                  <a:cubicBezTo>
                    <a:pt x="113" y="448"/>
                    <a:pt x="112" y="450"/>
                    <a:pt x="111" y="451"/>
                  </a:cubicBezTo>
                  <a:cubicBezTo>
                    <a:pt x="111" y="452"/>
                    <a:pt x="110" y="453"/>
                    <a:pt x="110" y="453"/>
                  </a:cubicBezTo>
                  <a:cubicBezTo>
                    <a:pt x="108" y="456"/>
                    <a:pt x="106" y="460"/>
                    <a:pt x="106" y="463"/>
                  </a:cubicBezTo>
                  <a:cubicBezTo>
                    <a:pt x="106" y="465"/>
                    <a:pt x="107" y="466"/>
                    <a:pt x="107" y="467"/>
                  </a:cubicBezTo>
                  <a:cubicBezTo>
                    <a:pt x="107" y="468"/>
                    <a:pt x="107" y="470"/>
                    <a:pt x="108" y="471"/>
                  </a:cubicBezTo>
                  <a:cubicBezTo>
                    <a:pt x="108" y="472"/>
                    <a:pt x="108" y="472"/>
                    <a:pt x="108" y="473"/>
                  </a:cubicBezTo>
                  <a:cubicBezTo>
                    <a:pt x="109" y="473"/>
                    <a:pt x="109" y="473"/>
                    <a:pt x="109" y="473"/>
                  </a:cubicBezTo>
                  <a:cubicBezTo>
                    <a:pt x="109" y="475"/>
                    <a:pt x="109" y="477"/>
                    <a:pt x="109" y="478"/>
                  </a:cubicBezTo>
                  <a:cubicBezTo>
                    <a:pt x="109" y="482"/>
                    <a:pt x="109" y="485"/>
                    <a:pt x="108" y="489"/>
                  </a:cubicBezTo>
                  <a:cubicBezTo>
                    <a:pt x="108" y="491"/>
                    <a:pt x="108" y="493"/>
                    <a:pt x="108" y="495"/>
                  </a:cubicBezTo>
                  <a:cubicBezTo>
                    <a:pt x="109" y="495"/>
                    <a:pt x="111" y="494"/>
                    <a:pt x="113" y="493"/>
                  </a:cubicBezTo>
                  <a:cubicBezTo>
                    <a:pt x="118" y="490"/>
                    <a:pt x="124" y="492"/>
                    <a:pt x="130" y="492"/>
                  </a:cubicBezTo>
                  <a:cubicBezTo>
                    <a:pt x="137" y="491"/>
                    <a:pt x="145" y="493"/>
                    <a:pt x="150" y="497"/>
                  </a:cubicBezTo>
                  <a:cubicBezTo>
                    <a:pt x="153" y="499"/>
                    <a:pt x="154" y="501"/>
                    <a:pt x="157" y="503"/>
                  </a:cubicBezTo>
                  <a:cubicBezTo>
                    <a:pt x="158" y="504"/>
                    <a:pt x="159" y="504"/>
                    <a:pt x="159" y="506"/>
                  </a:cubicBezTo>
                  <a:cubicBezTo>
                    <a:pt x="161" y="510"/>
                    <a:pt x="162" y="512"/>
                    <a:pt x="163" y="516"/>
                  </a:cubicBezTo>
                  <a:cubicBezTo>
                    <a:pt x="164" y="519"/>
                    <a:pt x="165" y="523"/>
                    <a:pt x="165" y="526"/>
                  </a:cubicBezTo>
                  <a:cubicBezTo>
                    <a:pt x="165" y="530"/>
                    <a:pt x="165" y="531"/>
                    <a:pt x="169" y="533"/>
                  </a:cubicBezTo>
                  <a:cubicBezTo>
                    <a:pt x="173" y="535"/>
                    <a:pt x="175" y="534"/>
                    <a:pt x="176" y="538"/>
                  </a:cubicBezTo>
                  <a:cubicBezTo>
                    <a:pt x="177" y="541"/>
                    <a:pt x="176" y="540"/>
                    <a:pt x="178" y="542"/>
                  </a:cubicBezTo>
                  <a:cubicBezTo>
                    <a:pt x="179" y="544"/>
                    <a:pt x="181" y="546"/>
                    <a:pt x="182" y="548"/>
                  </a:cubicBezTo>
                  <a:cubicBezTo>
                    <a:pt x="184" y="552"/>
                    <a:pt x="186" y="555"/>
                    <a:pt x="190" y="557"/>
                  </a:cubicBezTo>
                  <a:cubicBezTo>
                    <a:pt x="196" y="560"/>
                    <a:pt x="202" y="559"/>
                    <a:pt x="205" y="564"/>
                  </a:cubicBezTo>
                  <a:cubicBezTo>
                    <a:pt x="208" y="567"/>
                    <a:pt x="208" y="568"/>
                    <a:pt x="212" y="568"/>
                  </a:cubicBezTo>
                  <a:cubicBezTo>
                    <a:pt x="216" y="568"/>
                    <a:pt x="219" y="569"/>
                    <a:pt x="221" y="566"/>
                  </a:cubicBezTo>
                  <a:cubicBezTo>
                    <a:pt x="222" y="564"/>
                    <a:pt x="222" y="563"/>
                    <a:pt x="224" y="562"/>
                  </a:cubicBezTo>
                  <a:cubicBezTo>
                    <a:pt x="225" y="561"/>
                    <a:pt x="226" y="560"/>
                    <a:pt x="227" y="559"/>
                  </a:cubicBezTo>
                  <a:cubicBezTo>
                    <a:pt x="229" y="557"/>
                    <a:pt x="230" y="554"/>
                    <a:pt x="232" y="552"/>
                  </a:cubicBezTo>
                  <a:cubicBezTo>
                    <a:pt x="236" y="548"/>
                    <a:pt x="242" y="546"/>
                    <a:pt x="247" y="543"/>
                  </a:cubicBezTo>
                  <a:cubicBezTo>
                    <a:pt x="249" y="542"/>
                    <a:pt x="250" y="541"/>
                    <a:pt x="252" y="540"/>
                  </a:cubicBezTo>
                  <a:cubicBezTo>
                    <a:pt x="256" y="538"/>
                    <a:pt x="260" y="536"/>
                    <a:pt x="263" y="534"/>
                  </a:cubicBezTo>
                  <a:cubicBezTo>
                    <a:pt x="265" y="532"/>
                    <a:pt x="266" y="531"/>
                    <a:pt x="268" y="530"/>
                  </a:cubicBezTo>
                  <a:cubicBezTo>
                    <a:pt x="272" y="529"/>
                    <a:pt x="275" y="527"/>
                    <a:pt x="279" y="526"/>
                  </a:cubicBezTo>
                  <a:cubicBezTo>
                    <a:pt x="282" y="525"/>
                    <a:pt x="285" y="525"/>
                    <a:pt x="288" y="524"/>
                  </a:cubicBezTo>
                  <a:cubicBezTo>
                    <a:pt x="290" y="523"/>
                    <a:pt x="292" y="522"/>
                    <a:pt x="295" y="522"/>
                  </a:cubicBezTo>
                  <a:cubicBezTo>
                    <a:pt x="298" y="521"/>
                    <a:pt x="302" y="522"/>
                    <a:pt x="305" y="522"/>
                  </a:cubicBezTo>
                  <a:cubicBezTo>
                    <a:pt x="313" y="522"/>
                    <a:pt x="322" y="523"/>
                    <a:pt x="330" y="522"/>
                  </a:cubicBezTo>
                  <a:cubicBezTo>
                    <a:pt x="333" y="521"/>
                    <a:pt x="336" y="521"/>
                    <a:pt x="339" y="521"/>
                  </a:cubicBezTo>
                  <a:cubicBezTo>
                    <a:pt x="341" y="521"/>
                    <a:pt x="348" y="522"/>
                    <a:pt x="351" y="521"/>
                  </a:cubicBezTo>
                  <a:cubicBezTo>
                    <a:pt x="352" y="523"/>
                    <a:pt x="356" y="522"/>
                    <a:pt x="359" y="522"/>
                  </a:cubicBezTo>
                  <a:cubicBezTo>
                    <a:pt x="362" y="522"/>
                    <a:pt x="363" y="523"/>
                    <a:pt x="366" y="524"/>
                  </a:cubicBezTo>
                  <a:cubicBezTo>
                    <a:pt x="367" y="524"/>
                    <a:pt x="368" y="524"/>
                    <a:pt x="369" y="524"/>
                  </a:cubicBezTo>
                  <a:cubicBezTo>
                    <a:pt x="369" y="524"/>
                    <a:pt x="369" y="525"/>
                    <a:pt x="370" y="526"/>
                  </a:cubicBezTo>
                  <a:cubicBezTo>
                    <a:pt x="372" y="526"/>
                    <a:pt x="373" y="525"/>
                    <a:pt x="374" y="523"/>
                  </a:cubicBezTo>
                  <a:cubicBezTo>
                    <a:pt x="376" y="520"/>
                    <a:pt x="373" y="518"/>
                    <a:pt x="378" y="517"/>
                  </a:cubicBezTo>
                  <a:cubicBezTo>
                    <a:pt x="381" y="516"/>
                    <a:pt x="385" y="516"/>
                    <a:pt x="389" y="517"/>
                  </a:cubicBezTo>
                  <a:cubicBezTo>
                    <a:pt x="392" y="517"/>
                    <a:pt x="396" y="518"/>
                    <a:pt x="399" y="517"/>
                  </a:cubicBezTo>
                  <a:cubicBezTo>
                    <a:pt x="401" y="517"/>
                    <a:pt x="405" y="517"/>
                    <a:pt x="406" y="516"/>
                  </a:cubicBezTo>
                  <a:cubicBezTo>
                    <a:pt x="409" y="513"/>
                    <a:pt x="410" y="508"/>
                    <a:pt x="411" y="505"/>
                  </a:cubicBezTo>
                  <a:cubicBezTo>
                    <a:pt x="413" y="499"/>
                    <a:pt x="415" y="494"/>
                    <a:pt x="416" y="488"/>
                  </a:cubicBezTo>
                  <a:cubicBezTo>
                    <a:pt x="416" y="484"/>
                    <a:pt x="418" y="481"/>
                    <a:pt x="421" y="479"/>
                  </a:cubicBezTo>
                  <a:cubicBezTo>
                    <a:pt x="423" y="477"/>
                    <a:pt x="424" y="477"/>
                    <a:pt x="426" y="477"/>
                  </a:cubicBezTo>
                  <a:cubicBezTo>
                    <a:pt x="428" y="477"/>
                    <a:pt x="432" y="477"/>
                    <a:pt x="433" y="476"/>
                  </a:cubicBezTo>
                  <a:cubicBezTo>
                    <a:pt x="434" y="476"/>
                    <a:pt x="437" y="473"/>
                    <a:pt x="437" y="473"/>
                  </a:cubicBezTo>
                  <a:cubicBezTo>
                    <a:pt x="438" y="471"/>
                    <a:pt x="436" y="467"/>
                    <a:pt x="438" y="466"/>
                  </a:cubicBezTo>
                  <a:cubicBezTo>
                    <a:pt x="440" y="463"/>
                    <a:pt x="447" y="463"/>
                    <a:pt x="451" y="463"/>
                  </a:cubicBezTo>
                  <a:cubicBezTo>
                    <a:pt x="453" y="462"/>
                    <a:pt x="455" y="462"/>
                    <a:pt x="458" y="462"/>
                  </a:cubicBezTo>
                  <a:cubicBezTo>
                    <a:pt x="461" y="462"/>
                    <a:pt x="464" y="461"/>
                    <a:pt x="467" y="460"/>
                  </a:cubicBezTo>
                  <a:cubicBezTo>
                    <a:pt x="470" y="458"/>
                    <a:pt x="474" y="457"/>
                    <a:pt x="476" y="455"/>
                  </a:cubicBezTo>
                  <a:cubicBezTo>
                    <a:pt x="479" y="453"/>
                    <a:pt x="477" y="453"/>
                    <a:pt x="475" y="452"/>
                  </a:cubicBezTo>
                  <a:cubicBezTo>
                    <a:pt x="474" y="451"/>
                    <a:pt x="472" y="449"/>
                    <a:pt x="472" y="448"/>
                  </a:cubicBezTo>
                  <a:cubicBezTo>
                    <a:pt x="471" y="446"/>
                    <a:pt x="471" y="446"/>
                    <a:pt x="471" y="445"/>
                  </a:cubicBezTo>
                  <a:cubicBezTo>
                    <a:pt x="471" y="444"/>
                    <a:pt x="471" y="443"/>
                    <a:pt x="472" y="442"/>
                  </a:cubicBezTo>
                  <a:cubicBezTo>
                    <a:pt x="472" y="439"/>
                    <a:pt x="472" y="439"/>
                    <a:pt x="475" y="437"/>
                  </a:cubicBezTo>
                  <a:cubicBezTo>
                    <a:pt x="477" y="435"/>
                    <a:pt x="478" y="432"/>
                    <a:pt x="480" y="429"/>
                  </a:cubicBezTo>
                  <a:cubicBezTo>
                    <a:pt x="481" y="427"/>
                    <a:pt x="483" y="426"/>
                    <a:pt x="484" y="424"/>
                  </a:cubicBezTo>
                  <a:cubicBezTo>
                    <a:pt x="486" y="421"/>
                    <a:pt x="487" y="420"/>
                    <a:pt x="487" y="417"/>
                  </a:cubicBezTo>
                  <a:cubicBezTo>
                    <a:pt x="487" y="414"/>
                    <a:pt x="486" y="412"/>
                    <a:pt x="489" y="409"/>
                  </a:cubicBezTo>
                  <a:cubicBezTo>
                    <a:pt x="493" y="407"/>
                    <a:pt x="497" y="404"/>
                    <a:pt x="502" y="403"/>
                  </a:cubicBezTo>
                  <a:cubicBezTo>
                    <a:pt x="506" y="402"/>
                    <a:pt x="511" y="404"/>
                    <a:pt x="515" y="403"/>
                  </a:cubicBezTo>
                  <a:cubicBezTo>
                    <a:pt x="516" y="400"/>
                    <a:pt x="513" y="397"/>
                    <a:pt x="513" y="394"/>
                  </a:cubicBezTo>
                  <a:cubicBezTo>
                    <a:pt x="513" y="389"/>
                    <a:pt x="518" y="390"/>
                    <a:pt x="521" y="387"/>
                  </a:cubicBezTo>
                  <a:cubicBezTo>
                    <a:pt x="525" y="385"/>
                    <a:pt x="524" y="381"/>
                    <a:pt x="522" y="378"/>
                  </a:cubicBezTo>
                  <a:cubicBezTo>
                    <a:pt x="519" y="373"/>
                    <a:pt x="511" y="373"/>
                    <a:pt x="507" y="369"/>
                  </a:cubicBezTo>
                  <a:cubicBezTo>
                    <a:pt x="506" y="368"/>
                    <a:pt x="506" y="367"/>
                    <a:pt x="505" y="366"/>
                  </a:cubicBezTo>
                  <a:cubicBezTo>
                    <a:pt x="503" y="364"/>
                    <a:pt x="500" y="363"/>
                    <a:pt x="499" y="360"/>
                  </a:cubicBezTo>
                  <a:cubicBezTo>
                    <a:pt x="496" y="356"/>
                    <a:pt x="496" y="351"/>
                    <a:pt x="496" y="346"/>
                  </a:cubicBezTo>
                  <a:cubicBezTo>
                    <a:pt x="497" y="344"/>
                    <a:pt x="496" y="342"/>
                    <a:pt x="496" y="341"/>
                  </a:cubicBezTo>
                  <a:cubicBezTo>
                    <a:pt x="494" y="337"/>
                    <a:pt x="494" y="333"/>
                    <a:pt x="493" y="328"/>
                  </a:cubicBezTo>
                  <a:cubicBezTo>
                    <a:pt x="493" y="326"/>
                    <a:pt x="494" y="323"/>
                    <a:pt x="494" y="321"/>
                  </a:cubicBezTo>
                  <a:cubicBezTo>
                    <a:pt x="495" y="318"/>
                    <a:pt x="498" y="311"/>
                    <a:pt x="500" y="309"/>
                  </a:cubicBezTo>
                  <a:cubicBezTo>
                    <a:pt x="500" y="311"/>
                    <a:pt x="501" y="312"/>
                    <a:pt x="500" y="313"/>
                  </a:cubicBezTo>
                  <a:cubicBezTo>
                    <a:pt x="504" y="310"/>
                    <a:pt x="507" y="306"/>
                    <a:pt x="509" y="301"/>
                  </a:cubicBezTo>
                  <a:cubicBezTo>
                    <a:pt x="510" y="298"/>
                    <a:pt x="512" y="293"/>
                    <a:pt x="514" y="290"/>
                  </a:cubicBezTo>
                  <a:cubicBezTo>
                    <a:pt x="518" y="285"/>
                    <a:pt x="524" y="279"/>
                    <a:pt x="529" y="275"/>
                  </a:cubicBezTo>
                  <a:cubicBezTo>
                    <a:pt x="533" y="272"/>
                    <a:pt x="535" y="269"/>
                    <a:pt x="538" y="265"/>
                  </a:cubicBezTo>
                  <a:cubicBezTo>
                    <a:pt x="541" y="262"/>
                    <a:pt x="545" y="259"/>
                    <a:pt x="547" y="255"/>
                  </a:cubicBezTo>
                  <a:cubicBezTo>
                    <a:pt x="551" y="251"/>
                    <a:pt x="555" y="246"/>
                    <a:pt x="557" y="241"/>
                  </a:cubicBezTo>
                  <a:cubicBezTo>
                    <a:pt x="557" y="240"/>
                    <a:pt x="558" y="240"/>
                    <a:pt x="558" y="238"/>
                  </a:cubicBezTo>
                  <a:cubicBezTo>
                    <a:pt x="558" y="236"/>
                    <a:pt x="556" y="237"/>
                    <a:pt x="555" y="235"/>
                  </a:cubicBezTo>
                  <a:cubicBezTo>
                    <a:pt x="555" y="232"/>
                    <a:pt x="561" y="230"/>
                    <a:pt x="563" y="228"/>
                  </a:cubicBezTo>
                  <a:cubicBezTo>
                    <a:pt x="568" y="226"/>
                    <a:pt x="573" y="223"/>
                    <a:pt x="578" y="221"/>
                  </a:cubicBezTo>
                  <a:cubicBezTo>
                    <a:pt x="583" y="218"/>
                    <a:pt x="588" y="215"/>
                    <a:pt x="593" y="213"/>
                  </a:cubicBezTo>
                  <a:cubicBezTo>
                    <a:pt x="598" y="211"/>
                    <a:pt x="602" y="209"/>
                    <a:pt x="606" y="206"/>
                  </a:cubicBezTo>
                  <a:cubicBezTo>
                    <a:pt x="610" y="204"/>
                    <a:pt x="615" y="204"/>
                    <a:pt x="619" y="203"/>
                  </a:cubicBezTo>
                  <a:cubicBezTo>
                    <a:pt x="623" y="202"/>
                    <a:pt x="627" y="200"/>
                    <a:pt x="631" y="200"/>
                  </a:cubicBezTo>
                  <a:cubicBezTo>
                    <a:pt x="635" y="199"/>
                    <a:pt x="638" y="196"/>
                    <a:pt x="639" y="192"/>
                  </a:cubicBezTo>
                  <a:cubicBezTo>
                    <a:pt x="639" y="191"/>
                    <a:pt x="639" y="187"/>
                    <a:pt x="637" y="187"/>
                  </a:cubicBezTo>
                  <a:cubicBezTo>
                    <a:pt x="640" y="187"/>
                    <a:pt x="643" y="187"/>
                    <a:pt x="646" y="187"/>
                  </a:cubicBezTo>
                  <a:cubicBezTo>
                    <a:pt x="647" y="187"/>
                    <a:pt x="649" y="187"/>
                    <a:pt x="650" y="187"/>
                  </a:cubicBezTo>
                  <a:cubicBezTo>
                    <a:pt x="652" y="187"/>
                    <a:pt x="652" y="186"/>
                    <a:pt x="654" y="186"/>
                  </a:cubicBezTo>
                  <a:cubicBezTo>
                    <a:pt x="657" y="185"/>
                    <a:pt x="661" y="184"/>
                    <a:pt x="664" y="183"/>
                  </a:cubicBezTo>
                  <a:cubicBezTo>
                    <a:pt x="666" y="181"/>
                    <a:pt x="670" y="180"/>
                    <a:pt x="671" y="178"/>
                  </a:cubicBezTo>
                  <a:cubicBezTo>
                    <a:pt x="673" y="175"/>
                    <a:pt x="670" y="172"/>
                    <a:pt x="674" y="171"/>
                  </a:cubicBezTo>
                  <a:cubicBezTo>
                    <a:pt x="677" y="170"/>
                    <a:pt x="681" y="172"/>
                    <a:pt x="684" y="172"/>
                  </a:cubicBezTo>
                  <a:cubicBezTo>
                    <a:pt x="688" y="172"/>
                    <a:pt x="692" y="170"/>
                    <a:pt x="696" y="169"/>
                  </a:cubicBezTo>
                  <a:cubicBezTo>
                    <a:pt x="698" y="169"/>
                    <a:pt x="701" y="169"/>
                    <a:pt x="703" y="169"/>
                  </a:cubicBezTo>
                  <a:cubicBezTo>
                    <a:pt x="704" y="166"/>
                    <a:pt x="703" y="164"/>
                    <a:pt x="703" y="161"/>
                  </a:cubicBezTo>
                  <a:cubicBezTo>
                    <a:pt x="703" y="156"/>
                    <a:pt x="710" y="154"/>
                    <a:pt x="715" y="152"/>
                  </a:cubicBezTo>
                  <a:cubicBezTo>
                    <a:pt x="720" y="149"/>
                    <a:pt x="728" y="146"/>
                    <a:pt x="731" y="142"/>
                  </a:cubicBezTo>
                  <a:cubicBezTo>
                    <a:pt x="732" y="139"/>
                    <a:pt x="731" y="136"/>
                    <a:pt x="731" y="134"/>
                  </a:cubicBezTo>
                  <a:cubicBezTo>
                    <a:pt x="730" y="132"/>
                    <a:pt x="730" y="129"/>
                    <a:pt x="729" y="126"/>
                  </a:cubicBezTo>
                  <a:cubicBezTo>
                    <a:pt x="729" y="125"/>
                    <a:pt x="728" y="123"/>
                    <a:pt x="728" y="122"/>
                  </a:cubicBezTo>
                  <a:cubicBezTo>
                    <a:pt x="727" y="120"/>
                    <a:pt x="726" y="120"/>
                    <a:pt x="725" y="119"/>
                  </a:cubicBezTo>
                  <a:cubicBezTo>
                    <a:pt x="722" y="116"/>
                    <a:pt x="727" y="100"/>
                    <a:pt x="731" y="104"/>
                  </a:cubicBezTo>
                </a:path>
              </a:pathLst>
            </a:custGeom>
            <a:grpFill/>
            <a:ln w="3175">
              <a:solidFill>
                <a:schemeClr val="tx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65" name="Freeform 94">
              <a:extLst>
                <a:ext uri="{FF2B5EF4-FFF2-40B4-BE49-F238E27FC236}">
                  <a16:creationId xmlns:a16="http://schemas.microsoft.com/office/drawing/2014/main" id="{607AF844-9AA8-F868-E01A-2CAFCFB5B6EC}"/>
                </a:ext>
              </a:extLst>
            </p:cNvPr>
            <p:cNvSpPr>
              <a:spLocks/>
            </p:cNvSpPr>
            <p:nvPr/>
          </p:nvSpPr>
          <p:spPr bwMode="auto">
            <a:xfrm>
              <a:off x="1899350" y="5420847"/>
              <a:ext cx="62626" cy="49266"/>
            </a:xfrm>
            <a:custGeom>
              <a:avLst/>
              <a:gdLst/>
              <a:ahLst/>
              <a:cxnLst>
                <a:cxn ang="0">
                  <a:pos x="45" y="13"/>
                </a:cxn>
                <a:cxn ang="0">
                  <a:pos x="41" y="6"/>
                </a:cxn>
                <a:cxn ang="0">
                  <a:pos x="40" y="5"/>
                </a:cxn>
                <a:cxn ang="0">
                  <a:pos x="43" y="2"/>
                </a:cxn>
                <a:cxn ang="0">
                  <a:pos x="43" y="1"/>
                </a:cxn>
                <a:cxn ang="0">
                  <a:pos x="32" y="5"/>
                </a:cxn>
                <a:cxn ang="0">
                  <a:pos x="27" y="8"/>
                </a:cxn>
                <a:cxn ang="0">
                  <a:pos x="22" y="10"/>
                </a:cxn>
                <a:cxn ang="0">
                  <a:pos x="17" y="14"/>
                </a:cxn>
                <a:cxn ang="0">
                  <a:pos x="8" y="19"/>
                </a:cxn>
                <a:cxn ang="0">
                  <a:pos x="4" y="22"/>
                </a:cxn>
                <a:cxn ang="0">
                  <a:pos x="1" y="25"/>
                </a:cxn>
                <a:cxn ang="0">
                  <a:pos x="0" y="27"/>
                </a:cxn>
                <a:cxn ang="0">
                  <a:pos x="1" y="30"/>
                </a:cxn>
                <a:cxn ang="0">
                  <a:pos x="5" y="32"/>
                </a:cxn>
                <a:cxn ang="0">
                  <a:pos x="9" y="33"/>
                </a:cxn>
                <a:cxn ang="0">
                  <a:pos x="12" y="29"/>
                </a:cxn>
                <a:cxn ang="0">
                  <a:pos x="13" y="27"/>
                </a:cxn>
                <a:cxn ang="0">
                  <a:pos x="17" y="30"/>
                </a:cxn>
                <a:cxn ang="0">
                  <a:pos x="19" y="32"/>
                </a:cxn>
                <a:cxn ang="0">
                  <a:pos x="20" y="34"/>
                </a:cxn>
                <a:cxn ang="0">
                  <a:pos x="21" y="35"/>
                </a:cxn>
                <a:cxn ang="0">
                  <a:pos x="21" y="38"/>
                </a:cxn>
                <a:cxn ang="0">
                  <a:pos x="23" y="40"/>
                </a:cxn>
                <a:cxn ang="0">
                  <a:pos x="24" y="41"/>
                </a:cxn>
                <a:cxn ang="0">
                  <a:pos x="24" y="41"/>
                </a:cxn>
                <a:cxn ang="0">
                  <a:pos x="27" y="44"/>
                </a:cxn>
                <a:cxn ang="0">
                  <a:pos x="31" y="43"/>
                </a:cxn>
                <a:cxn ang="0">
                  <a:pos x="34" y="44"/>
                </a:cxn>
                <a:cxn ang="0">
                  <a:pos x="35" y="45"/>
                </a:cxn>
                <a:cxn ang="0">
                  <a:pos x="37" y="47"/>
                </a:cxn>
                <a:cxn ang="0">
                  <a:pos x="38" y="49"/>
                </a:cxn>
                <a:cxn ang="0">
                  <a:pos x="39" y="50"/>
                </a:cxn>
                <a:cxn ang="0">
                  <a:pos x="40" y="50"/>
                </a:cxn>
                <a:cxn ang="0">
                  <a:pos x="41" y="47"/>
                </a:cxn>
                <a:cxn ang="0">
                  <a:pos x="45" y="44"/>
                </a:cxn>
                <a:cxn ang="0">
                  <a:pos x="48" y="44"/>
                </a:cxn>
                <a:cxn ang="0">
                  <a:pos x="51" y="42"/>
                </a:cxn>
                <a:cxn ang="0">
                  <a:pos x="51" y="37"/>
                </a:cxn>
                <a:cxn ang="0">
                  <a:pos x="52" y="34"/>
                </a:cxn>
                <a:cxn ang="0">
                  <a:pos x="54" y="30"/>
                </a:cxn>
                <a:cxn ang="0">
                  <a:pos x="58" y="28"/>
                </a:cxn>
                <a:cxn ang="0">
                  <a:pos x="60" y="24"/>
                </a:cxn>
                <a:cxn ang="0">
                  <a:pos x="62" y="18"/>
                </a:cxn>
                <a:cxn ang="0">
                  <a:pos x="53" y="14"/>
                </a:cxn>
                <a:cxn ang="0">
                  <a:pos x="52" y="15"/>
                </a:cxn>
                <a:cxn ang="0">
                  <a:pos x="50" y="16"/>
                </a:cxn>
                <a:cxn ang="0">
                  <a:pos x="49" y="17"/>
                </a:cxn>
                <a:cxn ang="0">
                  <a:pos x="47" y="15"/>
                </a:cxn>
                <a:cxn ang="0">
                  <a:pos x="46" y="13"/>
                </a:cxn>
                <a:cxn ang="0">
                  <a:pos x="45" y="13"/>
                </a:cxn>
              </a:cxnLst>
              <a:rect l="0" t="0" r="r" b="b"/>
              <a:pathLst>
                <a:path w="63" h="50">
                  <a:moveTo>
                    <a:pt x="45" y="13"/>
                  </a:moveTo>
                  <a:cubicBezTo>
                    <a:pt x="45" y="11"/>
                    <a:pt x="45" y="6"/>
                    <a:pt x="41" y="6"/>
                  </a:cubicBezTo>
                  <a:cubicBezTo>
                    <a:pt x="41" y="6"/>
                    <a:pt x="40" y="6"/>
                    <a:pt x="40" y="5"/>
                  </a:cubicBezTo>
                  <a:cubicBezTo>
                    <a:pt x="41" y="3"/>
                    <a:pt x="42" y="3"/>
                    <a:pt x="43" y="2"/>
                  </a:cubicBezTo>
                  <a:cubicBezTo>
                    <a:pt x="43" y="2"/>
                    <a:pt x="44" y="2"/>
                    <a:pt x="43" y="1"/>
                  </a:cubicBezTo>
                  <a:cubicBezTo>
                    <a:pt x="39" y="0"/>
                    <a:pt x="36" y="2"/>
                    <a:pt x="32" y="5"/>
                  </a:cubicBezTo>
                  <a:cubicBezTo>
                    <a:pt x="31" y="6"/>
                    <a:pt x="29" y="7"/>
                    <a:pt x="27" y="8"/>
                  </a:cubicBezTo>
                  <a:cubicBezTo>
                    <a:pt x="25" y="9"/>
                    <a:pt x="23" y="9"/>
                    <a:pt x="22" y="10"/>
                  </a:cubicBezTo>
                  <a:cubicBezTo>
                    <a:pt x="20" y="11"/>
                    <a:pt x="19" y="13"/>
                    <a:pt x="17" y="14"/>
                  </a:cubicBezTo>
                  <a:cubicBezTo>
                    <a:pt x="14" y="15"/>
                    <a:pt x="11" y="17"/>
                    <a:pt x="8" y="19"/>
                  </a:cubicBezTo>
                  <a:cubicBezTo>
                    <a:pt x="6" y="20"/>
                    <a:pt x="5" y="20"/>
                    <a:pt x="4" y="22"/>
                  </a:cubicBezTo>
                  <a:cubicBezTo>
                    <a:pt x="3" y="23"/>
                    <a:pt x="2" y="23"/>
                    <a:pt x="1" y="25"/>
                  </a:cubicBezTo>
                  <a:cubicBezTo>
                    <a:pt x="1" y="26"/>
                    <a:pt x="0" y="26"/>
                    <a:pt x="0" y="27"/>
                  </a:cubicBezTo>
                  <a:cubicBezTo>
                    <a:pt x="0" y="28"/>
                    <a:pt x="1" y="29"/>
                    <a:pt x="1" y="30"/>
                  </a:cubicBezTo>
                  <a:cubicBezTo>
                    <a:pt x="2" y="31"/>
                    <a:pt x="3" y="31"/>
                    <a:pt x="5" y="32"/>
                  </a:cubicBezTo>
                  <a:cubicBezTo>
                    <a:pt x="6" y="32"/>
                    <a:pt x="7" y="34"/>
                    <a:pt x="9" y="33"/>
                  </a:cubicBezTo>
                  <a:cubicBezTo>
                    <a:pt x="10" y="32"/>
                    <a:pt x="11" y="31"/>
                    <a:pt x="12" y="29"/>
                  </a:cubicBezTo>
                  <a:cubicBezTo>
                    <a:pt x="12" y="29"/>
                    <a:pt x="13" y="28"/>
                    <a:pt x="13" y="27"/>
                  </a:cubicBezTo>
                  <a:cubicBezTo>
                    <a:pt x="16" y="26"/>
                    <a:pt x="16" y="28"/>
                    <a:pt x="17" y="30"/>
                  </a:cubicBezTo>
                  <a:cubicBezTo>
                    <a:pt x="18" y="30"/>
                    <a:pt x="18" y="31"/>
                    <a:pt x="19" y="32"/>
                  </a:cubicBezTo>
                  <a:cubicBezTo>
                    <a:pt x="20" y="32"/>
                    <a:pt x="20" y="33"/>
                    <a:pt x="20" y="34"/>
                  </a:cubicBezTo>
                  <a:cubicBezTo>
                    <a:pt x="21" y="34"/>
                    <a:pt x="21" y="35"/>
                    <a:pt x="21" y="35"/>
                  </a:cubicBezTo>
                  <a:cubicBezTo>
                    <a:pt x="21" y="36"/>
                    <a:pt x="21" y="37"/>
                    <a:pt x="21" y="38"/>
                  </a:cubicBezTo>
                  <a:cubicBezTo>
                    <a:pt x="21" y="39"/>
                    <a:pt x="22" y="39"/>
                    <a:pt x="23" y="40"/>
                  </a:cubicBezTo>
                  <a:cubicBezTo>
                    <a:pt x="23" y="40"/>
                    <a:pt x="24" y="40"/>
                    <a:pt x="24" y="41"/>
                  </a:cubicBezTo>
                  <a:cubicBezTo>
                    <a:pt x="24" y="41"/>
                    <a:pt x="24" y="41"/>
                    <a:pt x="24" y="41"/>
                  </a:cubicBezTo>
                  <a:cubicBezTo>
                    <a:pt x="25" y="42"/>
                    <a:pt x="26" y="43"/>
                    <a:pt x="27" y="44"/>
                  </a:cubicBezTo>
                  <a:cubicBezTo>
                    <a:pt x="28" y="44"/>
                    <a:pt x="29" y="43"/>
                    <a:pt x="31" y="43"/>
                  </a:cubicBezTo>
                  <a:cubicBezTo>
                    <a:pt x="32" y="43"/>
                    <a:pt x="33" y="43"/>
                    <a:pt x="34" y="44"/>
                  </a:cubicBezTo>
                  <a:cubicBezTo>
                    <a:pt x="34" y="44"/>
                    <a:pt x="34" y="45"/>
                    <a:pt x="35" y="45"/>
                  </a:cubicBezTo>
                  <a:cubicBezTo>
                    <a:pt x="36" y="46"/>
                    <a:pt x="36" y="46"/>
                    <a:pt x="37" y="47"/>
                  </a:cubicBezTo>
                  <a:cubicBezTo>
                    <a:pt x="37" y="48"/>
                    <a:pt x="37" y="49"/>
                    <a:pt x="38" y="49"/>
                  </a:cubicBezTo>
                  <a:cubicBezTo>
                    <a:pt x="38" y="50"/>
                    <a:pt x="38" y="50"/>
                    <a:pt x="39" y="50"/>
                  </a:cubicBezTo>
                  <a:cubicBezTo>
                    <a:pt x="39" y="50"/>
                    <a:pt x="40" y="50"/>
                    <a:pt x="40" y="50"/>
                  </a:cubicBezTo>
                  <a:cubicBezTo>
                    <a:pt x="40" y="49"/>
                    <a:pt x="41" y="48"/>
                    <a:pt x="41" y="47"/>
                  </a:cubicBezTo>
                  <a:cubicBezTo>
                    <a:pt x="42" y="46"/>
                    <a:pt x="44" y="45"/>
                    <a:pt x="45" y="44"/>
                  </a:cubicBezTo>
                  <a:cubicBezTo>
                    <a:pt x="46" y="44"/>
                    <a:pt x="47" y="44"/>
                    <a:pt x="48" y="44"/>
                  </a:cubicBezTo>
                  <a:cubicBezTo>
                    <a:pt x="49" y="44"/>
                    <a:pt x="50" y="43"/>
                    <a:pt x="51" y="42"/>
                  </a:cubicBezTo>
                  <a:cubicBezTo>
                    <a:pt x="53" y="41"/>
                    <a:pt x="52" y="39"/>
                    <a:pt x="51" y="37"/>
                  </a:cubicBezTo>
                  <a:cubicBezTo>
                    <a:pt x="50" y="36"/>
                    <a:pt x="51" y="35"/>
                    <a:pt x="52" y="34"/>
                  </a:cubicBezTo>
                  <a:cubicBezTo>
                    <a:pt x="53" y="33"/>
                    <a:pt x="53" y="31"/>
                    <a:pt x="54" y="30"/>
                  </a:cubicBezTo>
                  <a:cubicBezTo>
                    <a:pt x="55" y="29"/>
                    <a:pt x="57" y="29"/>
                    <a:pt x="58" y="28"/>
                  </a:cubicBezTo>
                  <a:cubicBezTo>
                    <a:pt x="59" y="27"/>
                    <a:pt x="59" y="25"/>
                    <a:pt x="60" y="24"/>
                  </a:cubicBezTo>
                  <a:cubicBezTo>
                    <a:pt x="61" y="22"/>
                    <a:pt x="63" y="20"/>
                    <a:pt x="62" y="18"/>
                  </a:cubicBezTo>
                  <a:cubicBezTo>
                    <a:pt x="61" y="14"/>
                    <a:pt x="56" y="12"/>
                    <a:pt x="53" y="14"/>
                  </a:cubicBezTo>
                  <a:cubicBezTo>
                    <a:pt x="53" y="14"/>
                    <a:pt x="53" y="15"/>
                    <a:pt x="52" y="15"/>
                  </a:cubicBezTo>
                  <a:cubicBezTo>
                    <a:pt x="51" y="15"/>
                    <a:pt x="51" y="16"/>
                    <a:pt x="50" y="16"/>
                  </a:cubicBezTo>
                  <a:cubicBezTo>
                    <a:pt x="50" y="17"/>
                    <a:pt x="50" y="17"/>
                    <a:pt x="49" y="17"/>
                  </a:cubicBezTo>
                  <a:cubicBezTo>
                    <a:pt x="48" y="17"/>
                    <a:pt x="48" y="16"/>
                    <a:pt x="47" y="15"/>
                  </a:cubicBezTo>
                  <a:cubicBezTo>
                    <a:pt x="47" y="14"/>
                    <a:pt x="46" y="13"/>
                    <a:pt x="46" y="13"/>
                  </a:cubicBezTo>
                  <a:lnTo>
                    <a:pt x="45" y="13"/>
                  </a:lnTo>
                  <a:close/>
                </a:path>
              </a:pathLst>
            </a:custGeom>
            <a:grpFill/>
            <a:ln w="3175">
              <a:solidFill>
                <a:schemeClr val="tx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66" name="Freeform 95">
              <a:extLst>
                <a:ext uri="{FF2B5EF4-FFF2-40B4-BE49-F238E27FC236}">
                  <a16:creationId xmlns:a16="http://schemas.microsoft.com/office/drawing/2014/main" id="{2978C3E6-4A46-B9B8-6CAB-366CD95BC2A6}"/>
                </a:ext>
              </a:extLst>
            </p:cNvPr>
            <p:cNvSpPr>
              <a:spLocks/>
            </p:cNvSpPr>
            <p:nvPr/>
          </p:nvSpPr>
          <p:spPr bwMode="auto">
            <a:xfrm>
              <a:off x="1976171" y="5410826"/>
              <a:ext cx="30060" cy="21710"/>
            </a:xfrm>
            <a:custGeom>
              <a:avLst/>
              <a:gdLst/>
              <a:ahLst/>
              <a:cxnLst>
                <a:cxn ang="0">
                  <a:pos x="4" y="3"/>
                </a:cxn>
                <a:cxn ang="0">
                  <a:pos x="0" y="4"/>
                </a:cxn>
                <a:cxn ang="0">
                  <a:pos x="0" y="6"/>
                </a:cxn>
                <a:cxn ang="0">
                  <a:pos x="1" y="11"/>
                </a:cxn>
                <a:cxn ang="0">
                  <a:pos x="1" y="13"/>
                </a:cxn>
                <a:cxn ang="0">
                  <a:pos x="4" y="12"/>
                </a:cxn>
                <a:cxn ang="0">
                  <a:pos x="8" y="12"/>
                </a:cxn>
                <a:cxn ang="0">
                  <a:pos x="9" y="12"/>
                </a:cxn>
                <a:cxn ang="0">
                  <a:pos x="12" y="14"/>
                </a:cxn>
                <a:cxn ang="0">
                  <a:pos x="24" y="20"/>
                </a:cxn>
                <a:cxn ang="0">
                  <a:pos x="27" y="21"/>
                </a:cxn>
                <a:cxn ang="0">
                  <a:pos x="28" y="21"/>
                </a:cxn>
                <a:cxn ang="0">
                  <a:pos x="29" y="16"/>
                </a:cxn>
                <a:cxn ang="0">
                  <a:pos x="27" y="12"/>
                </a:cxn>
                <a:cxn ang="0">
                  <a:pos x="25" y="9"/>
                </a:cxn>
                <a:cxn ang="0">
                  <a:pos x="24" y="5"/>
                </a:cxn>
                <a:cxn ang="0">
                  <a:pos x="21" y="3"/>
                </a:cxn>
                <a:cxn ang="0">
                  <a:pos x="16" y="0"/>
                </a:cxn>
                <a:cxn ang="0">
                  <a:pos x="4" y="3"/>
                </a:cxn>
              </a:cxnLst>
              <a:rect l="0" t="0" r="r" b="b"/>
              <a:pathLst>
                <a:path w="30" h="22">
                  <a:moveTo>
                    <a:pt x="4" y="3"/>
                  </a:moveTo>
                  <a:cubicBezTo>
                    <a:pt x="3" y="3"/>
                    <a:pt x="0" y="3"/>
                    <a:pt x="0" y="4"/>
                  </a:cubicBezTo>
                  <a:cubicBezTo>
                    <a:pt x="0" y="5"/>
                    <a:pt x="0" y="5"/>
                    <a:pt x="0" y="6"/>
                  </a:cubicBezTo>
                  <a:cubicBezTo>
                    <a:pt x="1" y="7"/>
                    <a:pt x="1" y="9"/>
                    <a:pt x="1" y="11"/>
                  </a:cubicBezTo>
                  <a:cubicBezTo>
                    <a:pt x="1" y="12"/>
                    <a:pt x="1" y="12"/>
                    <a:pt x="1" y="13"/>
                  </a:cubicBezTo>
                  <a:cubicBezTo>
                    <a:pt x="2" y="14"/>
                    <a:pt x="3" y="13"/>
                    <a:pt x="4" y="12"/>
                  </a:cubicBezTo>
                  <a:cubicBezTo>
                    <a:pt x="6" y="12"/>
                    <a:pt x="7" y="12"/>
                    <a:pt x="8" y="12"/>
                  </a:cubicBezTo>
                  <a:cubicBezTo>
                    <a:pt x="9" y="12"/>
                    <a:pt x="9" y="12"/>
                    <a:pt x="9" y="12"/>
                  </a:cubicBezTo>
                  <a:cubicBezTo>
                    <a:pt x="10" y="13"/>
                    <a:pt x="11" y="13"/>
                    <a:pt x="12" y="14"/>
                  </a:cubicBezTo>
                  <a:cubicBezTo>
                    <a:pt x="15" y="18"/>
                    <a:pt x="20" y="18"/>
                    <a:pt x="24" y="20"/>
                  </a:cubicBezTo>
                  <a:cubicBezTo>
                    <a:pt x="25" y="20"/>
                    <a:pt x="26" y="21"/>
                    <a:pt x="27" y="21"/>
                  </a:cubicBezTo>
                  <a:cubicBezTo>
                    <a:pt x="27" y="21"/>
                    <a:pt x="28" y="22"/>
                    <a:pt x="28" y="21"/>
                  </a:cubicBezTo>
                  <a:cubicBezTo>
                    <a:pt x="30" y="21"/>
                    <a:pt x="30" y="17"/>
                    <a:pt x="29" y="16"/>
                  </a:cubicBezTo>
                  <a:cubicBezTo>
                    <a:pt x="29" y="14"/>
                    <a:pt x="28" y="13"/>
                    <a:pt x="27" y="12"/>
                  </a:cubicBezTo>
                  <a:cubicBezTo>
                    <a:pt x="26" y="11"/>
                    <a:pt x="26" y="10"/>
                    <a:pt x="25" y="9"/>
                  </a:cubicBezTo>
                  <a:cubicBezTo>
                    <a:pt x="25" y="8"/>
                    <a:pt x="24" y="7"/>
                    <a:pt x="24" y="5"/>
                  </a:cubicBezTo>
                  <a:cubicBezTo>
                    <a:pt x="23" y="4"/>
                    <a:pt x="22" y="4"/>
                    <a:pt x="21" y="3"/>
                  </a:cubicBezTo>
                  <a:cubicBezTo>
                    <a:pt x="19" y="1"/>
                    <a:pt x="18" y="0"/>
                    <a:pt x="16" y="0"/>
                  </a:cubicBezTo>
                  <a:lnTo>
                    <a:pt x="4" y="3"/>
                  </a:lnTo>
                  <a:close/>
                </a:path>
              </a:pathLst>
            </a:custGeom>
            <a:grpFill/>
            <a:ln w="3175">
              <a:solidFill>
                <a:schemeClr val="tx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67" name="Freeform 96">
              <a:extLst>
                <a:ext uri="{FF2B5EF4-FFF2-40B4-BE49-F238E27FC236}">
                  <a16:creationId xmlns:a16="http://schemas.microsoft.com/office/drawing/2014/main" id="{91273980-9481-71DB-78E3-A242561FE899}"/>
                </a:ext>
              </a:extLst>
            </p:cNvPr>
            <p:cNvSpPr>
              <a:spLocks/>
            </p:cNvSpPr>
            <p:nvPr/>
          </p:nvSpPr>
          <p:spPr bwMode="auto">
            <a:xfrm>
              <a:off x="1836725" y="5480967"/>
              <a:ext cx="25050" cy="20040"/>
            </a:xfrm>
            <a:custGeom>
              <a:avLst/>
              <a:gdLst/>
              <a:ahLst/>
              <a:cxnLst>
                <a:cxn ang="0">
                  <a:pos x="25" y="2"/>
                </a:cxn>
                <a:cxn ang="0">
                  <a:pos x="24" y="1"/>
                </a:cxn>
                <a:cxn ang="0">
                  <a:pos x="18" y="1"/>
                </a:cxn>
                <a:cxn ang="0">
                  <a:pos x="16" y="2"/>
                </a:cxn>
                <a:cxn ang="0">
                  <a:pos x="13" y="4"/>
                </a:cxn>
                <a:cxn ang="0">
                  <a:pos x="8" y="7"/>
                </a:cxn>
                <a:cxn ang="0">
                  <a:pos x="4" y="10"/>
                </a:cxn>
                <a:cxn ang="0">
                  <a:pos x="1" y="17"/>
                </a:cxn>
                <a:cxn ang="0">
                  <a:pos x="12" y="18"/>
                </a:cxn>
                <a:cxn ang="0">
                  <a:pos x="21" y="13"/>
                </a:cxn>
                <a:cxn ang="0">
                  <a:pos x="24" y="8"/>
                </a:cxn>
                <a:cxn ang="0">
                  <a:pos x="23" y="5"/>
                </a:cxn>
                <a:cxn ang="0">
                  <a:pos x="22" y="2"/>
                </a:cxn>
                <a:cxn ang="0">
                  <a:pos x="25" y="2"/>
                </a:cxn>
              </a:cxnLst>
              <a:rect l="0" t="0" r="r" b="b"/>
              <a:pathLst>
                <a:path w="25" h="20">
                  <a:moveTo>
                    <a:pt x="25" y="2"/>
                  </a:moveTo>
                  <a:cubicBezTo>
                    <a:pt x="25" y="1"/>
                    <a:pt x="25" y="1"/>
                    <a:pt x="24" y="1"/>
                  </a:cubicBezTo>
                  <a:cubicBezTo>
                    <a:pt x="22" y="0"/>
                    <a:pt x="20" y="1"/>
                    <a:pt x="18" y="1"/>
                  </a:cubicBezTo>
                  <a:cubicBezTo>
                    <a:pt x="17" y="1"/>
                    <a:pt x="17" y="1"/>
                    <a:pt x="16" y="2"/>
                  </a:cubicBezTo>
                  <a:cubicBezTo>
                    <a:pt x="15" y="3"/>
                    <a:pt x="14" y="4"/>
                    <a:pt x="13" y="4"/>
                  </a:cubicBezTo>
                  <a:cubicBezTo>
                    <a:pt x="12" y="5"/>
                    <a:pt x="10" y="6"/>
                    <a:pt x="8" y="7"/>
                  </a:cubicBezTo>
                  <a:cubicBezTo>
                    <a:pt x="7" y="8"/>
                    <a:pt x="5" y="9"/>
                    <a:pt x="4" y="10"/>
                  </a:cubicBezTo>
                  <a:cubicBezTo>
                    <a:pt x="2" y="11"/>
                    <a:pt x="0" y="15"/>
                    <a:pt x="1" y="17"/>
                  </a:cubicBezTo>
                  <a:cubicBezTo>
                    <a:pt x="4" y="20"/>
                    <a:pt x="9" y="19"/>
                    <a:pt x="12" y="18"/>
                  </a:cubicBezTo>
                  <a:cubicBezTo>
                    <a:pt x="15" y="16"/>
                    <a:pt x="18" y="16"/>
                    <a:pt x="21" y="13"/>
                  </a:cubicBezTo>
                  <a:cubicBezTo>
                    <a:pt x="22" y="11"/>
                    <a:pt x="24" y="10"/>
                    <a:pt x="24" y="8"/>
                  </a:cubicBezTo>
                  <a:cubicBezTo>
                    <a:pt x="24" y="7"/>
                    <a:pt x="23" y="6"/>
                    <a:pt x="23" y="5"/>
                  </a:cubicBezTo>
                  <a:cubicBezTo>
                    <a:pt x="23" y="4"/>
                    <a:pt x="23" y="3"/>
                    <a:pt x="22" y="2"/>
                  </a:cubicBezTo>
                  <a:lnTo>
                    <a:pt x="25" y="2"/>
                  </a:lnTo>
                  <a:close/>
                </a:path>
              </a:pathLst>
            </a:custGeom>
            <a:grpFill/>
            <a:ln w="3175">
              <a:solidFill>
                <a:schemeClr val="tx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grpSp>
      <p:sp>
        <p:nvSpPr>
          <p:cNvPr id="68" name="Freeform 99">
            <a:extLst>
              <a:ext uri="{FF2B5EF4-FFF2-40B4-BE49-F238E27FC236}">
                <a16:creationId xmlns:a16="http://schemas.microsoft.com/office/drawing/2014/main" id="{E53FBB07-91A2-CB22-B84C-6C613F1877BD}"/>
              </a:ext>
            </a:extLst>
          </p:cNvPr>
          <p:cNvSpPr>
            <a:spLocks/>
          </p:cNvSpPr>
          <p:nvPr/>
        </p:nvSpPr>
        <p:spPr bwMode="auto">
          <a:xfrm>
            <a:off x="2497961" y="3575984"/>
            <a:ext cx="13989" cy="12435"/>
          </a:xfrm>
          <a:custGeom>
            <a:avLst/>
            <a:gdLst/>
            <a:ahLst/>
            <a:cxnLst>
              <a:cxn ang="0">
                <a:pos x="7" y="0"/>
              </a:cxn>
              <a:cxn ang="0">
                <a:pos x="3" y="3"/>
              </a:cxn>
              <a:cxn ang="0">
                <a:pos x="2" y="5"/>
              </a:cxn>
              <a:cxn ang="0">
                <a:pos x="2" y="7"/>
              </a:cxn>
              <a:cxn ang="0">
                <a:pos x="4" y="6"/>
              </a:cxn>
              <a:cxn ang="0">
                <a:pos x="5" y="5"/>
              </a:cxn>
              <a:cxn ang="0">
                <a:pos x="7" y="3"/>
              </a:cxn>
              <a:cxn ang="0">
                <a:pos x="8" y="2"/>
              </a:cxn>
              <a:cxn ang="0">
                <a:pos x="8" y="1"/>
              </a:cxn>
              <a:cxn ang="0">
                <a:pos x="7" y="0"/>
              </a:cxn>
            </a:cxnLst>
            <a:rect l="0" t="0" r="r" b="b"/>
            <a:pathLst>
              <a:path w="8" h="7">
                <a:moveTo>
                  <a:pt x="7" y="0"/>
                </a:moveTo>
                <a:cubicBezTo>
                  <a:pt x="6" y="1"/>
                  <a:pt x="4" y="1"/>
                  <a:pt x="3" y="3"/>
                </a:cubicBezTo>
                <a:cubicBezTo>
                  <a:pt x="3" y="3"/>
                  <a:pt x="2" y="4"/>
                  <a:pt x="2" y="5"/>
                </a:cubicBezTo>
                <a:cubicBezTo>
                  <a:pt x="1" y="5"/>
                  <a:pt x="0" y="7"/>
                  <a:pt x="2" y="7"/>
                </a:cubicBezTo>
                <a:cubicBezTo>
                  <a:pt x="2" y="7"/>
                  <a:pt x="3" y="6"/>
                  <a:pt x="4" y="6"/>
                </a:cubicBezTo>
                <a:cubicBezTo>
                  <a:pt x="4" y="5"/>
                  <a:pt x="5" y="5"/>
                  <a:pt x="5" y="5"/>
                </a:cubicBezTo>
                <a:cubicBezTo>
                  <a:pt x="6" y="4"/>
                  <a:pt x="7" y="4"/>
                  <a:pt x="7" y="3"/>
                </a:cubicBezTo>
                <a:cubicBezTo>
                  <a:pt x="7" y="3"/>
                  <a:pt x="7" y="3"/>
                  <a:pt x="8" y="2"/>
                </a:cubicBezTo>
                <a:cubicBezTo>
                  <a:pt x="8" y="2"/>
                  <a:pt x="8" y="2"/>
                  <a:pt x="8" y="1"/>
                </a:cubicBezTo>
                <a:lnTo>
                  <a:pt x="7" y="0"/>
                </a:lnTo>
                <a:close/>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69" name="Freeform 102">
            <a:extLst>
              <a:ext uri="{FF2B5EF4-FFF2-40B4-BE49-F238E27FC236}">
                <a16:creationId xmlns:a16="http://schemas.microsoft.com/office/drawing/2014/main" id="{621F9E78-034B-39DC-8BCA-70CD4CC6816F}"/>
              </a:ext>
            </a:extLst>
          </p:cNvPr>
          <p:cNvSpPr>
            <a:spLocks/>
          </p:cNvSpPr>
          <p:nvPr/>
        </p:nvSpPr>
        <p:spPr bwMode="auto">
          <a:xfrm>
            <a:off x="2620759" y="3543341"/>
            <a:ext cx="20207" cy="4663"/>
          </a:xfrm>
          <a:custGeom>
            <a:avLst/>
            <a:gdLst/>
            <a:ahLst/>
            <a:cxnLst>
              <a:cxn ang="0">
                <a:pos x="9" y="1"/>
              </a:cxn>
              <a:cxn ang="0">
                <a:pos x="9" y="0"/>
              </a:cxn>
              <a:cxn ang="0">
                <a:pos x="5" y="1"/>
              </a:cxn>
              <a:cxn ang="0">
                <a:pos x="1" y="1"/>
              </a:cxn>
              <a:cxn ang="0">
                <a:pos x="2" y="2"/>
              </a:cxn>
              <a:cxn ang="0">
                <a:pos x="5" y="3"/>
              </a:cxn>
              <a:cxn ang="0">
                <a:pos x="9" y="3"/>
              </a:cxn>
              <a:cxn ang="0">
                <a:pos x="11" y="2"/>
              </a:cxn>
              <a:cxn ang="0">
                <a:pos x="11" y="2"/>
              </a:cxn>
              <a:cxn ang="0">
                <a:pos x="9" y="1"/>
              </a:cxn>
            </a:cxnLst>
            <a:rect l="0" t="0" r="r" b="b"/>
            <a:pathLst>
              <a:path w="11" h="3">
                <a:moveTo>
                  <a:pt x="9" y="1"/>
                </a:moveTo>
                <a:cubicBezTo>
                  <a:pt x="9" y="0"/>
                  <a:pt x="9" y="0"/>
                  <a:pt x="9" y="0"/>
                </a:cubicBezTo>
                <a:cubicBezTo>
                  <a:pt x="7" y="0"/>
                  <a:pt x="6" y="0"/>
                  <a:pt x="5" y="1"/>
                </a:cubicBezTo>
                <a:cubicBezTo>
                  <a:pt x="4" y="1"/>
                  <a:pt x="2" y="1"/>
                  <a:pt x="1" y="1"/>
                </a:cubicBezTo>
                <a:cubicBezTo>
                  <a:pt x="0" y="2"/>
                  <a:pt x="1" y="2"/>
                  <a:pt x="2" y="2"/>
                </a:cubicBezTo>
                <a:cubicBezTo>
                  <a:pt x="3" y="2"/>
                  <a:pt x="4" y="3"/>
                  <a:pt x="5" y="3"/>
                </a:cubicBezTo>
                <a:cubicBezTo>
                  <a:pt x="6" y="3"/>
                  <a:pt x="7" y="3"/>
                  <a:pt x="9" y="3"/>
                </a:cubicBezTo>
                <a:cubicBezTo>
                  <a:pt x="9" y="3"/>
                  <a:pt x="10" y="3"/>
                  <a:pt x="11" y="2"/>
                </a:cubicBezTo>
                <a:cubicBezTo>
                  <a:pt x="11" y="2"/>
                  <a:pt x="11" y="2"/>
                  <a:pt x="11" y="2"/>
                </a:cubicBezTo>
                <a:lnTo>
                  <a:pt x="9" y="1"/>
                </a:lnTo>
                <a:close/>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grpSp>
        <p:nvGrpSpPr>
          <p:cNvPr id="70" name="Group 39">
            <a:extLst>
              <a:ext uri="{FF2B5EF4-FFF2-40B4-BE49-F238E27FC236}">
                <a16:creationId xmlns:a16="http://schemas.microsoft.com/office/drawing/2014/main" id="{44DBDF0D-2533-CC22-62F7-7D5B3B0E014B}"/>
              </a:ext>
            </a:extLst>
          </p:cNvPr>
          <p:cNvGrpSpPr/>
          <p:nvPr/>
        </p:nvGrpSpPr>
        <p:grpSpPr>
          <a:xfrm>
            <a:off x="1154976" y="2278067"/>
            <a:ext cx="962180" cy="1908803"/>
            <a:chOff x="1385819" y="3647284"/>
            <a:chExt cx="516872" cy="1025394"/>
          </a:xfrm>
          <a:solidFill>
            <a:schemeClr val="accent1">
              <a:lumMod val="60000"/>
              <a:lumOff val="40000"/>
            </a:schemeClr>
          </a:solidFill>
        </p:grpSpPr>
        <p:sp>
          <p:nvSpPr>
            <p:cNvPr id="71" name="Freeform 71">
              <a:extLst>
                <a:ext uri="{FF2B5EF4-FFF2-40B4-BE49-F238E27FC236}">
                  <a16:creationId xmlns:a16="http://schemas.microsoft.com/office/drawing/2014/main" id="{E0CDBA5E-8A01-9574-6B71-78E810B7AFAC}"/>
                </a:ext>
              </a:extLst>
            </p:cNvPr>
            <p:cNvSpPr>
              <a:spLocks/>
            </p:cNvSpPr>
            <p:nvPr/>
          </p:nvSpPr>
          <p:spPr bwMode="auto">
            <a:xfrm>
              <a:off x="1508565" y="4153300"/>
              <a:ext cx="23380" cy="48431"/>
            </a:xfrm>
            <a:custGeom>
              <a:avLst/>
              <a:gdLst/>
              <a:ahLst/>
              <a:cxnLst>
                <a:cxn ang="0">
                  <a:pos x="19" y="0"/>
                </a:cxn>
                <a:cxn ang="0">
                  <a:pos x="9" y="11"/>
                </a:cxn>
                <a:cxn ang="0">
                  <a:pos x="6" y="13"/>
                </a:cxn>
                <a:cxn ang="0">
                  <a:pos x="5" y="13"/>
                </a:cxn>
                <a:cxn ang="0">
                  <a:pos x="3" y="16"/>
                </a:cxn>
                <a:cxn ang="0">
                  <a:pos x="3" y="23"/>
                </a:cxn>
                <a:cxn ang="0">
                  <a:pos x="4" y="28"/>
                </a:cxn>
                <a:cxn ang="0">
                  <a:pos x="6" y="32"/>
                </a:cxn>
                <a:cxn ang="0">
                  <a:pos x="5" y="34"/>
                </a:cxn>
                <a:cxn ang="0">
                  <a:pos x="6" y="38"/>
                </a:cxn>
                <a:cxn ang="0">
                  <a:pos x="7" y="38"/>
                </a:cxn>
                <a:cxn ang="0">
                  <a:pos x="8" y="40"/>
                </a:cxn>
                <a:cxn ang="0">
                  <a:pos x="1" y="40"/>
                </a:cxn>
                <a:cxn ang="0">
                  <a:pos x="0" y="44"/>
                </a:cxn>
                <a:cxn ang="0">
                  <a:pos x="2" y="48"/>
                </a:cxn>
                <a:cxn ang="0">
                  <a:pos x="7" y="47"/>
                </a:cxn>
                <a:cxn ang="0">
                  <a:pos x="11" y="44"/>
                </a:cxn>
                <a:cxn ang="0">
                  <a:pos x="12" y="41"/>
                </a:cxn>
                <a:cxn ang="0">
                  <a:pos x="10" y="37"/>
                </a:cxn>
                <a:cxn ang="0">
                  <a:pos x="11" y="34"/>
                </a:cxn>
                <a:cxn ang="0">
                  <a:pos x="12" y="31"/>
                </a:cxn>
                <a:cxn ang="0">
                  <a:pos x="14" y="29"/>
                </a:cxn>
                <a:cxn ang="0">
                  <a:pos x="13" y="25"/>
                </a:cxn>
                <a:cxn ang="0">
                  <a:pos x="13" y="19"/>
                </a:cxn>
                <a:cxn ang="0">
                  <a:pos x="14" y="13"/>
                </a:cxn>
                <a:cxn ang="0">
                  <a:pos x="17" y="9"/>
                </a:cxn>
                <a:cxn ang="0">
                  <a:pos x="22" y="6"/>
                </a:cxn>
                <a:cxn ang="0">
                  <a:pos x="19" y="2"/>
                </a:cxn>
                <a:cxn ang="0">
                  <a:pos x="19" y="0"/>
                </a:cxn>
              </a:cxnLst>
              <a:rect l="0" t="0" r="r" b="b"/>
              <a:pathLst>
                <a:path w="24" h="49">
                  <a:moveTo>
                    <a:pt x="19" y="0"/>
                  </a:moveTo>
                  <a:cubicBezTo>
                    <a:pt x="15" y="3"/>
                    <a:pt x="12" y="7"/>
                    <a:pt x="9" y="11"/>
                  </a:cubicBezTo>
                  <a:cubicBezTo>
                    <a:pt x="8" y="12"/>
                    <a:pt x="7" y="12"/>
                    <a:pt x="6" y="13"/>
                  </a:cubicBezTo>
                  <a:cubicBezTo>
                    <a:pt x="6" y="13"/>
                    <a:pt x="5" y="13"/>
                    <a:pt x="5" y="13"/>
                  </a:cubicBezTo>
                  <a:cubicBezTo>
                    <a:pt x="4" y="13"/>
                    <a:pt x="3" y="15"/>
                    <a:pt x="3" y="16"/>
                  </a:cubicBezTo>
                  <a:cubicBezTo>
                    <a:pt x="3" y="18"/>
                    <a:pt x="3" y="20"/>
                    <a:pt x="3" y="23"/>
                  </a:cubicBezTo>
                  <a:cubicBezTo>
                    <a:pt x="3" y="25"/>
                    <a:pt x="3" y="26"/>
                    <a:pt x="4" y="28"/>
                  </a:cubicBezTo>
                  <a:cubicBezTo>
                    <a:pt x="4" y="29"/>
                    <a:pt x="6" y="30"/>
                    <a:pt x="6" y="32"/>
                  </a:cubicBezTo>
                  <a:cubicBezTo>
                    <a:pt x="6" y="32"/>
                    <a:pt x="5" y="33"/>
                    <a:pt x="5" y="34"/>
                  </a:cubicBezTo>
                  <a:cubicBezTo>
                    <a:pt x="4" y="35"/>
                    <a:pt x="4" y="36"/>
                    <a:pt x="6" y="38"/>
                  </a:cubicBezTo>
                  <a:cubicBezTo>
                    <a:pt x="6" y="38"/>
                    <a:pt x="7" y="38"/>
                    <a:pt x="7" y="38"/>
                  </a:cubicBezTo>
                  <a:cubicBezTo>
                    <a:pt x="8" y="39"/>
                    <a:pt x="8" y="40"/>
                    <a:pt x="8" y="40"/>
                  </a:cubicBezTo>
                  <a:cubicBezTo>
                    <a:pt x="6" y="40"/>
                    <a:pt x="3" y="39"/>
                    <a:pt x="1" y="40"/>
                  </a:cubicBezTo>
                  <a:cubicBezTo>
                    <a:pt x="1" y="41"/>
                    <a:pt x="0" y="42"/>
                    <a:pt x="0" y="44"/>
                  </a:cubicBezTo>
                  <a:cubicBezTo>
                    <a:pt x="0" y="45"/>
                    <a:pt x="1" y="47"/>
                    <a:pt x="2" y="48"/>
                  </a:cubicBezTo>
                  <a:cubicBezTo>
                    <a:pt x="4" y="49"/>
                    <a:pt x="5" y="48"/>
                    <a:pt x="7" y="47"/>
                  </a:cubicBezTo>
                  <a:cubicBezTo>
                    <a:pt x="8" y="46"/>
                    <a:pt x="9" y="45"/>
                    <a:pt x="11" y="44"/>
                  </a:cubicBezTo>
                  <a:cubicBezTo>
                    <a:pt x="11" y="43"/>
                    <a:pt x="12" y="42"/>
                    <a:pt x="12" y="41"/>
                  </a:cubicBezTo>
                  <a:cubicBezTo>
                    <a:pt x="10" y="41"/>
                    <a:pt x="10" y="38"/>
                    <a:pt x="10" y="37"/>
                  </a:cubicBezTo>
                  <a:cubicBezTo>
                    <a:pt x="10" y="35"/>
                    <a:pt x="11" y="35"/>
                    <a:pt x="11" y="34"/>
                  </a:cubicBezTo>
                  <a:cubicBezTo>
                    <a:pt x="12" y="33"/>
                    <a:pt x="12" y="32"/>
                    <a:pt x="12" y="31"/>
                  </a:cubicBezTo>
                  <a:cubicBezTo>
                    <a:pt x="12" y="30"/>
                    <a:pt x="13" y="29"/>
                    <a:pt x="14" y="29"/>
                  </a:cubicBezTo>
                  <a:cubicBezTo>
                    <a:pt x="14" y="28"/>
                    <a:pt x="13" y="26"/>
                    <a:pt x="13" y="25"/>
                  </a:cubicBezTo>
                  <a:cubicBezTo>
                    <a:pt x="13" y="23"/>
                    <a:pt x="13" y="21"/>
                    <a:pt x="13" y="19"/>
                  </a:cubicBezTo>
                  <a:cubicBezTo>
                    <a:pt x="14" y="17"/>
                    <a:pt x="14" y="15"/>
                    <a:pt x="14" y="13"/>
                  </a:cubicBezTo>
                  <a:cubicBezTo>
                    <a:pt x="14" y="10"/>
                    <a:pt x="14" y="10"/>
                    <a:pt x="17" y="9"/>
                  </a:cubicBezTo>
                  <a:cubicBezTo>
                    <a:pt x="19" y="8"/>
                    <a:pt x="21" y="8"/>
                    <a:pt x="22" y="6"/>
                  </a:cubicBezTo>
                  <a:cubicBezTo>
                    <a:pt x="24" y="2"/>
                    <a:pt x="20" y="4"/>
                    <a:pt x="19" y="2"/>
                  </a:cubicBezTo>
                  <a:lnTo>
                    <a:pt x="19" y="0"/>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grpSp>
          <p:nvGrpSpPr>
            <p:cNvPr id="72" name="Group 1033">
              <a:extLst>
                <a:ext uri="{FF2B5EF4-FFF2-40B4-BE49-F238E27FC236}">
                  <a16:creationId xmlns:a16="http://schemas.microsoft.com/office/drawing/2014/main" id="{F6DFE2C1-E4C5-AE29-D1D2-201F9E60E20F}"/>
                </a:ext>
              </a:extLst>
            </p:cNvPr>
            <p:cNvGrpSpPr/>
            <p:nvPr/>
          </p:nvGrpSpPr>
          <p:grpSpPr>
            <a:xfrm>
              <a:off x="1385819" y="3647284"/>
              <a:ext cx="516872" cy="1025394"/>
              <a:chOff x="1385819" y="3647284"/>
              <a:chExt cx="516872" cy="1025394"/>
            </a:xfrm>
            <a:grpFill/>
          </p:grpSpPr>
          <p:sp>
            <p:nvSpPr>
              <p:cNvPr id="73" name="Freeform 73">
                <a:extLst>
                  <a:ext uri="{FF2B5EF4-FFF2-40B4-BE49-F238E27FC236}">
                    <a16:creationId xmlns:a16="http://schemas.microsoft.com/office/drawing/2014/main" id="{85FACF9E-D1EF-3219-888B-9BBCBD5FBAAD}"/>
                  </a:ext>
                </a:extLst>
              </p:cNvPr>
              <p:cNvSpPr>
                <a:spLocks noEditPoints="1"/>
              </p:cNvSpPr>
              <p:nvPr/>
            </p:nvSpPr>
            <p:spPr bwMode="auto">
              <a:xfrm>
                <a:off x="1455125" y="3868562"/>
                <a:ext cx="447566" cy="804116"/>
              </a:xfrm>
              <a:custGeom>
                <a:avLst/>
                <a:gdLst/>
                <a:ahLst/>
                <a:cxnLst>
                  <a:cxn ang="0">
                    <a:pos x="416" y="555"/>
                  </a:cxn>
                  <a:cxn ang="0">
                    <a:pos x="363" y="502"/>
                  </a:cxn>
                  <a:cxn ang="0">
                    <a:pos x="302" y="396"/>
                  </a:cxn>
                  <a:cxn ang="0">
                    <a:pos x="260" y="298"/>
                  </a:cxn>
                  <a:cxn ang="0">
                    <a:pos x="170" y="270"/>
                  </a:cxn>
                  <a:cxn ang="0">
                    <a:pos x="230" y="236"/>
                  </a:cxn>
                  <a:cxn ang="0">
                    <a:pos x="246" y="155"/>
                  </a:cxn>
                  <a:cxn ang="0">
                    <a:pos x="184" y="99"/>
                  </a:cxn>
                  <a:cxn ang="0">
                    <a:pos x="139" y="117"/>
                  </a:cxn>
                  <a:cxn ang="0">
                    <a:pos x="157" y="88"/>
                  </a:cxn>
                  <a:cxn ang="0">
                    <a:pos x="158" y="69"/>
                  </a:cxn>
                  <a:cxn ang="0">
                    <a:pos x="198" y="27"/>
                  </a:cxn>
                  <a:cxn ang="0">
                    <a:pos x="183" y="3"/>
                  </a:cxn>
                  <a:cxn ang="0">
                    <a:pos x="136" y="16"/>
                  </a:cxn>
                  <a:cxn ang="0">
                    <a:pos x="109" y="24"/>
                  </a:cxn>
                  <a:cxn ang="0">
                    <a:pos x="89" y="25"/>
                  </a:cxn>
                  <a:cxn ang="0">
                    <a:pos x="78" y="63"/>
                  </a:cxn>
                  <a:cxn ang="0">
                    <a:pos x="72" y="84"/>
                  </a:cxn>
                  <a:cxn ang="0">
                    <a:pos x="50" y="91"/>
                  </a:cxn>
                  <a:cxn ang="0">
                    <a:pos x="59" y="121"/>
                  </a:cxn>
                  <a:cxn ang="0">
                    <a:pos x="66" y="137"/>
                  </a:cxn>
                  <a:cxn ang="0">
                    <a:pos x="46" y="148"/>
                  </a:cxn>
                  <a:cxn ang="0">
                    <a:pos x="33" y="129"/>
                  </a:cxn>
                  <a:cxn ang="0">
                    <a:pos x="9" y="116"/>
                  </a:cxn>
                  <a:cxn ang="0">
                    <a:pos x="12" y="136"/>
                  </a:cxn>
                  <a:cxn ang="0">
                    <a:pos x="42" y="159"/>
                  </a:cxn>
                  <a:cxn ang="0">
                    <a:pos x="64" y="164"/>
                  </a:cxn>
                  <a:cxn ang="0">
                    <a:pos x="48" y="183"/>
                  </a:cxn>
                  <a:cxn ang="0">
                    <a:pos x="32" y="205"/>
                  </a:cxn>
                  <a:cxn ang="0">
                    <a:pos x="50" y="220"/>
                  </a:cxn>
                  <a:cxn ang="0">
                    <a:pos x="26" y="221"/>
                  </a:cxn>
                  <a:cxn ang="0">
                    <a:pos x="18" y="239"/>
                  </a:cxn>
                  <a:cxn ang="0">
                    <a:pos x="67" y="218"/>
                  </a:cxn>
                  <a:cxn ang="0">
                    <a:pos x="79" y="206"/>
                  </a:cxn>
                  <a:cxn ang="0">
                    <a:pos x="64" y="258"/>
                  </a:cxn>
                  <a:cxn ang="0">
                    <a:pos x="73" y="277"/>
                  </a:cxn>
                  <a:cxn ang="0">
                    <a:pos x="98" y="290"/>
                  </a:cxn>
                  <a:cxn ang="0">
                    <a:pos x="84" y="377"/>
                  </a:cxn>
                  <a:cxn ang="0">
                    <a:pos x="156" y="388"/>
                  </a:cxn>
                  <a:cxn ang="0">
                    <a:pos x="180" y="380"/>
                  </a:cxn>
                  <a:cxn ang="0">
                    <a:pos x="195" y="451"/>
                  </a:cxn>
                  <a:cxn ang="0">
                    <a:pos x="194" y="504"/>
                  </a:cxn>
                  <a:cxn ang="0">
                    <a:pos x="136" y="525"/>
                  </a:cxn>
                  <a:cxn ang="0">
                    <a:pos x="107" y="574"/>
                  </a:cxn>
                  <a:cxn ang="0">
                    <a:pos x="137" y="614"/>
                  </a:cxn>
                  <a:cxn ang="0">
                    <a:pos x="85" y="655"/>
                  </a:cxn>
                  <a:cxn ang="0">
                    <a:pos x="134" y="682"/>
                  </a:cxn>
                  <a:cxn ang="0">
                    <a:pos x="205" y="682"/>
                  </a:cxn>
                  <a:cxn ang="0">
                    <a:pos x="165" y="708"/>
                  </a:cxn>
                  <a:cxn ang="0">
                    <a:pos x="91" y="770"/>
                  </a:cxn>
                  <a:cxn ang="0">
                    <a:pos x="67" y="795"/>
                  </a:cxn>
                  <a:cxn ang="0">
                    <a:pos x="57" y="810"/>
                  </a:cxn>
                  <a:cxn ang="0">
                    <a:pos x="86" y="815"/>
                  </a:cxn>
                  <a:cxn ang="0">
                    <a:pos x="107" y="784"/>
                  </a:cxn>
                  <a:cxn ang="0">
                    <a:pos x="141" y="787"/>
                  </a:cxn>
                  <a:cxn ang="0">
                    <a:pos x="172" y="789"/>
                  </a:cxn>
                  <a:cxn ang="0">
                    <a:pos x="187" y="755"/>
                  </a:cxn>
                  <a:cxn ang="0">
                    <a:pos x="259" y="751"/>
                  </a:cxn>
                  <a:cxn ang="0">
                    <a:pos x="341" y="743"/>
                  </a:cxn>
                  <a:cxn ang="0">
                    <a:pos x="415" y="731"/>
                  </a:cxn>
                  <a:cxn ang="0">
                    <a:pos x="370" y="685"/>
                  </a:cxn>
                  <a:cxn ang="0">
                    <a:pos x="444" y="635"/>
                  </a:cxn>
                </a:cxnLst>
                <a:rect l="0" t="0" r="r" b="b"/>
                <a:pathLst>
                  <a:path w="455" h="818">
                    <a:moveTo>
                      <a:pt x="126" y="139"/>
                    </a:moveTo>
                    <a:cubicBezTo>
                      <a:pt x="126" y="141"/>
                      <a:pt x="126" y="142"/>
                      <a:pt x="125" y="144"/>
                    </a:cubicBezTo>
                    <a:cubicBezTo>
                      <a:pt x="124" y="145"/>
                      <a:pt x="117" y="155"/>
                      <a:pt x="116" y="157"/>
                    </a:cubicBezTo>
                    <a:cubicBezTo>
                      <a:pt x="114" y="159"/>
                      <a:pt x="111" y="160"/>
                      <a:pt x="110" y="163"/>
                    </a:cubicBezTo>
                    <a:cubicBezTo>
                      <a:pt x="106" y="164"/>
                      <a:pt x="109" y="162"/>
                      <a:pt x="109" y="161"/>
                    </a:cubicBezTo>
                    <a:cubicBezTo>
                      <a:pt x="110" y="160"/>
                      <a:pt x="112" y="159"/>
                      <a:pt x="112" y="157"/>
                    </a:cubicBezTo>
                    <a:cubicBezTo>
                      <a:pt x="113" y="154"/>
                      <a:pt x="117" y="148"/>
                      <a:pt x="118" y="147"/>
                    </a:cubicBezTo>
                    <a:cubicBezTo>
                      <a:pt x="119" y="146"/>
                      <a:pt x="119" y="145"/>
                      <a:pt x="120" y="144"/>
                    </a:cubicBezTo>
                    <a:cubicBezTo>
                      <a:pt x="120" y="144"/>
                      <a:pt x="122" y="142"/>
                      <a:pt x="122" y="141"/>
                    </a:cubicBezTo>
                    <a:cubicBezTo>
                      <a:pt x="123" y="140"/>
                      <a:pt x="124" y="139"/>
                      <a:pt x="124" y="138"/>
                    </a:cubicBezTo>
                    <a:cubicBezTo>
                      <a:pt x="126" y="137"/>
                      <a:pt x="126" y="138"/>
                      <a:pt x="126" y="139"/>
                    </a:cubicBezTo>
                    <a:moveTo>
                      <a:pt x="452" y="569"/>
                    </a:moveTo>
                    <a:cubicBezTo>
                      <a:pt x="450" y="566"/>
                      <a:pt x="446" y="568"/>
                      <a:pt x="443" y="567"/>
                    </a:cubicBezTo>
                    <a:cubicBezTo>
                      <a:pt x="441" y="566"/>
                      <a:pt x="441" y="564"/>
                      <a:pt x="440" y="563"/>
                    </a:cubicBezTo>
                    <a:cubicBezTo>
                      <a:pt x="439" y="562"/>
                      <a:pt x="436" y="561"/>
                      <a:pt x="434" y="560"/>
                    </a:cubicBezTo>
                    <a:cubicBezTo>
                      <a:pt x="432" y="559"/>
                      <a:pt x="431" y="559"/>
                      <a:pt x="429" y="558"/>
                    </a:cubicBezTo>
                    <a:cubicBezTo>
                      <a:pt x="427" y="558"/>
                      <a:pt x="425" y="555"/>
                      <a:pt x="422" y="555"/>
                    </a:cubicBezTo>
                    <a:cubicBezTo>
                      <a:pt x="420" y="554"/>
                      <a:pt x="418" y="555"/>
                      <a:pt x="416" y="555"/>
                    </a:cubicBezTo>
                    <a:cubicBezTo>
                      <a:pt x="413" y="556"/>
                      <a:pt x="410" y="555"/>
                      <a:pt x="407" y="555"/>
                    </a:cubicBezTo>
                    <a:cubicBezTo>
                      <a:pt x="402" y="555"/>
                      <a:pt x="398" y="554"/>
                      <a:pt x="393" y="554"/>
                    </a:cubicBezTo>
                    <a:cubicBezTo>
                      <a:pt x="388" y="554"/>
                      <a:pt x="387" y="555"/>
                      <a:pt x="385" y="559"/>
                    </a:cubicBezTo>
                    <a:cubicBezTo>
                      <a:pt x="384" y="561"/>
                      <a:pt x="383" y="562"/>
                      <a:pt x="382" y="563"/>
                    </a:cubicBezTo>
                    <a:cubicBezTo>
                      <a:pt x="380" y="565"/>
                      <a:pt x="380" y="567"/>
                      <a:pt x="378" y="568"/>
                    </a:cubicBezTo>
                    <a:cubicBezTo>
                      <a:pt x="376" y="570"/>
                      <a:pt x="375" y="570"/>
                      <a:pt x="373" y="569"/>
                    </a:cubicBezTo>
                    <a:cubicBezTo>
                      <a:pt x="370" y="568"/>
                      <a:pt x="371" y="565"/>
                      <a:pt x="368" y="563"/>
                    </a:cubicBezTo>
                    <a:cubicBezTo>
                      <a:pt x="366" y="561"/>
                      <a:pt x="364" y="562"/>
                      <a:pt x="364" y="558"/>
                    </a:cubicBezTo>
                    <a:cubicBezTo>
                      <a:pt x="364" y="556"/>
                      <a:pt x="364" y="555"/>
                      <a:pt x="365" y="553"/>
                    </a:cubicBezTo>
                    <a:cubicBezTo>
                      <a:pt x="367" y="550"/>
                      <a:pt x="372" y="551"/>
                      <a:pt x="375" y="549"/>
                    </a:cubicBezTo>
                    <a:cubicBezTo>
                      <a:pt x="377" y="547"/>
                      <a:pt x="377" y="545"/>
                      <a:pt x="378" y="543"/>
                    </a:cubicBezTo>
                    <a:cubicBezTo>
                      <a:pt x="378" y="540"/>
                      <a:pt x="380" y="538"/>
                      <a:pt x="380" y="536"/>
                    </a:cubicBezTo>
                    <a:cubicBezTo>
                      <a:pt x="382" y="532"/>
                      <a:pt x="381" y="528"/>
                      <a:pt x="380" y="524"/>
                    </a:cubicBezTo>
                    <a:cubicBezTo>
                      <a:pt x="379" y="522"/>
                      <a:pt x="379" y="519"/>
                      <a:pt x="378" y="518"/>
                    </a:cubicBezTo>
                    <a:cubicBezTo>
                      <a:pt x="377" y="517"/>
                      <a:pt x="376" y="518"/>
                      <a:pt x="375" y="517"/>
                    </a:cubicBezTo>
                    <a:cubicBezTo>
                      <a:pt x="373" y="517"/>
                      <a:pt x="372" y="514"/>
                      <a:pt x="370" y="513"/>
                    </a:cubicBezTo>
                    <a:cubicBezTo>
                      <a:pt x="368" y="511"/>
                      <a:pt x="368" y="508"/>
                      <a:pt x="367" y="506"/>
                    </a:cubicBezTo>
                    <a:cubicBezTo>
                      <a:pt x="366" y="505"/>
                      <a:pt x="365" y="502"/>
                      <a:pt x="363" y="502"/>
                    </a:cubicBezTo>
                    <a:cubicBezTo>
                      <a:pt x="362" y="501"/>
                      <a:pt x="358" y="501"/>
                      <a:pt x="358" y="499"/>
                    </a:cubicBezTo>
                    <a:cubicBezTo>
                      <a:pt x="360" y="498"/>
                      <a:pt x="365" y="498"/>
                      <a:pt x="367" y="499"/>
                    </a:cubicBezTo>
                    <a:cubicBezTo>
                      <a:pt x="370" y="499"/>
                      <a:pt x="371" y="501"/>
                      <a:pt x="375" y="501"/>
                    </a:cubicBezTo>
                    <a:cubicBezTo>
                      <a:pt x="376" y="498"/>
                      <a:pt x="374" y="498"/>
                      <a:pt x="372" y="497"/>
                    </a:cubicBezTo>
                    <a:cubicBezTo>
                      <a:pt x="371" y="496"/>
                      <a:pt x="370" y="495"/>
                      <a:pt x="369" y="495"/>
                    </a:cubicBezTo>
                    <a:cubicBezTo>
                      <a:pt x="368" y="489"/>
                      <a:pt x="364" y="485"/>
                      <a:pt x="361" y="481"/>
                    </a:cubicBezTo>
                    <a:cubicBezTo>
                      <a:pt x="359" y="476"/>
                      <a:pt x="358" y="470"/>
                      <a:pt x="354" y="466"/>
                    </a:cubicBezTo>
                    <a:cubicBezTo>
                      <a:pt x="352" y="464"/>
                      <a:pt x="350" y="459"/>
                      <a:pt x="349" y="456"/>
                    </a:cubicBezTo>
                    <a:cubicBezTo>
                      <a:pt x="348" y="452"/>
                      <a:pt x="354" y="451"/>
                      <a:pt x="354" y="447"/>
                    </a:cubicBezTo>
                    <a:cubicBezTo>
                      <a:pt x="350" y="445"/>
                      <a:pt x="347" y="443"/>
                      <a:pt x="345" y="439"/>
                    </a:cubicBezTo>
                    <a:cubicBezTo>
                      <a:pt x="344" y="437"/>
                      <a:pt x="343" y="434"/>
                      <a:pt x="341" y="432"/>
                    </a:cubicBezTo>
                    <a:cubicBezTo>
                      <a:pt x="340" y="430"/>
                      <a:pt x="338" y="429"/>
                      <a:pt x="337" y="427"/>
                    </a:cubicBezTo>
                    <a:cubicBezTo>
                      <a:pt x="335" y="424"/>
                      <a:pt x="333" y="419"/>
                      <a:pt x="330" y="417"/>
                    </a:cubicBezTo>
                    <a:cubicBezTo>
                      <a:pt x="327" y="414"/>
                      <a:pt x="323" y="414"/>
                      <a:pt x="319" y="412"/>
                    </a:cubicBezTo>
                    <a:cubicBezTo>
                      <a:pt x="317" y="410"/>
                      <a:pt x="315" y="408"/>
                      <a:pt x="313" y="407"/>
                    </a:cubicBezTo>
                    <a:cubicBezTo>
                      <a:pt x="312" y="406"/>
                      <a:pt x="310" y="406"/>
                      <a:pt x="308" y="405"/>
                    </a:cubicBezTo>
                    <a:cubicBezTo>
                      <a:pt x="306" y="403"/>
                      <a:pt x="304" y="403"/>
                      <a:pt x="304" y="400"/>
                    </a:cubicBezTo>
                    <a:cubicBezTo>
                      <a:pt x="304" y="397"/>
                      <a:pt x="305" y="397"/>
                      <a:pt x="302" y="396"/>
                    </a:cubicBezTo>
                    <a:cubicBezTo>
                      <a:pt x="299" y="396"/>
                      <a:pt x="292" y="397"/>
                      <a:pt x="292" y="392"/>
                    </a:cubicBezTo>
                    <a:cubicBezTo>
                      <a:pt x="291" y="388"/>
                      <a:pt x="293" y="391"/>
                      <a:pt x="295" y="390"/>
                    </a:cubicBezTo>
                    <a:cubicBezTo>
                      <a:pt x="296" y="389"/>
                      <a:pt x="297" y="386"/>
                      <a:pt x="295" y="385"/>
                    </a:cubicBezTo>
                    <a:cubicBezTo>
                      <a:pt x="297" y="385"/>
                      <a:pt x="299" y="382"/>
                      <a:pt x="299" y="380"/>
                    </a:cubicBezTo>
                    <a:cubicBezTo>
                      <a:pt x="299" y="378"/>
                      <a:pt x="297" y="377"/>
                      <a:pt x="295" y="376"/>
                    </a:cubicBezTo>
                    <a:cubicBezTo>
                      <a:pt x="292" y="374"/>
                      <a:pt x="290" y="373"/>
                      <a:pt x="290" y="368"/>
                    </a:cubicBezTo>
                    <a:cubicBezTo>
                      <a:pt x="290" y="364"/>
                      <a:pt x="292" y="360"/>
                      <a:pt x="288" y="357"/>
                    </a:cubicBezTo>
                    <a:cubicBezTo>
                      <a:pt x="286" y="356"/>
                      <a:pt x="284" y="356"/>
                      <a:pt x="282" y="358"/>
                    </a:cubicBezTo>
                    <a:cubicBezTo>
                      <a:pt x="282" y="359"/>
                      <a:pt x="282" y="359"/>
                      <a:pt x="280" y="360"/>
                    </a:cubicBezTo>
                    <a:cubicBezTo>
                      <a:pt x="281" y="359"/>
                      <a:pt x="282" y="358"/>
                      <a:pt x="282" y="358"/>
                    </a:cubicBezTo>
                    <a:cubicBezTo>
                      <a:pt x="284" y="353"/>
                      <a:pt x="279" y="343"/>
                      <a:pt x="278" y="341"/>
                    </a:cubicBezTo>
                    <a:cubicBezTo>
                      <a:pt x="277" y="338"/>
                      <a:pt x="276" y="336"/>
                      <a:pt x="276" y="332"/>
                    </a:cubicBezTo>
                    <a:cubicBezTo>
                      <a:pt x="276" y="327"/>
                      <a:pt x="277" y="324"/>
                      <a:pt x="283" y="328"/>
                    </a:cubicBezTo>
                    <a:cubicBezTo>
                      <a:pt x="279" y="323"/>
                      <a:pt x="277" y="318"/>
                      <a:pt x="274" y="312"/>
                    </a:cubicBezTo>
                    <a:cubicBezTo>
                      <a:pt x="272" y="310"/>
                      <a:pt x="272" y="310"/>
                      <a:pt x="270" y="309"/>
                    </a:cubicBezTo>
                    <a:cubicBezTo>
                      <a:pt x="268" y="308"/>
                      <a:pt x="267" y="308"/>
                      <a:pt x="267" y="306"/>
                    </a:cubicBezTo>
                    <a:cubicBezTo>
                      <a:pt x="266" y="303"/>
                      <a:pt x="269" y="302"/>
                      <a:pt x="266" y="300"/>
                    </a:cubicBezTo>
                    <a:cubicBezTo>
                      <a:pt x="265" y="299"/>
                      <a:pt x="262" y="298"/>
                      <a:pt x="260" y="298"/>
                    </a:cubicBezTo>
                    <a:cubicBezTo>
                      <a:pt x="256" y="297"/>
                      <a:pt x="251" y="294"/>
                      <a:pt x="250" y="290"/>
                    </a:cubicBezTo>
                    <a:cubicBezTo>
                      <a:pt x="249" y="286"/>
                      <a:pt x="252" y="283"/>
                      <a:pt x="252" y="279"/>
                    </a:cubicBezTo>
                    <a:cubicBezTo>
                      <a:pt x="251" y="277"/>
                      <a:pt x="250" y="275"/>
                      <a:pt x="249" y="273"/>
                    </a:cubicBezTo>
                    <a:cubicBezTo>
                      <a:pt x="248" y="273"/>
                      <a:pt x="245" y="271"/>
                      <a:pt x="243" y="271"/>
                    </a:cubicBezTo>
                    <a:cubicBezTo>
                      <a:pt x="239" y="271"/>
                      <a:pt x="239" y="277"/>
                      <a:pt x="233" y="273"/>
                    </a:cubicBezTo>
                    <a:cubicBezTo>
                      <a:pt x="233" y="273"/>
                      <a:pt x="233" y="272"/>
                      <a:pt x="232" y="272"/>
                    </a:cubicBezTo>
                    <a:cubicBezTo>
                      <a:pt x="231" y="271"/>
                      <a:pt x="229" y="271"/>
                      <a:pt x="229" y="271"/>
                    </a:cubicBezTo>
                    <a:cubicBezTo>
                      <a:pt x="227" y="270"/>
                      <a:pt x="227" y="267"/>
                      <a:pt x="224" y="268"/>
                    </a:cubicBezTo>
                    <a:cubicBezTo>
                      <a:pt x="225" y="272"/>
                      <a:pt x="222" y="269"/>
                      <a:pt x="221" y="268"/>
                    </a:cubicBezTo>
                    <a:cubicBezTo>
                      <a:pt x="220" y="266"/>
                      <a:pt x="220" y="266"/>
                      <a:pt x="217" y="266"/>
                    </a:cubicBezTo>
                    <a:cubicBezTo>
                      <a:pt x="214" y="266"/>
                      <a:pt x="209" y="265"/>
                      <a:pt x="207" y="268"/>
                    </a:cubicBezTo>
                    <a:cubicBezTo>
                      <a:pt x="207" y="269"/>
                      <a:pt x="208" y="271"/>
                      <a:pt x="206" y="272"/>
                    </a:cubicBezTo>
                    <a:cubicBezTo>
                      <a:pt x="204" y="273"/>
                      <a:pt x="203" y="271"/>
                      <a:pt x="202" y="270"/>
                    </a:cubicBezTo>
                    <a:cubicBezTo>
                      <a:pt x="198" y="270"/>
                      <a:pt x="195" y="274"/>
                      <a:pt x="192" y="275"/>
                    </a:cubicBezTo>
                    <a:cubicBezTo>
                      <a:pt x="190" y="276"/>
                      <a:pt x="187" y="275"/>
                      <a:pt x="185" y="274"/>
                    </a:cubicBezTo>
                    <a:cubicBezTo>
                      <a:pt x="184" y="274"/>
                      <a:pt x="183" y="274"/>
                      <a:pt x="183" y="274"/>
                    </a:cubicBezTo>
                    <a:cubicBezTo>
                      <a:pt x="182" y="274"/>
                      <a:pt x="181" y="273"/>
                      <a:pt x="180" y="272"/>
                    </a:cubicBezTo>
                    <a:cubicBezTo>
                      <a:pt x="177" y="270"/>
                      <a:pt x="174" y="271"/>
                      <a:pt x="170" y="270"/>
                    </a:cubicBezTo>
                    <a:cubicBezTo>
                      <a:pt x="167" y="270"/>
                      <a:pt x="163" y="270"/>
                      <a:pt x="160" y="269"/>
                    </a:cubicBezTo>
                    <a:cubicBezTo>
                      <a:pt x="158" y="269"/>
                      <a:pt x="156" y="268"/>
                      <a:pt x="154" y="268"/>
                    </a:cubicBezTo>
                    <a:cubicBezTo>
                      <a:pt x="152" y="268"/>
                      <a:pt x="152" y="269"/>
                      <a:pt x="150" y="269"/>
                    </a:cubicBezTo>
                    <a:cubicBezTo>
                      <a:pt x="149" y="268"/>
                      <a:pt x="149" y="268"/>
                      <a:pt x="150" y="267"/>
                    </a:cubicBezTo>
                    <a:cubicBezTo>
                      <a:pt x="156" y="266"/>
                      <a:pt x="163" y="267"/>
                      <a:pt x="170" y="267"/>
                    </a:cubicBezTo>
                    <a:cubicBezTo>
                      <a:pt x="173" y="267"/>
                      <a:pt x="176" y="267"/>
                      <a:pt x="179" y="267"/>
                    </a:cubicBezTo>
                    <a:cubicBezTo>
                      <a:pt x="182" y="267"/>
                      <a:pt x="185" y="268"/>
                      <a:pt x="188" y="268"/>
                    </a:cubicBezTo>
                    <a:cubicBezTo>
                      <a:pt x="188" y="264"/>
                      <a:pt x="191" y="266"/>
                      <a:pt x="193" y="265"/>
                    </a:cubicBezTo>
                    <a:cubicBezTo>
                      <a:pt x="196" y="264"/>
                      <a:pt x="194" y="261"/>
                      <a:pt x="195" y="258"/>
                    </a:cubicBezTo>
                    <a:cubicBezTo>
                      <a:pt x="196" y="256"/>
                      <a:pt x="200" y="256"/>
                      <a:pt x="202" y="255"/>
                    </a:cubicBezTo>
                    <a:cubicBezTo>
                      <a:pt x="204" y="254"/>
                      <a:pt x="205" y="254"/>
                      <a:pt x="206" y="253"/>
                    </a:cubicBezTo>
                    <a:cubicBezTo>
                      <a:pt x="207" y="252"/>
                      <a:pt x="208" y="251"/>
                      <a:pt x="210" y="251"/>
                    </a:cubicBezTo>
                    <a:cubicBezTo>
                      <a:pt x="210" y="252"/>
                      <a:pt x="210" y="253"/>
                      <a:pt x="210" y="254"/>
                    </a:cubicBezTo>
                    <a:cubicBezTo>
                      <a:pt x="212" y="255"/>
                      <a:pt x="214" y="254"/>
                      <a:pt x="216" y="254"/>
                    </a:cubicBezTo>
                    <a:cubicBezTo>
                      <a:pt x="216" y="252"/>
                      <a:pt x="216" y="249"/>
                      <a:pt x="217" y="247"/>
                    </a:cubicBezTo>
                    <a:cubicBezTo>
                      <a:pt x="218" y="243"/>
                      <a:pt x="222" y="243"/>
                      <a:pt x="225" y="243"/>
                    </a:cubicBezTo>
                    <a:cubicBezTo>
                      <a:pt x="228" y="243"/>
                      <a:pt x="230" y="243"/>
                      <a:pt x="232" y="241"/>
                    </a:cubicBezTo>
                    <a:cubicBezTo>
                      <a:pt x="234" y="239"/>
                      <a:pt x="233" y="237"/>
                      <a:pt x="230" y="236"/>
                    </a:cubicBezTo>
                    <a:cubicBezTo>
                      <a:pt x="227" y="236"/>
                      <a:pt x="226" y="237"/>
                      <a:pt x="224" y="237"/>
                    </a:cubicBezTo>
                    <a:cubicBezTo>
                      <a:pt x="221" y="237"/>
                      <a:pt x="219" y="234"/>
                      <a:pt x="217" y="233"/>
                    </a:cubicBezTo>
                    <a:cubicBezTo>
                      <a:pt x="215" y="232"/>
                      <a:pt x="213" y="231"/>
                      <a:pt x="212" y="230"/>
                    </a:cubicBezTo>
                    <a:cubicBezTo>
                      <a:pt x="210" y="228"/>
                      <a:pt x="212" y="225"/>
                      <a:pt x="209" y="224"/>
                    </a:cubicBezTo>
                    <a:cubicBezTo>
                      <a:pt x="213" y="223"/>
                      <a:pt x="215" y="219"/>
                      <a:pt x="220" y="219"/>
                    </a:cubicBezTo>
                    <a:cubicBezTo>
                      <a:pt x="221" y="219"/>
                      <a:pt x="222" y="219"/>
                      <a:pt x="223" y="219"/>
                    </a:cubicBezTo>
                    <a:cubicBezTo>
                      <a:pt x="224" y="219"/>
                      <a:pt x="224" y="217"/>
                      <a:pt x="225" y="217"/>
                    </a:cubicBezTo>
                    <a:cubicBezTo>
                      <a:pt x="225" y="216"/>
                      <a:pt x="226" y="216"/>
                      <a:pt x="227" y="216"/>
                    </a:cubicBezTo>
                    <a:cubicBezTo>
                      <a:pt x="228" y="215"/>
                      <a:pt x="230" y="210"/>
                      <a:pt x="230" y="209"/>
                    </a:cubicBezTo>
                    <a:cubicBezTo>
                      <a:pt x="231" y="205"/>
                      <a:pt x="230" y="202"/>
                      <a:pt x="227" y="201"/>
                    </a:cubicBezTo>
                    <a:cubicBezTo>
                      <a:pt x="227" y="198"/>
                      <a:pt x="228" y="196"/>
                      <a:pt x="230" y="195"/>
                    </a:cubicBezTo>
                    <a:cubicBezTo>
                      <a:pt x="231" y="194"/>
                      <a:pt x="232" y="194"/>
                      <a:pt x="233" y="194"/>
                    </a:cubicBezTo>
                    <a:cubicBezTo>
                      <a:pt x="235" y="193"/>
                      <a:pt x="235" y="192"/>
                      <a:pt x="237" y="191"/>
                    </a:cubicBezTo>
                    <a:cubicBezTo>
                      <a:pt x="239" y="190"/>
                      <a:pt x="240" y="188"/>
                      <a:pt x="242" y="186"/>
                    </a:cubicBezTo>
                    <a:cubicBezTo>
                      <a:pt x="245" y="183"/>
                      <a:pt x="247" y="183"/>
                      <a:pt x="246" y="179"/>
                    </a:cubicBezTo>
                    <a:cubicBezTo>
                      <a:pt x="246" y="177"/>
                      <a:pt x="245" y="174"/>
                      <a:pt x="245" y="172"/>
                    </a:cubicBezTo>
                    <a:cubicBezTo>
                      <a:pt x="246" y="169"/>
                      <a:pt x="248" y="169"/>
                      <a:pt x="250" y="167"/>
                    </a:cubicBezTo>
                    <a:cubicBezTo>
                      <a:pt x="251" y="164"/>
                      <a:pt x="250" y="151"/>
                      <a:pt x="246" y="155"/>
                    </a:cubicBezTo>
                    <a:cubicBezTo>
                      <a:pt x="249" y="154"/>
                      <a:pt x="251" y="151"/>
                      <a:pt x="252" y="149"/>
                    </a:cubicBezTo>
                    <a:cubicBezTo>
                      <a:pt x="253" y="145"/>
                      <a:pt x="255" y="145"/>
                      <a:pt x="258" y="142"/>
                    </a:cubicBezTo>
                    <a:cubicBezTo>
                      <a:pt x="261" y="140"/>
                      <a:pt x="265" y="138"/>
                      <a:pt x="266" y="134"/>
                    </a:cubicBezTo>
                    <a:cubicBezTo>
                      <a:pt x="266" y="130"/>
                      <a:pt x="266" y="126"/>
                      <a:pt x="266" y="123"/>
                    </a:cubicBezTo>
                    <a:cubicBezTo>
                      <a:pt x="266" y="120"/>
                      <a:pt x="267" y="115"/>
                      <a:pt x="266" y="112"/>
                    </a:cubicBezTo>
                    <a:cubicBezTo>
                      <a:pt x="264" y="109"/>
                      <a:pt x="261" y="107"/>
                      <a:pt x="258" y="106"/>
                    </a:cubicBezTo>
                    <a:cubicBezTo>
                      <a:pt x="257" y="106"/>
                      <a:pt x="254" y="104"/>
                      <a:pt x="253" y="104"/>
                    </a:cubicBezTo>
                    <a:cubicBezTo>
                      <a:pt x="252" y="102"/>
                      <a:pt x="252" y="100"/>
                      <a:pt x="250" y="100"/>
                    </a:cubicBezTo>
                    <a:cubicBezTo>
                      <a:pt x="247" y="99"/>
                      <a:pt x="243" y="103"/>
                      <a:pt x="242" y="105"/>
                    </a:cubicBezTo>
                    <a:cubicBezTo>
                      <a:pt x="238" y="106"/>
                      <a:pt x="236" y="104"/>
                      <a:pt x="232" y="106"/>
                    </a:cubicBezTo>
                    <a:cubicBezTo>
                      <a:pt x="231" y="107"/>
                      <a:pt x="230" y="108"/>
                      <a:pt x="228" y="108"/>
                    </a:cubicBezTo>
                    <a:cubicBezTo>
                      <a:pt x="228" y="107"/>
                      <a:pt x="227" y="106"/>
                      <a:pt x="226" y="105"/>
                    </a:cubicBezTo>
                    <a:cubicBezTo>
                      <a:pt x="225" y="105"/>
                      <a:pt x="225" y="105"/>
                      <a:pt x="224" y="105"/>
                    </a:cubicBezTo>
                    <a:cubicBezTo>
                      <a:pt x="222" y="104"/>
                      <a:pt x="222" y="102"/>
                      <a:pt x="220" y="102"/>
                    </a:cubicBezTo>
                    <a:cubicBezTo>
                      <a:pt x="219" y="101"/>
                      <a:pt x="215" y="102"/>
                      <a:pt x="213" y="102"/>
                    </a:cubicBezTo>
                    <a:cubicBezTo>
                      <a:pt x="210" y="102"/>
                      <a:pt x="206" y="101"/>
                      <a:pt x="203" y="102"/>
                    </a:cubicBezTo>
                    <a:cubicBezTo>
                      <a:pt x="202" y="107"/>
                      <a:pt x="197" y="105"/>
                      <a:pt x="194" y="104"/>
                    </a:cubicBezTo>
                    <a:cubicBezTo>
                      <a:pt x="191" y="101"/>
                      <a:pt x="188" y="99"/>
                      <a:pt x="184" y="99"/>
                    </a:cubicBezTo>
                    <a:cubicBezTo>
                      <a:pt x="182" y="99"/>
                      <a:pt x="177" y="99"/>
                      <a:pt x="176" y="101"/>
                    </a:cubicBezTo>
                    <a:cubicBezTo>
                      <a:pt x="174" y="103"/>
                      <a:pt x="175" y="105"/>
                      <a:pt x="174" y="106"/>
                    </a:cubicBezTo>
                    <a:cubicBezTo>
                      <a:pt x="173" y="107"/>
                      <a:pt x="171" y="106"/>
                      <a:pt x="169" y="106"/>
                    </a:cubicBezTo>
                    <a:cubicBezTo>
                      <a:pt x="167" y="107"/>
                      <a:pt x="165" y="108"/>
                      <a:pt x="162" y="109"/>
                    </a:cubicBezTo>
                    <a:cubicBezTo>
                      <a:pt x="161" y="110"/>
                      <a:pt x="159" y="111"/>
                      <a:pt x="157" y="112"/>
                    </a:cubicBezTo>
                    <a:cubicBezTo>
                      <a:pt x="157" y="113"/>
                      <a:pt x="157" y="113"/>
                      <a:pt x="157" y="114"/>
                    </a:cubicBezTo>
                    <a:cubicBezTo>
                      <a:pt x="157" y="114"/>
                      <a:pt x="157" y="115"/>
                      <a:pt x="156" y="115"/>
                    </a:cubicBezTo>
                    <a:cubicBezTo>
                      <a:pt x="156" y="115"/>
                      <a:pt x="153" y="117"/>
                      <a:pt x="153" y="117"/>
                    </a:cubicBezTo>
                    <a:cubicBezTo>
                      <a:pt x="150" y="117"/>
                      <a:pt x="147" y="116"/>
                      <a:pt x="144" y="117"/>
                    </a:cubicBezTo>
                    <a:cubicBezTo>
                      <a:pt x="142" y="118"/>
                      <a:pt x="143" y="118"/>
                      <a:pt x="141" y="120"/>
                    </a:cubicBezTo>
                    <a:cubicBezTo>
                      <a:pt x="140" y="122"/>
                      <a:pt x="139" y="122"/>
                      <a:pt x="136" y="123"/>
                    </a:cubicBezTo>
                    <a:cubicBezTo>
                      <a:pt x="134" y="125"/>
                      <a:pt x="134" y="126"/>
                      <a:pt x="132" y="128"/>
                    </a:cubicBezTo>
                    <a:cubicBezTo>
                      <a:pt x="130" y="129"/>
                      <a:pt x="129" y="132"/>
                      <a:pt x="130" y="128"/>
                    </a:cubicBezTo>
                    <a:cubicBezTo>
                      <a:pt x="131" y="127"/>
                      <a:pt x="132" y="125"/>
                      <a:pt x="131" y="126"/>
                    </a:cubicBezTo>
                    <a:cubicBezTo>
                      <a:pt x="132" y="125"/>
                      <a:pt x="132" y="125"/>
                      <a:pt x="132" y="124"/>
                    </a:cubicBezTo>
                    <a:cubicBezTo>
                      <a:pt x="133" y="123"/>
                      <a:pt x="134" y="122"/>
                      <a:pt x="135" y="121"/>
                    </a:cubicBezTo>
                    <a:cubicBezTo>
                      <a:pt x="136" y="120"/>
                      <a:pt x="136" y="120"/>
                      <a:pt x="137" y="119"/>
                    </a:cubicBezTo>
                    <a:cubicBezTo>
                      <a:pt x="137" y="118"/>
                      <a:pt x="138" y="118"/>
                      <a:pt x="139" y="117"/>
                    </a:cubicBezTo>
                    <a:cubicBezTo>
                      <a:pt x="141" y="115"/>
                      <a:pt x="143" y="111"/>
                      <a:pt x="145" y="109"/>
                    </a:cubicBezTo>
                    <a:cubicBezTo>
                      <a:pt x="145" y="108"/>
                      <a:pt x="146" y="108"/>
                      <a:pt x="146" y="107"/>
                    </a:cubicBezTo>
                    <a:cubicBezTo>
                      <a:pt x="146" y="106"/>
                      <a:pt x="143" y="105"/>
                      <a:pt x="142" y="105"/>
                    </a:cubicBezTo>
                    <a:cubicBezTo>
                      <a:pt x="139" y="104"/>
                      <a:pt x="136" y="107"/>
                      <a:pt x="134" y="108"/>
                    </a:cubicBezTo>
                    <a:cubicBezTo>
                      <a:pt x="132" y="109"/>
                      <a:pt x="130" y="111"/>
                      <a:pt x="128" y="112"/>
                    </a:cubicBezTo>
                    <a:cubicBezTo>
                      <a:pt x="128" y="113"/>
                      <a:pt x="127" y="113"/>
                      <a:pt x="127" y="114"/>
                    </a:cubicBezTo>
                    <a:cubicBezTo>
                      <a:pt x="125" y="114"/>
                      <a:pt x="124" y="114"/>
                      <a:pt x="125" y="112"/>
                    </a:cubicBezTo>
                    <a:cubicBezTo>
                      <a:pt x="126" y="111"/>
                      <a:pt x="127" y="110"/>
                      <a:pt x="128" y="108"/>
                    </a:cubicBezTo>
                    <a:cubicBezTo>
                      <a:pt x="129" y="107"/>
                      <a:pt x="130" y="106"/>
                      <a:pt x="132" y="105"/>
                    </a:cubicBezTo>
                    <a:cubicBezTo>
                      <a:pt x="135" y="103"/>
                      <a:pt x="138" y="102"/>
                      <a:pt x="141" y="101"/>
                    </a:cubicBezTo>
                    <a:cubicBezTo>
                      <a:pt x="142" y="100"/>
                      <a:pt x="143" y="100"/>
                      <a:pt x="144" y="100"/>
                    </a:cubicBezTo>
                    <a:cubicBezTo>
                      <a:pt x="146" y="100"/>
                      <a:pt x="145" y="102"/>
                      <a:pt x="146" y="102"/>
                    </a:cubicBezTo>
                    <a:cubicBezTo>
                      <a:pt x="147" y="103"/>
                      <a:pt x="147" y="103"/>
                      <a:pt x="148" y="103"/>
                    </a:cubicBezTo>
                    <a:cubicBezTo>
                      <a:pt x="149" y="102"/>
                      <a:pt x="150" y="102"/>
                      <a:pt x="150" y="101"/>
                    </a:cubicBezTo>
                    <a:cubicBezTo>
                      <a:pt x="151" y="98"/>
                      <a:pt x="152" y="96"/>
                      <a:pt x="154" y="94"/>
                    </a:cubicBezTo>
                    <a:cubicBezTo>
                      <a:pt x="155" y="92"/>
                      <a:pt x="157" y="90"/>
                      <a:pt x="159" y="88"/>
                    </a:cubicBezTo>
                    <a:cubicBezTo>
                      <a:pt x="160" y="87"/>
                      <a:pt x="161" y="86"/>
                      <a:pt x="161" y="85"/>
                    </a:cubicBezTo>
                    <a:cubicBezTo>
                      <a:pt x="159" y="85"/>
                      <a:pt x="158" y="87"/>
                      <a:pt x="157" y="88"/>
                    </a:cubicBezTo>
                    <a:cubicBezTo>
                      <a:pt x="157" y="89"/>
                      <a:pt x="156" y="89"/>
                      <a:pt x="155" y="89"/>
                    </a:cubicBezTo>
                    <a:cubicBezTo>
                      <a:pt x="154" y="90"/>
                      <a:pt x="153" y="89"/>
                      <a:pt x="152" y="89"/>
                    </a:cubicBezTo>
                    <a:cubicBezTo>
                      <a:pt x="150" y="89"/>
                      <a:pt x="148" y="87"/>
                      <a:pt x="147" y="88"/>
                    </a:cubicBezTo>
                    <a:cubicBezTo>
                      <a:pt x="145" y="88"/>
                      <a:pt x="143" y="90"/>
                      <a:pt x="141" y="89"/>
                    </a:cubicBezTo>
                    <a:cubicBezTo>
                      <a:pt x="139" y="89"/>
                      <a:pt x="138" y="88"/>
                      <a:pt x="136" y="87"/>
                    </a:cubicBezTo>
                    <a:cubicBezTo>
                      <a:pt x="134" y="85"/>
                      <a:pt x="131" y="85"/>
                      <a:pt x="129" y="85"/>
                    </a:cubicBezTo>
                    <a:cubicBezTo>
                      <a:pt x="128" y="85"/>
                      <a:pt x="123" y="86"/>
                      <a:pt x="123" y="84"/>
                    </a:cubicBezTo>
                    <a:cubicBezTo>
                      <a:pt x="124" y="83"/>
                      <a:pt x="128" y="83"/>
                      <a:pt x="130" y="83"/>
                    </a:cubicBezTo>
                    <a:cubicBezTo>
                      <a:pt x="131" y="83"/>
                      <a:pt x="132" y="84"/>
                      <a:pt x="133" y="84"/>
                    </a:cubicBezTo>
                    <a:cubicBezTo>
                      <a:pt x="135" y="84"/>
                      <a:pt x="139" y="83"/>
                      <a:pt x="141" y="84"/>
                    </a:cubicBezTo>
                    <a:cubicBezTo>
                      <a:pt x="143" y="84"/>
                      <a:pt x="144" y="85"/>
                      <a:pt x="146" y="84"/>
                    </a:cubicBezTo>
                    <a:cubicBezTo>
                      <a:pt x="147" y="84"/>
                      <a:pt x="147" y="83"/>
                      <a:pt x="147" y="81"/>
                    </a:cubicBezTo>
                    <a:cubicBezTo>
                      <a:pt x="147" y="80"/>
                      <a:pt x="147" y="79"/>
                      <a:pt x="148" y="78"/>
                    </a:cubicBezTo>
                    <a:cubicBezTo>
                      <a:pt x="148" y="77"/>
                      <a:pt x="149" y="76"/>
                      <a:pt x="150" y="76"/>
                    </a:cubicBezTo>
                    <a:cubicBezTo>
                      <a:pt x="152" y="75"/>
                      <a:pt x="154" y="74"/>
                      <a:pt x="155" y="73"/>
                    </a:cubicBezTo>
                    <a:cubicBezTo>
                      <a:pt x="156" y="72"/>
                      <a:pt x="156" y="73"/>
                      <a:pt x="156" y="72"/>
                    </a:cubicBezTo>
                    <a:cubicBezTo>
                      <a:pt x="157" y="72"/>
                      <a:pt x="157" y="71"/>
                      <a:pt x="157" y="71"/>
                    </a:cubicBezTo>
                    <a:cubicBezTo>
                      <a:pt x="157" y="70"/>
                      <a:pt x="157" y="70"/>
                      <a:pt x="158" y="69"/>
                    </a:cubicBezTo>
                    <a:cubicBezTo>
                      <a:pt x="158" y="68"/>
                      <a:pt x="159" y="68"/>
                      <a:pt x="159" y="68"/>
                    </a:cubicBezTo>
                    <a:cubicBezTo>
                      <a:pt x="160" y="67"/>
                      <a:pt x="161" y="66"/>
                      <a:pt x="161" y="65"/>
                    </a:cubicBezTo>
                    <a:cubicBezTo>
                      <a:pt x="162" y="64"/>
                      <a:pt x="164" y="63"/>
                      <a:pt x="164" y="62"/>
                    </a:cubicBezTo>
                    <a:cubicBezTo>
                      <a:pt x="166" y="61"/>
                      <a:pt x="166" y="59"/>
                      <a:pt x="168" y="58"/>
                    </a:cubicBezTo>
                    <a:cubicBezTo>
                      <a:pt x="168" y="58"/>
                      <a:pt x="169" y="58"/>
                      <a:pt x="169" y="58"/>
                    </a:cubicBezTo>
                    <a:cubicBezTo>
                      <a:pt x="170" y="57"/>
                      <a:pt x="169" y="57"/>
                      <a:pt x="170" y="57"/>
                    </a:cubicBezTo>
                    <a:cubicBezTo>
                      <a:pt x="170" y="56"/>
                      <a:pt x="171" y="56"/>
                      <a:pt x="172" y="56"/>
                    </a:cubicBezTo>
                    <a:cubicBezTo>
                      <a:pt x="175" y="54"/>
                      <a:pt x="177" y="53"/>
                      <a:pt x="179" y="50"/>
                    </a:cubicBezTo>
                    <a:cubicBezTo>
                      <a:pt x="180" y="48"/>
                      <a:pt x="180" y="47"/>
                      <a:pt x="181" y="45"/>
                    </a:cubicBezTo>
                    <a:cubicBezTo>
                      <a:pt x="182" y="45"/>
                      <a:pt x="182" y="44"/>
                      <a:pt x="182" y="43"/>
                    </a:cubicBezTo>
                    <a:cubicBezTo>
                      <a:pt x="183" y="43"/>
                      <a:pt x="186" y="44"/>
                      <a:pt x="187" y="43"/>
                    </a:cubicBezTo>
                    <a:cubicBezTo>
                      <a:pt x="187" y="42"/>
                      <a:pt x="187" y="42"/>
                      <a:pt x="188" y="41"/>
                    </a:cubicBezTo>
                    <a:cubicBezTo>
                      <a:pt x="188" y="40"/>
                      <a:pt x="190" y="40"/>
                      <a:pt x="190" y="39"/>
                    </a:cubicBezTo>
                    <a:cubicBezTo>
                      <a:pt x="191" y="38"/>
                      <a:pt x="191" y="37"/>
                      <a:pt x="192" y="36"/>
                    </a:cubicBezTo>
                    <a:cubicBezTo>
                      <a:pt x="192" y="35"/>
                      <a:pt x="193" y="35"/>
                      <a:pt x="194" y="34"/>
                    </a:cubicBezTo>
                    <a:cubicBezTo>
                      <a:pt x="194" y="33"/>
                      <a:pt x="195" y="32"/>
                      <a:pt x="195" y="31"/>
                    </a:cubicBezTo>
                    <a:cubicBezTo>
                      <a:pt x="196" y="30"/>
                      <a:pt x="197" y="30"/>
                      <a:pt x="197" y="29"/>
                    </a:cubicBezTo>
                    <a:cubicBezTo>
                      <a:pt x="197" y="28"/>
                      <a:pt x="197" y="28"/>
                      <a:pt x="198" y="27"/>
                    </a:cubicBezTo>
                    <a:cubicBezTo>
                      <a:pt x="198" y="26"/>
                      <a:pt x="198" y="26"/>
                      <a:pt x="199" y="25"/>
                    </a:cubicBezTo>
                    <a:cubicBezTo>
                      <a:pt x="199" y="24"/>
                      <a:pt x="199" y="24"/>
                      <a:pt x="199" y="24"/>
                    </a:cubicBezTo>
                    <a:cubicBezTo>
                      <a:pt x="198" y="23"/>
                      <a:pt x="195" y="23"/>
                      <a:pt x="194" y="22"/>
                    </a:cubicBezTo>
                    <a:cubicBezTo>
                      <a:pt x="194" y="22"/>
                      <a:pt x="194" y="21"/>
                      <a:pt x="193" y="21"/>
                    </a:cubicBezTo>
                    <a:cubicBezTo>
                      <a:pt x="193" y="20"/>
                      <a:pt x="193" y="20"/>
                      <a:pt x="192" y="19"/>
                    </a:cubicBezTo>
                    <a:cubicBezTo>
                      <a:pt x="192" y="18"/>
                      <a:pt x="193" y="17"/>
                      <a:pt x="194" y="15"/>
                    </a:cubicBezTo>
                    <a:cubicBezTo>
                      <a:pt x="195" y="15"/>
                      <a:pt x="195" y="14"/>
                      <a:pt x="196" y="13"/>
                    </a:cubicBezTo>
                    <a:cubicBezTo>
                      <a:pt x="196" y="13"/>
                      <a:pt x="197" y="13"/>
                      <a:pt x="198" y="12"/>
                    </a:cubicBezTo>
                    <a:cubicBezTo>
                      <a:pt x="198" y="12"/>
                      <a:pt x="198" y="11"/>
                      <a:pt x="199" y="11"/>
                    </a:cubicBezTo>
                    <a:cubicBezTo>
                      <a:pt x="200" y="9"/>
                      <a:pt x="202" y="8"/>
                      <a:pt x="201" y="6"/>
                    </a:cubicBezTo>
                    <a:cubicBezTo>
                      <a:pt x="201" y="6"/>
                      <a:pt x="199" y="5"/>
                      <a:pt x="199" y="4"/>
                    </a:cubicBezTo>
                    <a:cubicBezTo>
                      <a:pt x="198" y="4"/>
                      <a:pt x="197" y="4"/>
                      <a:pt x="196" y="4"/>
                    </a:cubicBezTo>
                    <a:cubicBezTo>
                      <a:pt x="195" y="4"/>
                      <a:pt x="194" y="3"/>
                      <a:pt x="193" y="4"/>
                    </a:cubicBezTo>
                    <a:cubicBezTo>
                      <a:pt x="193" y="4"/>
                      <a:pt x="192" y="5"/>
                      <a:pt x="191" y="5"/>
                    </a:cubicBezTo>
                    <a:cubicBezTo>
                      <a:pt x="191" y="5"/>
                      <a:pt x="190" y="4"/>
                      <a:pt x="189" y="4"/>
                    </a:cubicBezTo>
                    <a:cubicBezTo>
                      <a:pt x="188" y="4"/>
                      <a:pt x="188" y="4"/>
                      <a:pt x="187" y="4"/>
                    </a:cubicBezTo>
                    <a:cubicBezTo>
                      <a:pt x="186" y="4"/>
                      <a:pt x="186" y="4"/>
                      <a:pt x="185" y="4"/>
                    </a:cubicBezTo>
                    <a:cubicBezTo>
                      <a:pt x="184" y="4"/>
                      <a:pt x="184" y="3"/>
                      <a:pt x="183" y="3"/>
                    </a:cubicBezTo>
                    <a:cubicBezTo>
                      <a:pt x="183" y="3"/>
                      <a:pt x="182" y="3"/>
                      <a:pt x="182" y="3"/>
                    </a:cubicBezTo>
                    <a:cubicBezTo>
                      <a:pt x="182" y="2"/>
                      <a:pt x="181" y="2"/>
                      <a:pt x="181" y="2"/>
                    </a:cubicBezTo>
                    <a:cubicBezTo>
                      <a:pt x="181" y="1"/>
                      <a:pt x="181" y="0"/>
                      <a:pt x="180" y="1"/>
                    </a:cubicBezTo>
                    <a:cubicBezTo>
                      <a:pt x="179" y="1"/>
                      <a:pt x="179" y="4"/>
                      <a:pt x="179" y="5"/>
                    </a:cubicBezTo>
                    <a:cubicBezTo>
                      <a:pt x="180" y="7"/>
                      <a:pt x="182" y="5"/>
                      <a:pt x="183" y="7"/>
                    </a:cubicBezTo>
                    <a:cubicBezTo>
                      <a:pt x="184" y="8"/>
                      <a:pt x="180" y="10"/>
                      <a:pt x="179" y="11"/>
                    </a:cubicBezTo>
                    <a:cubicBezTo>
                      <a:pt x="178" y="11"/>
                      <a:pt x="176" y="11"/>
                      <a:pt x="175" y="11"/>
                    </a:cubicBezTo>
                    <a:cubicBezTo>
                      <a:pt x="173" y="10"/>
                      <a:pt x="169" y="6"/>
                      <a:pt x="167" y="9"/>
                    </a:cubicBezTo>
                    <a:cubicBezTo>
                      <a:pt x="166" y="9"/>
                      <a:pt x="164" y="9"/>
                      <a:pt x="163" y="10"/>
                    </a:cubicBezTo>
                    <a:cubicBezTo>
                      <a:pt x="162" y="11"/>
                      <a:pt x="162" y="12"/>
                      <a:pt x="162" y="12"/>
                    </a:cubicBezTo>
                    <a:cubicBezTo>
                      <a:pt x="160" y="13"/>
                      <a:pt x="157" y="12"/>
                      <a:pt x="156" y="12"/>
                    </a:cubicBezTo>
                    <a:cubicBezTo>
                      <a:pt x="154" y="13"/>
                      <a:pt x="152" y="13"/>
                      <a:pt x="151" y="13"/>
                    </a:cubicBezTo>
                    <a:cubicBezTo>
                      <a:pt x="149" y="13"/>
                      <a:pt x="149" y="11"/>
                      <a:pt x="147" y="11"/>
                    </a:cubicBezTo>
                    <a:cubicBezTo>
                      <a:pt x="146" y="11"/>
                      <a:pt x="146" y="11"/>
                      <a:pt x="145" y="12"/>
                    </a:cubicBezTo>
                    <a:cubicBezTo>
                      <a:pt x="143" y="13"/>
                      <a:pt x="142" y="12"/>
                      <a:pt x="141" y="13"/>
                    </a:cubicBezTo>
                    <a:cubicBezTo>
                      <a:pt x="140" y="13"/>
                      <a:pt x="139" y="13"/>
                      <a:pt x="139" y="13"/>
                    </a:cubicBezTo>
                    <a:cubicBezTo>
                      <a:pt x="139" y="14"/>
                      <a:pt x="139" y="14"/>
                      <a:pt x="139" y="15"/>
                    </a:cubicBezTo>
                    <a:cubicBezTo>
                      <a:pt x="138" y="15"/>
                      <a:pt x="137" y="16"/>
                      <a:pt x="136" y="16"/>
                    </a:cubicBezTo>
                    <a:cubicBezTo>
                      <a:pt x="136" y="17"/>
                      <a:pt x="135" y="17"/>
                      <a:pt x="134" y="17"/>
                    </a:cubicBezTo>
                    <a:cubicBezTo>
                      <a:pt x="134" y="17"/>
                      <a:pt x="133" y="17"/>
                      <a:pt x="132" y="17"/>
                    </a:cubicBezTo>
                    <a:cubicBezTo>
                      <a:pt x="131" y="17"/>
                      <a:pt x="131" y="18"/>
                      <a:pt x="131" y="18"/>
                    </a:cubicBezTo>
                    <a:cubicBezTo>
                      <a:pt x="130" y="19"/>
                      <a:pt x="129" y="18"/>
                      <a:pt x="129" y="18"/>
                    </a:cubicBezTo>
                    <a:cubicBezTo>
                      <a:pt x="129" y="20"/>
                      <a:pt x="127" y="22"/>
                      <a:pt x="126" y="23"/>
                    </a:cubicBezTo>
                    <a:cubicBezTo>
                      <a:pt x="125" y="25"/>
                      <a:pt x="124" y="27"/>
                      <a:pt x="122" y="28"/>
                    </a:cubicBezTo>
                    <a:cubicBezTo>
                      <a:pt x="121" y="27"/>
                      <a:pt x="122" y="25"/>
                      <a:pt x="122" y="24"/>
                    </a:cubicBezTo>
                    <a:cubicBezTo>
                      <a:pt x="122" y="24"/>
                      <a:pt x="122" y="23"/>
                      <a:pt x="122" y="22"/>
                    </a:cubicBezTo>
                    <a:cubicBezTo>
                      <a:pt x="122" y="21"/>
                      <a:pt x="122" y="20"/>
                      <a:pt x="123" y="19"/>
                    </a:cubicBezTo>
                    <a:cubicBezTo>
                      <a:pt x="123" y="18"/>
                      <a:pt x="123" y="17"/>
                      <a:pt x="123" y="16"/>
                    </a:cubicBezTo>
                    <a:cubicBezTo>
                      <a:pt x="123" y="15"/>
                      <a:pt x="123" y="15"/>
                      <a:pt x="123" y="14"/>
                    </a:cubicBezTo>
                    <a:cubicBezTo>
                      <a:pt x="122" y="14"/>
                      <a:pt x="123" y="14"/>
                      <a:pt x="122" y="13"/>
                    </a:cubicBezTo>
                    <a:cubicBezTo>
                      <a:pt x="121" y="12"/>
                      <a:pt x="117" y="13"/>
                      <a:pt x="116" y="14"/>
                    </a:cubicBezTo>
                    <a:cubicBezTo>
                      <a:pt x="115" y="15"/>
                      <a:pt x="115" y="17"/>
                      <a:pt x="115" y="18"/>
                    </a:cubicBezTo>
                    <a:cubicBezTo>
                      <a:pt x="114" y="19"/>
                      <a:pt x="114" y="20"/>
                      <a:pt x="113" y="20"/>
                    </a:cubicBezTo>
                    <a:cubicBezTo>
                      <a:pt x="112" y="21"/>
                      <a:pt x="112" y="21"/>
                      <a:pt x="112" y="21"/>
                    </a:cubicBezTo>
                    <a:cubicBezTo>
                      <a:pt x="111" y="21"/>
                      <a:pt x="111" y="22"/>
                      <a:pt x="111" y="23"/>
                    </a:cubicBezTo>
                    <a:cubicBezTo>
                      <a:pt x="110" y="23"/>
                      <a:pt x="110" y="23"/>
                      <a:pt x="109" y="24"/>
                    </a:cubicBezTo>
                    <a:cubicBezTo>
                      <a:pt x="109" y="24"/>
                      <a:pt x="108" y="25"/>
                      <a:pt x="107" y="25"/>
                    </a:cubicBezTo>
                    <a:cubicBezTo>
                      <a:pt x="105" y="25"/>
                      <a:pt x="107" y="23"/>
                      <a:pt x="108" y="22"/>
                    </a:cubicBezTo>
                    <a:cubicBezTo>
                      <a:pt x="109" y="20"/>
                      <a:pt x="111" y="20"/>
                      <a:pt x="111" y="18"/>
                    </a:cubicBezTo>
                    <a:cubicBezTo>
                      <a:pt x="111" y="16"/>
                      <a:pt x="109" y="14"/>
                      <a:pt x="107" y="13"/>
                    </a:cubicBezTo>
                    <a:cubicBezTo>
                      <a:pt x="106" y="13"/>
                      <a:pt x="106" y="14"/>
                      <a:pt x="106" y="15"/>
                    </a:cubicBezTo>
                    <a:cubicBezTo>
                      <a:pt x="106" y="15"/>
                      <a:pt x="105" y="15"/>
                      <a:pt x="105" y="15"/>
                    </a:cubicBezTo>
                    <a:cubicBezTo>
                      <a:pt x="105" y="15"/>
                      <a:pt x="105" y="16"/>
                      <a:pt x="105" y="16"/>
                    </a:cubicBezTo>
                    <a:cubicBezTo>
                      <a:pt x="105" y="16"/>
                      <a:pt x="105" y="17"/>
                      <a:pt x="105" y="17"/>
                    </a:cubicBezTo>
                    <a:cubicBezTo>
                      <a:pt x="104" y="17"/>
                      <a:pt x="103" y="14"/>
                      <a:pt x="103" y="13"/>
                    </a:cubicBezTo>
                    <a:cubicBezTo>
                      <a:pt x="103" y="11"/>
                      <a:pt x="104" y="10"/>
                      <a:pt x="102" y="9"/>
                    </a:cubicBezTo>
                    <a:cubicBezTo>
                      <a:pt x="101" y="8"/>
                      <a:pt x="100" y="7"/>
                      <a:pt x="98" y="8"/>
                    </a:cubicBezTo>
                    <a:cubicBezTo>
                      <a:pt x="98" y="8"/>
                      <a:pt x="96" y="8"/>
                      <a:pt x="96" y="9"/>
                    </a:cubicBezTo>
                    <a:cubicBezTo>
                      <a:pt x="95" y="10"/>
                      <a:pt x="95" y="12"/>
                      <a:pt x="94" y="13"/>
                    </a:cubicBezTo>
                    <a:cubicBezTo>
                      <a:pt x="94" y="14"/>
                      <a:pt x="93" y="15"/>
                      <a:pt x="92" y="16"/>
                    </a:cubicBezTo>
                    <a:cubicBezTo>
                      <a:pt x="90" y="18"/>
                      <a:pt x="88" y="20"/>
                      <a:pt x="88" y="22"/>
                    </a:cubicBezTo>
                    <a:cubicBezTo>
                      <a:pt x="89" y="22"/>
                      <a:pt x="89" y="23"/>
                      <a:pt x="89" y="23"/>
                    </a:cubicBezTo>
                    <a:cubicBezTo>
                      <a:pt x="90" y="23"/>
                      <a:pt x="90" y="24"/>
                      <a:pt x="90" y="24"/>
                    </a:cubicBezTo>
                    <a:cubicBezTo>
                      <a:pt x="89" y="25"/>
                      <a:pt x="89" y="25"/>
                      <a:pt x="89" y="25"/>
                    </a:cubicBezTo>
                    <a:cubicBezTo>
                      <a:pt x="87" y="28"/>
                      <a:pt x="92" y="28"/>
                      <a:pt x="89" y="30"/>
                    </a:cubicBezTo>
                    <a:cubicBezTo>
                      <a:pt x="87" y="31"/>
                      <a:pt x="85" y="34"/>
                      <a:pt x="84" y="37"/>
                    </a:cubicBezTo>
                    <a:cubicBezTo>
                      <a:pt x="84" y="38"/>
                      <a:pt x="85" y="38"/>
                      <a:pt x="86" y="39"/>
                    </a:cubicBezTo>
                    <a:cubicBezTo>
                      <a:pt x="87" y="40"/>
                      <a:pt x="87" y="40"/>
                      <a:pt x="87" y="42"/>
                    </a:cubicBezTo>
                    <a:cubicBezTo>
                      <a:pt x="87" y="43"/>
                      <a:pt x="87" y="43"/>
                      <a:pt x="89" y="43"/>
                    </a:cubicBezTo>
                    <a:cubicBezTo>
                      <a:pt x="89" y="43"/>
                      <a:pt x="90" y="43"/>
                      <a:pt x="90" y="44"/>
                    </a:cubicBezTo>
                    <a:cubicBezTo>
                      <a:pt x="91" y="45"/>
                      <a:pt x="89" y="45"/>
                      <a:pt x="89" y="45"/>
                    </a:cubicBezTo>
                    <a:cubicBezTo>
                      <a:pt x="86" y="46"/>
                      <a:pt x="84" y="45"/>
                      <a:pt x="81" y="45"/>
                    </a:cubicBezTo>
                    <a:cubicBezTo>
                      <a:pt x="80" y="45"/>
                      <a:pt x="79" y="45"/>
                      <a:pt x="77" y="46"/>
                    </a:cubicBezTo>
                    <a:cubicBezTo>
                      <a:pt x="76" y="46"/>
                      <a:pt x="75" y="45"/>
                      <a:pt x="74" y="46"/>
                    </a:cubicBezTo>
                    <a:cubicBezTo>
                      <a:pt x="74" y="47"/>
                      <a:pt x="73" y="50"/>
                      <a:pt x="74" y="50"/>
                    </a:cubicBezTo>
                    <a:cubicBezTo>
                      <a:pt x="74" y="51"/>
                      <a:pt x="75" y="52"/>
                      <a:pt x="76" y="52"/>
                    </a:cubicBezTo>
                    <a:cubicBezTo>
                      <a:pt x="76" y="53"/>
                      <a:pt x="76" y="54"/>
                      <a:pt x="76" y="55"/>
                    </a:cubicBezTo>
                    <a:cubicBezTo>
                      <a:pt x="76" y="56"/>
                      <a:pt x="76" y="57"/>
                      <a:pt x="76" y="58"/>
                    </a:cubicBezTo>
                    <a:cubicBezTo>
                      <a:pt x="76" y="60"/>
                      <a:pt x="77" y="61"/>
                      <a:pt x="77" y="62"/>
                    </a:cubicBezTo>
                    <a:cubicBezTo>
                      <a:pt x="78" y="62"/>
                      <a:pt x="77" y="59"/>
                      <a:pt x="78" y="59"/>
                    </a:cubicBezTo>
                    <a:cubicBezTo>
                      <a:pt x="79" y="59"/>
                      <a:pt x="79" y="61"/>
                      <a:pt x="79" y="61"/>
                    </a:cubicBezTo>
                    <a:cubicBezTo>
                      <a:pt x="78" y="62"/>
                      <a:pt x="78" y="62"/>
                      <a:pt x="78" y="63"/>
                    </a:cubicBezTo>
                    <a:cubicBezTo>
                      <a:pt x="77" y="64"/>
                      <a:pt x="77" y="67"/>
                      <a:pt x="78" y="67"/>
                    </a:cubicBezTo>
                    <a:cubicBezTo>
                      <a:pt x="76" y="68"/>
                      <a:pt x="75" y="66"/>
                      <a:pt x="73" y="65"/>
                    </a:cubicBezTo>
                    <a:cubicBezTo>
                      <a:pt x="73" y="65"/>
                      <a:pt x="70" y="63"/>
                      <a:pt x="69" y="64"/>
                    </a:cubicBezTo>
                    <a:cubicBezTo>
                      <a:pt x="67" y="67"/>
                      <a:pt x="72" y="70"/>
                      <a:pt x="73" y="71"/>
                    </a:cubicBezTo>
                    <a:cubicBezTo>
                      <a:pt x="74" y="72"/>
                      <a:pt x="75" y="73"/>
                      <a:pt x="76" y="74"/>
                    </a:cubicBezTo>
                    <a:cubicBezTo>
                      <a:pt x="77" y="74"/>
                      <a:pt x="78" y="74"/>
                      <a:pt x="78" y="75"/>
                    </a:cubicBezTo>
                    <a:cubicBezTo>
                      <a:pt x="79" y="75"/>
                      <a:pt x="79" y="76"/>
                      <a:pt x="80" y="76"/>
                    </a:cubicBezTo>
                    <a:cubicBezTo>
                      <a:pt x="81" y="78"/>
                      <a:pt x="83" y="77"/>
                      <a:pt x="84" y="79"/>
                    </a:cubicBezTo>
                    <a:cubicBezTo>
                      <a:pt x="86" y="80"/>
                      <a:pt x="84" y="82"/>
                      <a:pt x="84" y="84"/>
                    </a:cubicBezTo>
                    <a:cubicBezTo>
                      <a:pt x="84" y="86"/>
                      <a:pt x="86" y="86"/>
                      <a:pt x="87" y="88"/>
                    </a:cubicBezTo>
                    <a:cubicBezTo>
                      <a:pt x="86" y="86"/>
                      <a:pt x="84" y="85"/>
                      <a:pt x="82" y="84"/>
                    </a:cubicBezTo>
                    <a:cubicBezTo>
                      <a:pt x="81" y="84"/>
                      <a:pt x="79" y="83"/>
                      <a:pt x="77" y="82"/>
                    </a:cubicBezTo>
                    <a:cubicBezTo>
                      <a:pt x="76" y="81"/>
                      <a:pt x="75" y="81"/>
                      <a:pt x="75" y="81"/>
                    </a:cubicBezTo>
                    <a:cubicBezTo>
                      <a:pt x="74" y="83"/>
                      <a:pt x="76" y="84"/>
                      <a:pt x="77" y="85"/>
                    </a:cubicBezTo>
                    <a:cubicBezTo>
                      <a:pt x="78" y="86"/>
                      <a:pt x="79" y="87"/>
                      <a:pt x="80" y="89"/>
                    </a:cubicBezTo>
                    <a:cubicBezTo>
                      <a:pt x="78" y="88"/>
                      <a:pt x="77" y="87"/>
                      <a:pt x="75" y="86"/>
                    </a:cubicBezTo>
                    <a:cubicBezTo>
                      <a:pt x="75" y="85"/>
                      <a:pt x="74" y="85"/>
                      <a:pt x="74" y="84"/>
                    </a:cubicBezTo>
                    <a:cubicBezTo>
                      <a:pt x="73" y="84"/>
                      <a:pt x="73" y="84"/>
                      <a:pt x="72" y="84"/>
                    </a:cubicBezTo>
                    <a:cubicBezTo>
                      <a:pt x="72" y="83"/>
                      <a:pt x="71" y="82"/>
                      <a:pt x="70" y="83"/>
                    </a:cubicBezTo>
                    <a:cubicBezTo>
                      <a:pt x="70" y="83"/>
                      <a:pt x="69" y="85"/>
                      <a:pt x="69" y="86"/>
                    </a:cubicBezTo>
                    <a:cubicBezTo>
                      <a:pt x="69" y="86"/>
                      <a:pt x="68" y="88"/>
                      <a:pt x="67" y="87"/>
                    </a:cubicBezTo>
                    <a:cubicBezTo>
                      <a:pt x="66" y="87"/>
                      <a:pt x="66" y="86"/>
                      <a:pt x="66" y="85"/>
                    </a:cubicBezTo>
                    <a:cubicBezTo>
                      <a:pt x="65" y="84"/>
                      <a:pt x="66" y="84"/>
                      <a:pt x="65" y="83"/>
                    </a:cubicBezTo>
                    <a:cubicBezTo>
                      <a:pt x="65" y="83"/>
                      <a:pt x="64" y="83"/>
                      <a:pt x="64" y="82"/>
                    </a:cubicBezTo>
                    <a:cubicBezTo>
                      <a:pt x="63" y="82"/>
                      <a:pt x="63" y="82"/>
                      <a:pt x="63" y="82"/>
                    </a:cubicBezTo>
                    <a:cubicBezTo>
                      <a:pt x="63" y="82"/>
                      <a:pt x="62" y="82"/>
                      <a:pt x="62" y="82"/>
                    </a:cubicBezTo>
                    <a:cubicBezTo>
                      <a:pt x="61" y="82"/>
                      <a:pt x="60" y="82"/>
                      <a:pt x="60" y="83"/>
                    </a:cubicBezTo>
                    <a:cubicBezTo>
                      <a:pt x="60" y="84"/>
                      <a:pt x="60" y="86"/>
                      <a:pt x="60" y="86"/>
                    </a:cubicBezTo>
                    <a:cubicBezTo>
                      <a:pt x="60" y="89"/>
                      <a:pt x="60" y="91"/>
                      <a:pt x="60" y="93"/>
                    </a:cubicBezTo>
                    <a:cubicBezTo>
                      <a:pt x="60" y="94"/>
                      <a:pt x="60" y="96"/>
                      <a:pt x="59" y="96"/>
                    </a:cubicBezTo>
                    <a:cubicBezTo>
                      <a:pt x="58" y="96"/>
                      <a:pt x="57" y="92"/>
                      <a:pt x="57" y="91"/>
                    </a:cubicBezTo>
                    <a:cubicBezTo>
                      <a:pt x="57" y="90"/>
                      <a:pt x="57" y="88"/>
                      <a:pt x="56" y="87"/>
                    </a:cubicBezTo>
                    <a:cubicBezTo>
                      <a:pt x="54" y="85"/>
                      <a:pt x="52" y="87"/>
                      <a:pt x="51" y="88"/>
                    </a:cubicBezTo>
                    <a:cubicBezTo>
                      <a:pt x="50" y="88"/>
                      <a:pt x="49" y="89"/>
                      <a:pt x="49" y="90"/>
                    </a:cubicBezTo>
                    <a:cubicBezTo>
                      <a:pt x="49" y="90"/>
                      <a:pt x="50" y="90"/>
                      <a:pt x="50" y="90"/>
                    </a:cubicBezTo>
                    <a:cubicBezTo>
                      <a:pt x="50" y="90"/>
                      <a:pt x="50" y="91"/>
                      <a:pt x="50" y="91"/>
                    </a:cubicBezTo>
                    <a:cubicBezTo>
                      <a:pt x="50" y="92"/>
                      <a:pt x="50" y="92"/>
                      <a:pt x="50" y="93"/>
                    </a:cubicBezTo>
                    <a:cubicBezTo>
                      <a:pt x="50" y="95"/>
                      <a:pt x="50" y="97"/>
                      <a:pt x="51" y="100"/>
                    </a:cubicBezTo>
                    <a:cubicBezTo>
                      <a:pt x="51" y="101"/>
                      <a:pt x="52" y="101"/>
                      <a:pt x="52" y="101"/>
                    </a:cubicBezTo>
                    <a:cubicBezTo>
                      <a:pt x="53" y="102"/>
                      <a:pt x="53" y="102"/>
                      <a:pt x="53" y="102"/>
                    </a:cubicBezTo>
                    <a:cubicBezTo>
                      <a:pt x="54" y="102"/>
                      <a:pt x="56" y="103"/>
                      <a:pt x="55" y="104"/>
                    </a:cubicBezTo>
                    <a:cubicBezTo>
                      <a:pt x="54" y="104"/>
                      <a:pt x="52" y="104"/>
                      <a:pt x="51" y="105"/>
                    </a:cubicBezTo>
                    <a:cubicBezTo>
                      <a:pt x="52" y="105"/>
                      <a:pt x="53" y="106"/>
                      <a:pt x="53" y="106"/>
                    </a:cubicBezTo>
                    <a:cubicBezTo>
                      <a:pt x="53" y="106"/>
                      <a:pt x="53" y="107"/>
                      <a:pt x="52" y="107"/>
                    </a:cubicBezTo>
                    <a:cubicBezTo>
                      <a:pt x="52" y="108"/>
                      <a:pt x="51" y="107"/>
                      <a:pt x="51" y="108"/>
                    </a:cubicBezTo>
                    <a:cubicBezTo>
                      <a:pt x="51" y="109"/>
                      <a:pt x="50" y="109"/>
                      <a:pt x="50" y="110"/>
                    </a:cubicBezTo>
                    <a:cubicBezTo>
                      <a:pt x="51" y="111"/>
                      <a:pt x="51" y="110"/>
                      <a:pt x="52" y="111"/>
                    </a:cubicBezTo>
                    <a:cubicBezTo>
                      <a:pt x="52" y="111"/>
                      <a:pt x="53" y="112"/>
                      <a:pt x="54" y="112"/>
                    </a:cubicBezTo>
                    <a:cubicBezTo>
                      <a:pt x="54" y="113"/>
                      <a:pt x="54" y="114"/>
                      <a:pt x="55" y="114"/>
                    </a:cubicBezTo>
                    <a:cubicBezTo>
                      <a:pt x="55" y="115"/>
                      <a:pt x="56" y="116"/>
                      <a:pt x="57" y="117"/>
                    </a:cubicBezTo>
                    <a:cubicBezTo>
                      <a:pt x="57" y="117"/>
                      <a:pt x="57" y="118"/>
                      <a:pt x="57" y="119"/>
                    </a:cubicBezTo>
                    <a:cubicBezTo>
                      <a:pt x="59" y="120"/>
                      <a:pt x="61" y="117"/>
                      <a:pt x="62" y="118"/>
                    </a:cubicBezTo>
                    <a:cubicBezTo>
                      <a:pt x="63" y="118"/>
                      <a:pt x="64" y="119"/>
                      <a:pt x="64" y="120"/>
                    </a:cubicBezTo>
                    <a:cubicBezTo>
                      <a:pt x="63" y="121"/>
                      <a:pt x="60" y="121"/>
                      <a:pt x="59" y="121"/>
                    </a:cubicBezTo>
                    <a:cubicBezTo>
                      <a:pt x="58" y="121"/>
                      <a:pt x="58" y="121"/>
                      <a:pt x="58" y="122"/>
                    </a:cubicBezTo>
                    <a:cubicBezTo>
                      <a:pt x="55" y="121"/>
                      <a:pt x="53" y="118"/>
                      <a:pt x="50" y="117"/>
                    </a:cubicBezTo>
                    <a:cubicBezTo>
                      <a:pt x="50" y="117"/>
                      <a:pt x="48" y="117"/>
                      <a:pt x="48" y="117"/>
                    </a:cubicBezTo>
                    <a:cubicBezTo>
                      <a:pt x="47" y="118"/>
                      <a:pt x="47" y="121"/>
                      <a:pt x="47" y="122"/>
                    </a:cubicBezTo>
                    <a:cubicBezTo>
                      <a:pt x="47" y="123"/>
                      <a:pt x="47" y="124"/>
                      <a:pt x="47" y="125"/>
                    </a:cubicBezTo>
                    <a:cubicBezTo>
                      <a:pt x="48" y="126"/>
                      <a:pt x="48" y="127"/>
                      <a:pt x="49" y="129"/>
                    </a:cubicBezTo>
                    <a:cubicBezTo>
                      <a:pt x="49" y="130"/>
                      <a:pt x="49" y="131"/>
                      <a:pt x="49" y="132"/>
                    </a:cubicBezTo>
                    <a:cubicBezTo>
                      <a:pt x="49" y="133"/>
                      <a:pt x="49" y="133"/>
                      <a:pt x="49" y="134"/>
                    </a:cubicBezTo>
                    <a:cubicBezTo>
                      <a:pt x="49" y="135"/>
                      <a:pt x="49" y="136"/>
                      <a:pt x="49" y="137"/>
                    </a:cubicBezTo>
                    <a:cubicBezTo>
                      <a:pt x="49" y="139"/>
                      <a:pt x="50" y="140"/>
                      <a:pt x="51" y="140"/>
                    </a:cubicBezTo>
                    <a:cubicBezTo>
                      <a:pt x="51" y="140"/>
                      <a:pt x="52" y="140"/>
                      <a:pt x="52" y="140"/>
                    </a:cubicBezTo>
                    <a:cubicBezTo>
                      <a:pt x="53" y="139"/>
                      <a:pt x="53" y="139"/>
                      <a:pt x="53" y="138"/>
                    </a:cubicBezTo>
                    <a:cubicBezTo>
                      <a:pt x="54" y="137"/>
                      <a:pt x="55" y="137"/>
                      <a:pt x="56" y="136"/>
                    </a:cubicBezTo>
                    <a:cubicBezTo>
                      <a:pt x="57" y="136"/>
                      <a:pt x="59" y="135"/>
                      <a:pt x="60" y="135"/>
                    </a:cubicBezTo>
                    <a:cubicBezTo>
                      <a:pt x="61" y="135"/>
                      <a:pt x="61" y="135"/>
                      <a:pt x="61" y="136"/>
                    </a:cubicBezTo>
                    <a:cubicBezTo>
                      <a:pt x="61" y="137"/>
                      <a:pt x="61" y="137"/>
                      <a:pt x="61" y="137"/>
                    </a:cubicBezTo>
                    <a:cubicBezTo>
                      <a:pt x="61" y="138"/>
                      <a:pt x="63" y="138"/>
                      <a:pt x="63" y="138"/>
                    </a:cubicBezTo>
                    <a:cubicBezTo>
                      <a:pt x="65" y="138"/>
                      <a:pt x="65" y="138"/>
                      <a:pt x="66" y="137"/>
                    </a:cubicBezTo>
                    <a:cubicBezTo>
                      <a:pt x="67" y="136"/>
                      <a:pt x="66" y="135"/>
                      <a:pt x="67" y="134"/>
                    </a:cubicBezTo>
                    <a:cubicBezTo>
                      <a:pt x="68" y="134"/>
                      <a:pt x="70" y="134"/>
                      <a:pt x="71" y="134"/>
                    </a:cubicBezTo>
                    <a:cubicBezTo>
                      <a:pt x="72" y="136"/>
                      <a:pt x="70" y="137"/>
                      <a:pt x="69" y="138"/>
                    </a:cubicBezTo>
                    <a:cubicBezTo>
                      <a:pt x="68" y="139"/>
                      <a:pt x="67" y="140"/>
                      <a:pt x="66" y="140"/>
                    </a:cubicBezTo>
                    <a:cubicBezTo>
                      <a:pt x="64" y="141"/>
                      <a:pt x="62" y="141"/>
                      <a:pt x="61" y="142"/>
                    </a:cubicBezTo>
                    <a:cubicBezTo>
                      <a:pt x="60" y="142"/>
                      <a:pt x="58" y="141"/>
                      <a:pt x="57" y="142"/>
                    </a:cubicBezTo>
                    <a:cubicBezTo>
                      <a:pt x="56" y="142"/>
                      <a:pt x="56" y="144"/>
                      <a:pt x="55" y="144"/>
                    </a:cubicBezTo>
                    <a:cubicBezTo>
                      <a:pt x="56" y="144"/>
                      <a:pt x="58" y="145"/>
                      <a:pt x="59" y="145"/>
                    </a:cubicBezTo>
                    <a:cubicBezTo>
                      <a:pt x="59" y="146"/>
                      <a:pt x="61" y="146"/>
                      <a:pt x="62" y="146"/>
                    </a:cubicBezTo>
                    <a:cubicBezTo>
                      <a:pt x="63" y="146"/>
                      <a:pt x="65" y="146"/>
                      <a:pt x="64" y="147"/>
                    </a:cubicBezTo>
                    <a:cubicBezTo>
                      <a:pt x="64" y="148"/>
                      <a:pt x="62" y="148"/>
                      <a:pt x="61" y="149"/>
                    </a:cubicBezTo>
                    <a:cubicBezTo>
                      <a:pt x="60" y="149"/>
                      <a:pt x="60" y="150"/>
                      <a:pt x="60" y="151"/>
                    </a:cubicBezTo>
                    <a:cubicBezTo>
                      <a:pt x="59" y="152"/>
                      <a:pt x="59" y="151"/>
                      <a:pt x="59" y="150"/>
                    </a:cubicBezTo>
                    <a:cubicBezTo>
                      <a:pt x="58" y="150"/>
                      <a:pt x="58" y="149"/>
                      <a:pt x="58" y="148"/>
                    </a:cubicBezTo>
                    <a:cubicBezTo>
                      <a:pt x="58" y="147"/>
                      <a:pt x="55" y="147"/>
                      <a:pt x="55" y="148"/>
                    </a:cubicBezTo>
                    <a:cubicBezTo>
                      <a:pt x="54" y="148"/>
                      <a:pt x="54" y="149"/>
                      <a:pt x="54" y="149"/>
                    </a:cubicBezTo>
                    <a:cubicBezTo>
                      <a:pt x="53" y="149"/>
                      <a:pt x="52" y="149"/>
                      <a:pt x="51" y="149"/>
                    </a:cubicBezTo>
                    <a:cubicBezTo>
                      <a:pt x="49" y="149"/>
                      <a:pt x="48" y="149"/>
                      <a:pt x="46" y="148"/>
                    </a:cubicBezTo>
                    <a:cubicBezTo>
                      <a:pt x="46" y="148"/>
                      <a:pt x="46" y="147"/>
                      <a:pt x="45" y="146"/>
                    </a:cubicBezTo>
                    <a:cubicBezTo>
                      <a:pt x="45" y="146"/>
                      <a:pt x="45" y="144"/>
                      <a:pt x="45" y="143"/>
                    </a:cubicBezTo>
                    <a:cubicBezTo>
                      <a:pt x="44" y="142"/>
                      <a:pt x="42" y="141"/>
                      <a:pt x="41" y="141"/>
                    </a:cubicBezTo>
                    <a:cubicBezTo>
                      <a:pt x="41" y="141"/>
                      <a:pt x="40" y="141"/>
                      <a:pt x="40" y="141"/>
                    </a:cubicBezTo>
                    <a:cubicBezTo>
                      <a:pt x="39" y="140"/>
                      <a:pt x="39" y="139"/>
                      <a:pt x="39" y="138"/>
                    </a:cubicBezTo>
                    <a:cubicBezTo>
                      <a:pt x="39" y="137"/>
                      <a:pt x="39" y="136"/>
                      <a:pt x="39" y="134"/>
                    </a:cubicBezTo>
                    <a:cubicBezTo>
                      <a:pt x="40" y="133"/>
                      <a:pt x="40" y="131"/>
                      <a:pt x="41" y="130"/>
                    </a:cubicBezTo>
                    <a:cubicBezTo>
                      <a:pt x="41" y="129"/>
                      <a:pt x="41" y="128"/>
                      <a:pt x="42" y="126"/>
                    </a:cubicBezTo>
                    <a:cubicBezTo>
                      <a:pt x="43" y="124"/>
                      <a:pt x="43" y="122"/>
                      <a:pt x="43" y="119"/>
                    </a:cubicBezTo>
                    <a:cubicBezTo>
                      <a:pt x="43" y="119"/>
                      <a:pt x="43" y="118"/>
                      <a:pt x="43" y="117"/>
                    </a:cubicBezTo>
                    <a:cubicBezTo>
                      <a:pt x="42" y="115"/>
                      <a:pt x="40" y="116"/>
                      <a:pt x="40" y="117"/>
                    </a:cubicBezTo>
                    <a:cubicBezTo>
                      <a:pt x="39" y="119"/>
                      <a:pt x="39" y="121"/>
                      <a:pt x="39" y="122"/>
                    </a:cubicBezTo>
                    <a:cubicBezTo>
                      <a:pt x="40" y="124"/>
                      <a:pt x="39" y="124"/>
                      <a:pt x="38" y="125"/>
                    </a:cubicBezTo>
                    <a:cubicBezTo>
                      <a:pt x="37" y="127"/>
                      <a:pt x="37" y="130"/>
                      <a:pt x="36" y="132"/>
                    </a:cubicBezTo>
                    <a:cubicBezTo>
                      <a:pt x="36" y="134"/>
                      <a:pt x="36" y="134"/>
                      <a:pt x="36" y="136"/>
                    </a:cubicBezTo>
                    <a:cubicBezTo>
                      <a:pt x="36" y="136"/>
                      <a:pt x="37" y="138"/>
                      <a:pt x="36" y="139"/>
                    </a:cubicBezTo>
                    <a:cubicBezTo>
                      <a:pt x="35" y="138"/>
                      <a:pt x="34" y="135"/>
                      <a:pt x="33" y="133"/>
                    </a:cubicBezTo>
                    <a:cubicBezTo>
                      <a:pt x="33" y="132"/>
                      <a:pt x="33" y="130"/>
                      <a:pt x="33" y="129"/>
                    </a:cubicBezTo>
                    <a:cubicBezTo>
                      <a:pt x="33" y="126"/>
                      <a:pt x="33" y="124"/>
                      <a:pt x="33" y="121"/>
                    </a:cubicBezTo>
                    <a:cubicBezTo>
                      <a:pt x="33" y="118"/>
                      <a:pt x="31" y="114"/>
                      <a:pt x="30" y="112"/>
                    </a:cubicBezTo>
                    <a:cubicBezTo>
                      <a:pt x="29" y="111"/>
                      <a:pt x="28" y="110"/>
                      <a:pt x="28" y="109"/>
                    </a:cubicBezTo>
                    <a:cubicBezTo>
                      <a:pt x="27" y="108"/>
                      <a:pt x="26" y="107"/>
                      <a:pt x="26" y="106"/>
                    </a:cubicBezTo>
                    <a:cubicBezTo>
                      <a:pt x="24" y="104"/>
                      <a:pt x="22" y="103"/>
                      <a:pt x="20" y="105"/>
                    </a:cubicBezTo>
                    <a:cubicBezTo>
                      <a:pt x="19" y="107"/>
                      <a:pt x="18" y="109"/>
                      <a:pt x="17" y="110"/>
                    </a:cubicBezTo>
                    <a:cubicBezTo>
                      <a:pt x="17" y="112"/>
                      <a:pt x="18" y="114"/>
                      <a:pt x="18" y="115"/>
                    </a:cubicBezTo>
                    <a:cubicBezTo>
                      <a:pt x="18" y="117"/>
                      <a:pt x="18" y="118"/>
                      <a:pt x="20" y="119"/>
                    </a:cubicBezTo>
                    <a:cubicBezTo>
                      <a:pt x="20" y="119"/>
                      <a:pt x="21" y="120"/>
                      <a:pt x="21" y="121"/>
                    </a:cubicBezTo>
                    <a:cubicBezTo>
                      <a:pt x="21" y="121"/>
                      <a:pt x="21" y="122"/>
                      <a:pt x="21" y="123"/>
                    </a:cubicBezTo>
                    <a:cubicBezTo>
                      <a:pt x="21" y="123"/>
                      <a:pt x="23" y="124"/>
                      <a:pt x="22" y="125"/>
                    </a:cubicBezTo>
                    <a:cubicBezTo>
                      <a:pt x="22" y="125"/>
                      <a:pt x="21" y="124"/>
                      <a:pt x="20" y="123"/>
                    </a:cubicBezTo>
                    <a:cubicBezTo>
                      <a:pt x="20" y="123"/>
                      <a:pt x="20" y="123"/>
                      <a:pt x="19" y="123"/>
                    </a:cubicBezTo>
                    <a:cubicBezTo>
                      <a:pt x="18" y="123"/>
                      <a:pt x="17" y="124"/>
                      <a:pt x="16" y="123"/>
                    </a:cubicBezTo>
                    <a:cubicBezTo>
                      <a:pt x="15" y="123"/>
                      <a:pt x="14" y="122"/>
                      <a:pt x="14" y="121"/>
                    </a:cubicBezTo>
                    <a:cubicBezTo>
                      <a:pt x="13" y="120"/>
                      <a:pt x="12" y="120"/>
                      <a:pt x="11" y="119"/>
                    </a:cubicBezTo>
                    <a:cubicBezTo>
                      <a:pt x="11" y="119"/>
                      <a:pt x="10" y="118"/>
                      <a:pt x="10" y="118"/>
                    </a:cubicBezTo>
                    <a:cubicBezTo>
                      <a:pt x="9" y="117"/>
                      <a:pt x="9" y="117"/>
                      <a:pt x="9" y="116"/>
                    </a:cubicBezTo>
                    <a:cubicBezTo>
                      <a:pt x="8" y="115"/>
                      <a:pt x="8" y="113"/>
                      <a:pt x="7" y="113"/>
                    </a:cubicBezTo>
                    <a:cubicBezTo>
                      <a:pt x="6" y="114"/>
                      <a:pt x="6" y="116"/>
                      <a:pt x="6" y="117"/>
                    </a:cubicBezTo>
                    <a:cubicBezTo>
                      <a:pt x="7" y="118"/>
                      <a:pt x="7" y="119"/>
                      <a:pt x="8" y="120"/>
                    </a:cubicBezTo>
                    <a:cubicBezTo>
                      <a:pt x="8" y="121"/>
                      <a:pt x="7" y="123"/>
                      <a:pt x="8" y="123"/>
                    </a:cubicBezTo>
                    <a:cubicBezTo>
                      <a:pt x="8" y="123"/>
                      <a:pt x="8" y="123"/>
                      <a:pt x="8" y="123"/>
                    </a:cubicBezTo>
                    <a:cubicBezTo>
                      <a:pt x="7" y="124"/>
                      <a:pt x="8" y="126"/>
                      <a:pt x="8" y="127"/>
                    </a:cubicBezTo>
                    <a:cubicBezTo>
                      <a:pt x="8" y="127"/>
                      <a:pt x="8" y="128"/>
                      <a:pt x="8" y="129"/>
                    </a:cubicBezTo>
                    <a:cubicBezTo>
                      <a:pt x="8" y="129"/>
                      <a:pt x="9" y="130"/>
                      <a:pt x="8" y="131"/>
                    </a:cubicBezTo>
                    <a:cubicBezTo>
                      <a:pt x="7" y="132"/>
                      <a:pt x="5" y="128"/>
                      <a:pt x="4" y="127"/>
                    </a:cubicBezTo>
                    <a:cubicBezTo>
                      <a:pt x="4" y="126"/>
                      <a:pt x="3" y="123"/>
                      <a:pt x="1" y="123"/>
                    </a:cubicBezTo>
                    <a:cubicBezTo>
                      <a:pt x="1" y="124"/>
                      <a:pt x="1" y="124"/>
                      <a:pt x="1" y="125"/>
                    </a:cubicBezTo>
                    <a:cubicBezTo>
                      <a:pt x="1" y="125"/>
                      <a:pt x="0" y="126"/>
                      <a:pt x="0" y="126"/>
                    </a:cubicBezTo>
                    <a:cubicBezTo>
                      <a:pt x="0" y="129"/>
                      <a:pt x="0" y="131"/>
                      <a:pt x="0" y="133"/>
                    </a:cubicBezTo>
                    <a:cubicBezTo>
                      <a:pt x="0" y="135"/>
                      <a:pt x="0" y="136"/>
                      <a:pt x="2" y="137"/>
                    </a:cubicBezTo>
                    <a:cubicBezTo>
                      <a:pt x="2" y="138"/>
                      <a:pt x="3" y="139"/>
                      <a:pt x="4" y="139"/>
                    </a:cubicBezTo>
                    <a:cubicBezTo>
                      <a:pt x="5" y="140"/>
                      <a:pt x="6" y="140"/>
                      <a:pt x="7" y="140"/>
                    </a:cubicBezTo>
                    <a:cubicBezTo>
                      <a:pt x="8" y="140"/>
                      <a:pt x="8" y="140"/>
                      <a:pt x="9" y="139"/>
                    </a:cubicBezTo>
                    <a:cubicBezTo>
                      <a:pt x="9" y="138"/>
                      <a:pt x="10" y="136"/>
                      <a:pt x="12" y="136"/>
                    </a:cubicBezTo>
                    <a:cubicBezTo>
                      <a:pt x="13" y="136"/>
                      <a:pt x="15" y="137"/>
                      <a:pt x="16" y="138"/>
                    </a:cubicBezTo>
                    <a:cubicBezTo>
                      <a:pt x="16" y="138"/>
                      <a:pt x="16" y="139"/>
                      <a:pt x="16" y="139"/>
                    </a:cubicBezTo>
                    <a:cubicBezTo>
                      <a:pt x="17" y="139"/>
                      <a:pt x="17" y="139"/>
                      <a:pt x="18" y="140"/>
                    </a:cubicBezTo>
                    <a:cubicBezTo>
                      <a:pt x="19" y="141"/>
                      <a:pt x="21" y="142"/>
                      <a:pt x="22" y="144"/>
                    </a:cubicBezTo>
                    <a:cubicBezTo>
                      <a:pt x="20" y="144"/>
                      <a:pt x="19" y="143"/>
                      <a:pt x="17" y="143"/>
                    </a:cubicBezTo>
                    <a:cubicBezTo>
                      <a:pt x="17" y="143"/>
                      <a:pt x="14" y="141"/>
                      <a:pt x="13" y="141"/>
                    </a:cubicBezTo>
                    <a:cubicBezTo>
                      <a:pt x="12" y="141"/>
                      <a:pt x="12" y="143"/>
                      <a:pt x="12" y="144"/>
                    </a:cubicBezTo>
                    <a:cubicBezTo>
                      <a:pt x="11" y="148"/>
                      <a:pt x="14" y="150"/>
                      <a:pt x="17" y="153"/>
                    </a:cubicBezTo>
                    <a:cubicBezTo>
                      <a:pt x="18" y="154"/>
                      <a:pt x="19" y="155"/>
                      <a:pt x="20" y="156"/>
                    </a:cubicBezTo>
                    <a:cubicBezTo>
                      <a:pt x="20" y="157"/>
                      <a:pt x="21" y="157"/>
                      <a:pt x="21" y="158"/>
                    </a:cubicBezTo>
                    <a:cubicBezTo>
                      <a:pt x="22" y="159"/>
                      <a:pt x="23" y="160"/>
                      <a:pt x="26" y="160"/>
                    </a:cubicBezTo>
                    <a:cubicBezTo>
                      <a:pt x="27" y="160"/>
                      <a:pt x="27" y="160"/>
                      <a:pt x="28" y="159"/>
                    </a:cubicBezTo>
                    <a:cubicBezTo>
                      <a:pt x="28" y="159"/>
                      <a:pt x="29" y="159"/>
                      <a:pt x="30" y="159"/>
                    </a:cubicBezTo>
                    <a:cubicBezTo>
                      <a:pt x="30" y="159"/>
                      <a:pt x="30" y="158"/>
                      <a:pt x="31" y="158"/>
                    </a:cubicBezTo>
                    <a:cubicBezTo>
                      <a:pt x="32" y="158"/>
                      <a:pt x="32" y="158"/>
                      <a:pt x="33" y="159"/>
                    </a:cubicBezTo>
                    <a:cubicBezTo>
                      <a:pt x="33" y="159"/>
                      <a:pt x="33" y="160"/>
                      <a:pt x="33" y="160"/>
                    </a:cubicBezTo>
                    <a:cubicBezTo>
                      <a:pt x="34" y="160"/>
                      <a:pt x="35" y="160"/>
                      <a:pt x="36" y="160"/>
                    </a:cubicBezTo>
                    <a:cubicBezTo>
                      <a:pt x="37" y="159"/>
                      <a:pt x="40" y="158"/>
                      <a:pt x="42" y="159"/>
                    </a:cubicBezTo>
                    <a:cubicBezTo>
                      <a:pt x="44" y="160"/>
                      <a:pt x="38" y="165"/>
                      <a:pt x="38" y="167"/>
                    </a:cubicBezTo>
                    <a:cubicBezTo>
                      <a:pt x="38" y="168"/>
                      <a:pt x="38" y="169"/>
                      <a:pt x="39" y="170"/>
                    </a:cubicBezTo>
                    <a:cubicBezTo>
                      <a:pt x="40" y="170"/>
                      <a:pt x="40" y="171"/>
                      <a:pt x="41" y="171"/>
                    </a:cubicBezTo>
                    <a:cubicBezTo>
                      <a:pt x="42" y="172"/>
                      <a:pt x="43" y="171"/>
                      <a:pt x="44" y="171"/>
                    </a:cubicBezTo>
                    <a:cubicBezTo>
                      <a:pt x="46" y="170"/>
                      <a:pt x="47" y="169"/>
                      <a:pt x="48" y="168"/>
                    </a:cubicBezTo>
                    <a:cubicBezTo>
                      <a:pt x="50" y="167"/>
                      <a:pt x="49" y="166"/>
                      <a:pt x="50" y="164"/>
                    </a:cubicBezTo>
                    <a:cubicBezTo>
                      <a:pt x="50" y="163"/>
                      <a:pt x="51" y="161"/>
                      <a:pt x="52" y="160"/>
                    </a:cubicBezTo>
                    <a:cubicBezTo>
                      <a:pt x="53" y="159"/>
                      <a:pt x="53" y="159"/>
                      <a:pt x="54" y="158"/>
                    </a:cubicBezTo>
                    <a:cubicBezTo>
                      <a:pt x="54" y="158"/>
                      <a:pt x="55" y="157"/>
                      <a:pt x="55" y="156"/>
                    </a:cubicBezTo>
                    <a:cubicBezTo>
                      <a:pt x="56" y="155"/>
                      <a:pt x="58" y="154"/>
                      <a:pt x="59" y="154"/>
                    </a:cubicBezTo>
                    <a:cubicBezTo>
                      <a:pt x="59" y="154"/>
                      <a:pt x="59" y="154"/>
                      <a:pt x="59" y="154"/>
                    </a:cubicBezTo>
                    <a:cubicBezTo>
                      <a:pt x="60" y="156"/>
                      <a:pt x="56" y="157"/>
                      <a:pt x="58" y="159"/>
                    </a:cubicBezTo>
                    <a:cubicBezTo>
                      <a:pt x="59" y="159"/>
                      <a:pt x="60" y="159"/>
                      <a:pt x="60" y="160"/>
                    </a:cubicBezTo>
                    <a:cubicBezTo>
                      <a:pt x="61" y="160"/>
                      <a:pt x="61" y="161"/>
                      <a:pt x="62" y="162"/>
                    </a:cubicBezTo>
                    <a:cubicBezTo>
                      <a:pt x="63" y="163"/>
                      <a:pt x="64" y="163"/>
                      <a:pt x="66" y="163"/>
                    </a:cubicBezTo>
                    <a:cubicBezTo>
                      <a:pt x="67" y="163"/>
                      <a:pt x="67" y="163"/>
                      <a:pt x="68" y="164"/>
                    </a:cubicBezTo>
                    <a:cubicBezTo>
                      <a:pt x="69" y="166"/>
                      <a:pt x="66" y="165"/>
                      <a:pt x="65" y="165"/>
                    </a:cubicBezTo>
                    <a:cubicBezTo>
                      <a:pt x="64" y="165"/>
                      <a:pt x="64" y="165"/>
                      <a:pt x="64" y="164"/>
                    </a:cubicBezTo>
                    <a:cubicBezTo>
                      <a:pt x="62" y="164"/>
                      <a:pt x="62" y="163"/>
                      <a:pt x="60" y="163"/>
                    </a:cubicBezTo>
                    <a:cubicBezTo>
                      <a:pt x="60" y="163"/>
                      <a:pt x="59" y="163"/>
                      <a:pt x="59" y="163"/>
                    </a:cubicBezTo>
                    <a:cubicBezTo>
                      <a:pt x="58" y="163"/>
                      <a:pt x="57" y="162"/>
                      <a:pt x="56" y="162"/>
                    </a:cubicBezTo>
                    <a:cubicBezTo>
                      <a:pt x="56" y="163"/>
                      <a:pt x="55" y="164"/>
                      <a:pt x="55" y="165"/>
                    </a:cubicBezTo>
                    <a:cubicBezTo>
                      <a:pt x="54" y="166"/>
                      <a:pt x="54" y="167"/>
                      <a:pt x="54" y="168"/>
                    </a:cubicBezTo>
                    <a:cubicBezTo>
                      <a:pt x="54" y="171"/>
                      <a:pt x="57" y="171"/>
                      <a:pt x="59" y="172"/>
                    </a:cubicBezTo>
                    <a:cubicBezTo>
                      <a:pt x="59" y="173"/>
                      <a:pt x="60" y="173"/>
                      <a:pt x="60" y="174"/>
                    </a:cubicBezTo>
                    <a:cubicBezTo>
                      <a:pt x="61" y="174"/>
                      <a:pt x="61" y="175"/>
                      <a:pt x="61" y="175"/>
                    </a:cubicBezTo>
                    <a:cubicBezTo>
                      <a:pt x="60" y="175"/>
                      <a:pt x="59" y="175"/>
                      <a:pt x="58" y="175"/>
                    </a:cubicBezTo>
                    <a:cubicBezTo>
                      <a:pt x="57" y="174"/>
                      <a:pt x="57" y="173"/>
                      <a:pt x="55" y="173"/>
                    </a:cubicBezTo>
                    <a:cubicBezTo>
                      <a:pt x="53" y="173"/>
                      <a:pt x="51" y="174"/>
                      <a:pt x="49" y="174"/>
                    </a:cubicBezTo>
                    <a:cubicBezTo>
                      <a:pt x="49" y="175"/>
                      <a:pt x="48" y="175"/>
                      <a:pt x="48" y="176"/>
                    </a:cubicBezTo>
                    <a:cubicBezTo>
                      <a:pt x="47" y="177"/>
                      <a:pt x="48" y="177"/>
                      <a:pt x="49" y="178"/>
                    </a:cubicBezTo>
                    <a:cubicBezTo>
                      <a:pt x="50" y="178"/>
                      <a:pt x="52" y="179"/>
                      <a:pt x="50" y="180"/>
                    </a:cubicBezTo>
                    <a:cubicBezTo>
                      <a:pt x="50" y="180"/>
                      <a:pt x="49" y="179"/>
                      <a:pt x="49" y="180"/>
                    </a:cubicBezTo>
                    <a:cubicBezTo>
                      <a:pt x="49" y="180"/>
                      <a:pt x="49" y="180"/>
                      <a:pt x="49" y="181"/>
                    </a:cubicBezTo>
                    <a:cubicBezTo>
                      <a:pt x="48" y="181"/>
                      <a:pt x="48" y="181"/>
                      <a:pt x="48" y="182"/>
                    </a:cubicBezTo>
                    <a:cubicBezTo>
                      <a:pt x="48" y="182"/>
                      <a:pt x="48" y="182"/>
                      <a:pt x="48" y="183"/>
                    </a:cubicBezTo>
                    <a:cubicBezTo>
                      <a:pt x="48" y="184"/>
                      <a:pt x="47" y="183"/>
                      <a:pt x="46" y="183"/>
                    </a:cubicBezTo>
                    <a:cubicBezTo>
                      <a:pt x="45" y="184"/>
                      <a:pt x="43" y="186"/>
                      <a:pt x="44" y="187"/>
                    </a:cubicBezTo>
                    <a:cubicBezTo>
                      <a:pt x="45" y="188"/>
                      <a:pt x="47" y="186"/>
                      <a:pt x="47" y="186"/>
                    </a:cubicBezTo>
                    <a:cubicBezTo>
                      <a:pt x="48" y="186"/>
                      <a:pt x="50" y="185"/>
                      <a:pt x="51" y="185"/>
                    </a:cubicBezTo>
                    <a:cubicBezTo>
                      <a:pt x="53" y="186"/>
                      <a:pt x="54" y="188"/>
                      <a:pt x="54" y="189"/>
                    </a:cubicBezTo>
                    <a:cubicBezTo>
                      <a:pt x="52" y="190"/>
                      <a:pt x="49" y="189"/>
                      <a:pt x="48" y="190"/>
                    </a:cubicBezTo>
                    <a:cubicBezTo>
                      <a:pt x="47" y="191"/>
                      <a:pt x="47" y="192"/>
                      <a:pt x="47" y="192"/>
                    </a:cubicBezTo>
                    <a:cubicBezTo>
                      <a:pt x="46" y="194"/>
                      <a:pt x="47" y="195"/>
                      <a:pt x="46" y="196"/>
                    </a:cubicBezTo>
                    <a:cubicBezTo>
                      <a:pt x="45" y="196"/>
                      <a:pt x="44" y="197"/>
                      <a:pt x="44" y="198"/>
                    </a:cubicBezTo>
                    <a:cubicBezTo>
                      <a:pt x="44" y="198"/>
                      <a:pt x="44" y="196"/>
                      <a:pt x="43" y="196"/>
                    </a:cubicBezTo>
                    <a:cubicBezTo>
                      <a:pt x="42" y="196"/>
                      <a:pt x="42" y="197"/>
                      <a:pt x="41" y="197"/>
                    </a:cubicBezTo>
                    <a:cubicBezTo>
                      <a:pt x="40" y="197"/>
                      <a:pt x="39" y="197"/>
                      <a:pt x="39" y="197"/>
                    </a:cubicBezTo>
                    <a:cubicBezTo>
                      <a:pt x="38" y="198"/>
                      <a:pt x="38" y="198"/>
                      <a:pt x="38" y="198"/>
                    </a:cubicBezTo>
                    <a:cubicBezTo>
                      <a:pt x="37" y="198"/>
                      <a:pt x="35" y="198"/>
                      <a:pt x="34" y="198"/>
                    </a:cubicBezTo>
                    <a:cubicBezTo>
                      <a:pt x="33" y="198"/>
                      <a:pt x="33" y="198"/>
                      <a:pt x="32" y="198"/>
                    </a:cubicBezTo>
                    <a:cubicBezTo>
                      <a:pt x="30" y="197"/>
                      <a:pt x="28" y="200"/>
                      <a:pt x="26" y="201"/>
                    </a:cubicBezTo>
                    <a:cubicBezTo>
                      <a:pt x="24" y="203"/>
                      <a:pt x="24" y="203"/>
                      <a:pt x="26" y="204"/>
                    </a:cubicBezTo>
                    <a:cubicBezTo>
                      <a:pt x="28" y="204"/>
                      <a:pt x="30" y="204"/>
                      <a:pt x="32" y="205"/>
                    </a:cubicBezTo>
                    <a:cubicBezTo>
                      <a:pt x="32" y="207"/>
                      <a:pt x="35" y="205"/>
                      <a:pt x="36" y="205"/>
                    </a:cubicBezTo>
                    <a:cubicBezTo>
                      <a:pt x="36" y="207"/>
                      <a:pt x="39" y="207"/>
                      <a:pt x="40" y="207"/>
                    </a:cubicBezTo>
                    <a:cubicBezTo>
                      <a:pt x="42" y="207"/>
                      <a:pt x="44" y="207"/>
                      <a:pt x="45" y="207"/>
                    </a:cubicBezTo>
                    <a:cubicBezTo>
                      <a:pt x="46" y="206"/>
                      <a:pt x="46" y="206"/>
                      <a:pt x="47" y="206"/>
                    </a:cubicBezTo>
                    <a:cubicBezTo>
                      <a:pt x="49" y="207"/>
                      <a:pt x="51" y="206"/>
                      <a:pt x="52" y="206"/>
                    </a:cubicBezTo>
                    <a:cubicBezTo>
                      <a:pt x="55" y="206"/>
                      <a:pt x="57" y="207"/>
                      <a:pt x="59" y="207"/>
                    </a:cubicBezTo>
                    <a:cubicBezTo>
                      <a:pt x="58" y="209"/>
                      <a:pt x="52" y="208"/>
                      <a:pt x="50" y="208"/>
                    </a:cubicBezTo>
                    <a:cubicBezTo>
                      <a:pt x="49" y="208"/>
                      <a:pt x="48" y="207"/>
                      <a:pt x="46" y="207"/>
                    </a:cubicBezTo>
                    <a:cubicBezTo>
                      <a:pt x="45" y="208"/>
                      <a:pt x="44" y="209"/>
                      <a:pt x="43" y="209"/>
                    </a:cubicBezTo>
                    <a:cubicBezTo>
                      <a:pt x="43" y="210"/>
                      <a:pt x="42" y="210"/>
                      <a:pt x="42" y="210"/>
                    </a:cubicBezTo>
                    <a:cubicBezTo>
                      <a:pt x="41" y="211"/>
                      <a:pt x="40" y="210"/>
                      <a:pt x="39" y="210"/>
                    </a:cubicBezTo>
                    <a:cubicBezTo>
                      <a:pt x="38" y="211"/>
                      <a:pt x="38" y="213"/>
                      <a:pt x="39" y="213"/>
                    </a:cubicBezTo>
                    <a:cubicBezTo>
                      <a:pt x="40" y="214"/>
                      <a:pt x="40" y="214"/>
                      <a:pt x="41" y="214"/>
                    </a:cubicBezTo>
                    <a:cubicBezTo>
                      <a:pt x="42" y="215"/>
                      <a:pt x="42" y="214"/>
                      <a:pt x="42" y="216"/>
                    </a:cubicBezTo>
                    <a:cubicBezTo>
                      <a:pt x="42" y="216"/>
                      <a:pt x="42" y="217"/>
                      <a:pt x="43" y="217"/>
                    </a:cubicBezTo>
                    <a:cubicBezTo>
                      <a:pt x="44" y="218"/>
                      <a:pt x="44" y="218"/>
                      <a:pt x="45" y="218"/>
                    </a:cubicBezTo>
                    <a:cubicBezTo>
                      <a:pt x="46" y="218"/>
                      <a:pt x="47" y="219"/>
                      <a:pt x="48" y="219"/>
                    </a:cubicBezTo>
                    <a:cubicBezTo>
                      <a:pt x="49" y="220"/>
                      <a:pt x="50" y="220"/>
                      <a:pt x="50" y="220"/>
                    </a:cubicBezTo>
                    <a:cubicBezTo>
                      <a:pt x="51" y="220"/>
                      <a:pt x="52" y="221"/>
                      <a:pt x="52" y="220"/>
                    </a:cubicBezTo>
                    <a:cubicBezTo>
                      <a:pt x="54" y="221"/>
                      <a:pt x="54" y="222"/>
                      <a:pt x="56" y="222"/>
                    </a:cubicBezTo>
                    <a:cubicBezTo>
                      <a:pt x="57" y="222"/>
                      <a:pt x="58" y="222"/>
                      <a:pt x="58" y="223"/>
                    </a:cubicBezTo>
                    <a:cubicBezTo>
                      <a:pt x="59" y="224"/>
                      <a:pt x="59" y="225"/>
                      <a:pt x="57" y="225"/>
                    </a:cubicBezTo>
                    <a:cubicBezTo>
                      <a:pt x="57" y="225"/>
                      <a:pt x="56" y="225"/>
                      <a:pt x="55" y="224"/>
                    </a:cubicBezTo>
                    <a:cubicBezTo>
                      <a:pt x="54" y="224"/>
                      <a:pt x="54" y="224"/>
                      <a:pt x="53" y="223"/>
                    </a:cubicBezTo>
                    <a:cubicBezTo>
                      <a:pt x="52" y="222"/>
                      <a:pt x="50" y="222"/>
                      <a:pt x="49" y="221"/>
                    </a:cubicBezTo>
                    <a:cubicBezTo>
                      <a:pt x="47" y="220"/>
                      <a:pt x="46" y="220"/>
                      <a:pt x="44" y="219"/>
                    </a:cubicBezTo>
                    <a:cubicBezTo>
                      <a:pt x="43" y="218"/>
                      <a:pt x="43" y="218"/>
                      <a:pt x="42" y="218"/>
                    </a:cubicBezTo>
                    <a:cubicBezTo>
                      <a:pt x="41" y="217"/>
                      <a:pt x="41" y="217"/>
                      <a:pt x="41" y="217"/>
                    </a:cubicBezTo>
                    <a:cubicBezTo>
                      <a:pt x="41" y="217"/>
                      <a:pt x="41" y="216"/>
                      <a:pt x="40" y="215"/>
                    </a:cubicBezTo>
                    <a:cubicBezTo>
                      <a:pt x="39" y="214"/>
                      <a:pt x="38" y="214"/>
                      <a:pt x="38" y="213"/>
                    </a:cubicBezTo>
                    <a:cubicBezTo>
                      <a:pt x="37" y="212"/>
                      <a:pt x="37" y="211"/>
                      <a:pt x="36" y="211"/>
                    </a:cubicBezTo>
                    <a:cubicBezTo>
                      <a:pt x="35" y="210"/>
                      <a:pt x="34" y="210"/>
                      <a:pt x="33" y="210"/>
                    </a:cubicBezTo>
                    <a:cubicBezTo>
                      <a:pt x="30" y="209"/>
                      <a:pt x="28" y="212"/>
                      <a:pt x="26" y="213"/>
                    </a:cubicBezTo>
                    <a:cubicBezTo>
                      <a:pt x="25" y="214"/>
                      <a:pt x="24" y="215"/>
                      <a:pt x="23" y="216"/>
                    </a:cubicBezTo>
                    <a:cubicBezTo>
                      <a:pt x="23" y="216"/>
                      <a:pt x="22" y="218"/>
                      <a:pt x="23" y="219"/>
                    </a:cubicBezTo>
                    <a:cubicBezTo>
                      <a:pt x="23" y="220"/>
                      <a:pt x="25" y="221"/>
                      <a:pt x="26" y="221"/>
                    </a:cubicBezTo>
                    <a:cubicBezTo>
                      <a:pt x="27" y="222"/>
                      <a:pt x="29" y="221"/>
                      <a:pt x="30" y="222"/>
                    </a:cubicBezTo>
                    <a:cubicBezTo>
                      <a:pt x="31" y="222"/>
                      <a:pt x="30" y="223"/>
                      <a:pt x="31" y="222"/>
                    </a:cubicBezTo>
                    <a:cubicBezTo>
                      <a:pt x="31" y="223"/>
                      <a:pt x="31" y="225"/>
                      <a:pt x="30" y="225"/>
                    </a:cubicBezTo>
                    <a:cubicBezTo>
                      <a:pt x="30" y="225"/>
                      <a:pt x="28" y="225"/>
                      <a:pt x="27" y="225"/>
                    </a:cubicBezTo>
                    <a:cubicBezTo>
                      <a:pt x="25" y="225"/>
                      <a:pt x="22" y="225"/>
                      <a:pt x="22" y="228"/>
                    </a:cubicBezTo>
                    <a:cubicBezTo>
                      <a:pt x="23" y="228"/>
                      <a:pt x="25" y="228"/>
                      <a:pt x="26" y="228"/>
                    </a:cubicBezTo>
                    <a:cubicBezTo>
                      <a:pt x="26" y="228"/>
                      <a:pt x="26" y="228"/>
                      <a:pt x="27" y="229"/>
                    </a:cubicBezTo>
                    <a:cubicBezTo>
                      <a:pt x="27" y="229"/>
                      <a:pt x="28" y="229"/>
                      <a:pt x="28" y="229"/>
                    </a:cubicBezTo>
                    <a:cubicBezTo>
                      <a:pt x="29" y="229"/>
                      <a:pt x="30" y="229"/>
                      <a:pt x="31" y="229"/>
                    </a:cubicBezTo>
                    <a:cubicBezTo>
                      <a:pt x="33" y="228"/>
                      <a:pt x="34" y="227"/>
                      <a:pt x="35" y="226"/>
                    </a:cubicBezTo>
                    <a:cubicBezTo>
                      <a:pt x="36" y="226"/>
                      <a:pt x="39" y="225"/>
                      <a:pt x="39" y="226"/>
                    </a:cubicBezTo>
                    <a:cubicBezTo>
                      <a:pt x="40" y="229"/>
                      <a:pt x="35" y="231"/>
                      <a:pt x="33" y="232"/>
                    </a:cubicBezTo>
                    <a:cubicBezTo>
                      <a:pt x="32" y="233"/>
                      <a:pt x="26" y="237"/>
                      <a:pt x="30" y="238"/>
                    </a:cubicBezTo>
                    <a:cubicBezTo>
                      <a:pt x="31" y="238"/>
                      <a:pt x="34" y="238"/>
                      <a:pt x="36" y="238"/>
                    </a:cubicBezTo>
                    <a:cubicBezTo>
                      <a:pt x="38" y="238"/>
                      <a:pt x="39" y="236"/>
                      <a:pt x="41" y="236"/>
                    </a:cubicBezTo>
                    <a:cubicBezTo>
                      <a:pt x="42" y="240"/>
                      <a:pt x="35" y="240"/>
                      <a:pt x="33" y="240"/>
                    </a:cubicBezTo>
                    <a:cubicBezTo>
                      <a:pt x="30" y="240"/>
                      <a:pt x="26" y="240"/>
                      <a:pt x="23" y="239"/>
                    </a:cubicBezTo>
                    <a:cubicBezTo>
                      <a:pt x="22" y="239"/>
                      <a:pt x="20" y="239"/>
                      <a:pt x="18" y="239"/>
                    </a:cubicBezTo>
                    <a:cubicBezTo>
                      <a:pt x="17" y="240"/>
                      <a:pt x="17" y="242"/>
                      <a:pt x="18" y="243"/>
                    </a:cubicBezTo>
                    <a:cubicBezTo>
                      <a:pt x="22" y="245"/>
                      <a:pt x="25" y="247"/>
                      <a:pt x="29" y="247"/>
                    </a:cubicBezTo>
                    <a:cubicBezTo>
                      <a:pt x="30" y="247"/>
                      <a:pt x="32" y="247"/>
                      <a:pt x="34" y="247"/>
                    </a:cubicBezTo>
                    <a:cubicBezTo>
                      <a:pt x="34" y="247"/>
                      <a:pt x="35" y="246"/>
                      <a:pt x="35" y="246"/>
                    </a:cubicBezTo>
                    <a:cubicBezTo>
                      <a:pt x="37" y="245"/>
                      <a:pt x="39" y="245"/>
                      <a:pt x="40" y="244"/>
                    </a:cubicBezTo>
                    <a:cubicBezTo>
                      <a:pt x="43" y="243"/>
                      <a:pt x="47" y="244"/>
                      <a:pt x="50" y="243"/>
                    </a:cubicBezTo>
                    <a:cubicBezTo>
                      <a:pt x="51" y="242"/>
                      <a:pt x="53" y="241"/>
                      <a:pt x="54" y="241"/>
                    </a:cubicBezTo>
                    <a:cubicBezTo>
                      <a:pt x="56" y="240"/>
                      <a:pt x="58" y="239"/>
                      <a:pt x="59" y="236"/>
                    </a:cubicBezTo>
                    <a:cubicBezTo>
                      <a:pt x="59" y="234"/>
                      <a:pt x="58" y="233"/>
                      <a:pt x="58" y="231"/>
                    </a:cubicBezTo>
                    <a:cubicBezTo>
                      <a:pt x="58" y="230"/>
                      <a:pt x="58" y="228"/>
                      <a:pt x="57" y="228"/>
                    </a:cubicBezTo>
                    <a:cubicBezTo>
                      <a:pt x="57" y="228"/>
                      <a:pt x="56" y="227"/>
                      <a:pt x="56" y="227"/>
                    </a:cubicBezTo>
                    <a:cubicBezTo>
                      <a:pt x="57" y="227"/>
                      <a:pt x="57" y="227"/>
                      <a:pt x="58" y="226"/>
                    </a:cubicBezTo>
                    <a:cubicBezTo>
                      <a:pt x="58" y="226"/>
                      <a:pt x="60" y="226"/>
                      <a:pt x="60" y="226"/>
                    </a:cubicBezTo>
                    <a:cubicBezTo>
                      <a:pt x="60" y="226"/>
                      <a:pt x="61" y="225"/>
                      <a:pt x="61" y="225"/>
                    </a:cubicBezTo>
                    <a:cubicBezTo>
                      <a:pt x="62" y="224"/>
                      <a:pt x="62" y="223"/>
                      <a:pt x="62" y="223"/>
                    </a:cubicBezTo>
                    <a:cubicBezTo>
                      <a:pt x="62" y="222"/>
                      <a:pt x="62" y="222"/>
                      <a:pt x="63" y="221"/>
                    </a:cubicBezTo>
                    <a:cubicBezTo>
                      <a:pt x="64" y="221"/>
                      <a:pt x="64" y="220"/>
                      <a:pt x="64" y="220"/>
                    </a:cubicBezTo>
                    <a:cubicBezTo>
                      <a:pt x="65" y="219"/>
                      <a:pt x="66" y="219"/>
                      <a:pt x="67" y="218"/>
                    </a:cubicBezTo>
                    <a:cubicBezTo>
                      <a:pt x="67" y="217"/>
                      <a:pt x="67" y="215"/>
                      <a:pt x="68" y="214"/>
                    </a:cubicBezTo>
                    <a:cubicBezTo>
                      <a:pt x="69" y="213"/>
                      <a:pt x="70" y="213"/>
                      <a:pt x="71" y="212"/>
                    </a:cubicBezTo>
                    <a:cubicBezTo>
                      <a:pt x="71" y="211"/>
                      <a:pt x="72" y="211"/>
                      <a:pt x="72" y="210"/>
                    </a:cubicBezTo>
                    <a:cubicBezTo>
                      <a:pt x="72" y="210"/>
                      <a:pt x="73" y="209"/>
                      <a:pt x="73" y="209"/>
                    </a:cubicBezTo>
                    <a:cubicBezTo>
                      <a:pt x="73" y="209"/>
                      <a:pt x="73" y="209"/>
                      <a:pt x="74" y="208"/>
                    </a:cubicBezTo>
                    <a:cubicBezTo>
                      <a:pt x="74" y="208"/>
                      <a:pt x="74" y="208"/>
                      <a:pt x="74" y="208"/>
                    </a:cubicBezTo>
                    <a:cubicBezTo>
                      <a:pt x="75" y="207"/>
                      <a:pt x="76" y="207"/>
                      <a:pt x="76" y="206"/>
                    </a:cubicBezTo>
                    <a:cubicBezTo>
                      <a:pt x="78" y="204"/>
                      <a:pt x="84" y="196"/>
                      <a:pt x="85" y="195"/>
                    </a:cubicBezTo>
                    <a:cubicBezTo>
                      <a:pt x="85" y="194"/>
                      <a:pt x="86" y="193"/>
                      <a:pt x="86" y="193"/>
                    </a:cubicBezTo>
                    <a:cubicBezTo>
                      <a:pt x="86" y="193"/>
                      <a:pt x="87" y="193"/>
                      <a:pt x="87" y="192"/>
                    </a:cubicBezTo>
                    <a:cubicBezTo>
                      <a:pt x="87" y="192"/>
                      <a:pt x="87" y="191"/>
                      <a:pt x="87" y="191"/>
                    </a:cubicBezTo>
                    <a:cubicBezTo>
                      <a:pt x="88" y="189"/>
                      <a:pt x="98" y="179"/>
                      <a:pt x="99" y="177"/>
                    </a:cubicBezTo>
                    <a:cubicBezTo>
                      <a:pt x="99" y="176"/>
                      <a:pt x="100" y="176"/>
                      <a:pt x="100" y="175"/>
                    </a:cubicBezTo>
                    <a:cubicBezTo>
                      <a:pt x="101" y="174"/>
                      <a:pt x="102" y="172"/>
                      <a:pt x="101" y="175"/>
                    </a:cubicBezTo>
                    <a:cubicBezTo>
                      <a:pt x="100" y="177"/>
                      <a:pt x="92" y="189"/>
                      <a:pt x="92" y="189"/>
                    </a:cubicBezTo>
                    <a:cubicBezTo>
                      <a:pt x="90" y="190"/>
                      <a:pt x="90" y="191"/>
                      <a:pt x="89" y="192"/>
                    </a:cubicBezTo>
                    <a:cubicBezTo>
                      <a:pt x="86" y="195"/>
                      <a:pt x="85" y="198"/>
                      <a:pt x="82" y="202"/>
                    </a:cubicBezTo>
                    <a:cubicBezTo>
                      <a:pt x="81" y="203"/>
                      <a:pt x="81" y="204"/>
                      <a:pt x="79" y="206"/>
                    </a:cubicBezTo>
                    <a:cubicBezTo>
                      <a:pt x="78" y="208"/>
                      <a:pt x="76" y="209"/>
                      <a:pt x="75" y="211"/>
                    </a:cubicBezTo>
                    <a:cubicBezTo>
                      <a:pt x="72" y="214"/>
                      <a:pt x="72" y="218"/>
                      <a:pt x="70" y="222"/>
                    </a:cubicBezTo>
                    <a:cubicBezTo>
                      <a:pt x="70" y="223"/>
                      <a:pt x="69" y="222"/>
                      <a:pt x="69" y="223"/>
                    </a:cubicBezTo>
                    <a:cubicBezTo>
                      <a:pt x="68" y="224"/>
                      <a:pt x="69" y="226"/>
                      <a:pt x="68" y="226"/>
                    </a:cubicBezTo>
                    <a:cubicBezTo>
                      <a:pt x="68" y="227"/>
                      <a:pt x="68" y="229"/>
                      <a:pt x="68" y="230"/>
                    </a:cubicBezTo>
                    <a:cubicBezTo>
                      <a:pt x="70" y="229"/>
                      <a:pt x="73" y="229"/>
                      <a:pt x="75" y="229"/>
                    </a:cubicBezTo>
                    <a:cubicBezTo>
                      <a:pt x="68" y="231"/>
                      <a:pt x="68" y="231"/>
                      <a:pt x="68" y="231"/>
                    </a:cubicBezTo>
                    <a:cubicBezTo>
                      <a:pt x="68" y="231"/>
                      <a:pt x="68" y="232"/>
                      <a:pt x="68" y="232"/>
                    </a:cubicBezTo>
                    <a:cubicBezTo>
                      <a:pt x="67" y="232"/>
                      <a:pt x="67" y="232"/>
                      <a:pt x="66" y="232"/>
                    </a:cubicBezTo>
                    <a:cubicBezTo>
                      <a:pt x="68" y="231"/>
                      <a:pt x="68" y="231"/>
                      <a:pt x="68" y="231"/>
                    </a:cubicBezTo>
                    <a:cubicBezTo>
                      <a:pt x="68" y="231"/>
                      <a:pt x="68" y="230"/>
                      <a:pt x="68" y="230"/>
                    </a:cubicBezTo>
                    <a:cubicBezTo>
                      <a:pt x="68" y="230"/>
                      <a:pt x="67" y="230"/>
                      <a:pt x="67" y="231"/>
                    </a:cubicBezTo>
                    <a:cubicBezTo>
                      <a:pt x="65" y="232"/>
                      <a:pt x="66" y="233"/>
                      <a:pt x="66" y="236"/>
                    </a:cubicBezTo>
                    <a:cubicBezTo>
                      <a:pt x="62" y="237"/>
                      <a:pt x="63" y="239"/>
                      <a:pt x="61" y="243"/>
                    </a:cubicBezTo>
                    <a:cubicBezTo>
                      <a:pt x="60" y="245"/>
                      <a:pt x="59" y="245"/>
                      <a:pt x="59" y="248"/>
                    </a:cubicBezTo>
                    <a:cubicBezTo>
                      <a:pt x="59" y="250"/>
                      <a:pt x="59" y="252"/>
                      <a:pt x="59" y="254"/>
                    </a:cubicBezTo>
                    <a:cubicBezTo>
                      <a:pt x="60" y="254"/>
                      <a:pt x="64" y="244"/>
                      <a:pt x="67" y="250"/>
                    </a:cubicBezTo>
                    <a:cubicBezTo>
                      <a:pt x="63" y="252"/>
                      <a:pt x="65" y="255"/>
                      <a:pt x="64" y="258"/>
                    </a:cubicBezTo>
                    <a:cubicBezTo>
                      <a:pt x="64" y="258"/>
                      <a:pt x="63" y="258"/>
                      <a:pt x="63" y="258"/>
                    </a:cubicBezTo>
                    <a:cubicBezTo>
                      <a:pt x="62" y="259"/>
                      <a:pt x="62" y="260"/>
                      <a:pt x="63" y="261"/>
                    </a:cubicBezTo>
                    <a:cubicBezTo>
                      <a:pt x="63" y="262"/>
                      <a:pt x="64" y="262"/>
                      <a:pt x="64" y="262"/>
                    </a:cubicBezTo>
                    <a:cubicBezTo>
                      <a:pt x="64" y="262"/>
                      <a:pt x="64" y="263"/>
                      <a:pt x="64" y="264"/>
                    </a:cubicBezTo>
                    <a:cubicBezTo>
                      <a:pt x="61" y="263"/>
                      <a:pt x="62" y="270"/>
                      <a:pt x="62" y="272"/>
                    </a:cubicBezTo>
                    <a:cubicBezTo>
                      <a:pt x="62" y="275"/>
                      <a:pt x="60" y="277"/>
                      <a:pt x="60" y="280"/>
                    </a:cubicBezTo>
                    <a:cubicBezTo>
                      <a:pt x="60" y="283"/>
                      <a:pt x="60" y="286"/>
                      <a:pt x="60" y="288"/>
                    </a:cubicBezTo>
                    <a:cubicBezTo>
                      <a:pt x="59" y="289"/>
                      <a:pt x="60" y="291"/>
                      <a:pt x="60" y="291"/>
                    </a:cubicBezTo>
                    <a:cubicBezTo>
                      <a:pt x="59" y="292"/>
                      <a:pt x="58" y="292"/>
                      <a:pt x="58" y="293"/>
                    </a:cubicBezTo>
                    <a:cubicBezTo>
                      <a:pt x="57" y="294"/>
                      <a:pt x="57" y="294"/>
                      <a:pt x="57" y="296"/>
                    </a:cubicBezTo>
                    <a:cubicBezTo>
                      <a:pt x="62" y="297"/>
                      <a:pt x="63" y="295"/>
                      <a:pt x="65" y="291"/>
                    </a:cubicBezTo>
                    <a:cubicBezTo>
                      <a:pt x="68" y="287"/>
                      <a:pt x="71" y="285"/>
                      <a:pt x="71" y="280"/>
                    </a:cubicBezTo>
                    <a:cubicBezTo>
                      <a:pt x="71" y="277"/>
                      <a:pt x="70" y="271"/>
                      <a:pt x="71" y="268"/>
                    </a:cubicBezTo>
                    <a:cubicBezTo>
                      <a:pt x="73" y="267"/>
                      <a:pt x="75" y="268"/>
                      <a:pt x="77" y="267"/>
                    </a:cubicBezTo>
                    <a:cubicBezTo>
                      <a:pt x="78" y="267"/>
                      <a:pt x="80" y="266"/>
                      <a:pt x="81" y="265"/>
                    </a:cubicBezTo>
                    <a:cubicBezTo>
                      <a:pt x="83" y="269"/>
                      <a:pt x="78" y="270"/>
                      <a:pt x="76" y="273"/>
                    </a:cubicBezTo>
                    <a:cubicBezTo>
                      <a:pt x="75" y="274"/>
                      <a:pt x="76" y="275"/>
                      <a:pt x="75" y="275"/>
                    </a:cubicBezTo>
                    <a:cubicBezTo>
                      <a:pt x="75" y="276"/>
                      <a:pt x="73" y="276"/>
                      <a:pt x="73" y="277"/>
                    </a:cubicBezTo>
                    <a:cubicBezTo>
                      <a:pt x="72" y="278"/>
                      <a:pt x="72" y="281"/>
                      <a:pt x="72" y="282"/>
                    </a:cubicBezTo>
                    <a:cubicBezTo>
                      <a:pt x="73" y="286"/>
                      <a:pt x="75" y="291"/>
                      <a:pt x="79" y="290"/>
                    </a:cubicBezTo>
                    <a:cubicBezTo>
                      <a:pt x="82" y="289"/>
                      <a:pt x="81" y="290"/>
                      <a:pt x="81" y="286"/>
                    </a:cubicBezTo>
                    <a:cubicBezTo>
                      <a:pt x="82" y="284"/>
                      <a:pt x="83" y="283"/>
                      <a:pt x="86" y="284"/>
                    </a:cubicBezTo>
                    <a:cubicBezTo>
                      <a:pt x="86" y="287"/>
                      <a:pt x="86" y="288"/>
                      <a:pt x="88" y="290"/>
                    </a:cubicBezTo>
                    <a:cubicBezTo>
                      <a:pt x="90" y="292"/>
                      <a:pt x="91" y="294"/>
                      <a:pt x="92" y="296"/>
                    </a:cubicBezTo>
                    <a:cubicBezTo>
                      <a:pt x="93" y="298"/>
                      <a:pt x="94" y="301"/>
                      <a:pt x="95" y="298"/>
                    </a:cubicBezTo>
                    <a:cubicBezTo>
                      <a:pt x="95" y="297"/>
                      <a:pt x="95" y="294"/>
                      <a:pt x="95" y="293"/>
                    </a:cubicBezTo>
                    <a:cubicBezTo>
                      <a:pt x="95" y="291"/>
                      <a:pt x="93" y="290"/>
                      <a:pt x="94" y="288"/>
                    </a:cubicBezTo>
                    <a:cubicBezTo>
                      <a:pt x="95" y="288"/>
                      <a:pt x="96" y="288"/>
                      <a:pt x="98" y="288"/>
                    </a:cubicBezTo>
                    <a:cubicBezTo>
                      <a:pt x="98" y="287"/>
                      <a:pt x="98" y="285"/>
                      <a:pt x="98" y="283"/>
                    </a:cubicBezTo>
                    <a:cubicBezTo>
                      <a:pt x="98" y="280"/>
                      <a:pt x="98" y="279"/>
                      <a:pt x="99" y="277"/>
                    </a:cubicBezTo>
                    <a:cubicBezTo>
                      <a:pt x="100" y="276"/>
                      <a:pt x="100" y="273"/>
                      <a:pt x="101" y="272"/>
                    </a:cubicBezTo>
                    <a:cubicBezTo>
                      <a:pt x="104" y="272"/>
                      <a:pt x="103" y="275"/>
                      <a:pt x="103" y="277"/>
                    </a:cubicBezTo>
                    <a:cubicBezTo>
                      <a:pt x="106" y="277"/>
                      <a:pt x="112" y="275"/>
                      <a:pt x="110" y="279"/>
                    </a:cubicBezTo>
                    <a:cubicBezTo>
                      <a:pt x="108" y="280"/>
                      <a:pt x="105" y="279"/>
                      <a:pt x="103" y="280"/>
                    </a:cubicBezTo>
                    <a:cubicBezTo>
                      <a:pt x="101" y="281"/>
                      <a:pt x="102" y="283"/>
                      <a:pt x="102" y="285"/>
                    </a:cubicBezTo>
                    <a:cubicBezTo>
                      <a:pt x="101" y="288"/>
                      <a:pt x="99" y="288"/>
                      <a:pt x="98" y="290"/>
                    </a:cubicBezTo>
                    <a:cubicBezTo>
                      <a:pt x="97" y="292"/>
                      <a:pt x="97" y="294"/>
                      <a:pt x="97" y="296"/>
                    </a:cubicBezTo>
                    <a:cubicBezTo>
                      <a:pt x="98" y="297"/>
                      <a:pt x="98" y="298"/>
                      <a:pt x="99" y="299"/>
                    </a:cubicBezTo>
                    <a:cubicBezTo>
                      <a:pt x="99" y="300"/>
                      <a:pt x="98" y="301"/>
                      <a:pt x="99" y="301"/>
                    </a:cubicBezTo>
                    <a:cubicBezTo>
                      <a:pt x="99" y="302"/>
                      <a:pt x="100" y="302"/>
                      <a:pt x="100" y="302"/>
                    </a:cubicBezTo>
                    <a:cubicBezTo>
                      <a:pt x="101" y="303"/>
                      <a:pt x="102" y="305"/>
                      <a:pt x="103" y="306"/>
                    </a:cubicBezTo>
                    <a:cubicBezTo>
                      <a:pt x="103" y="307"/>
                      <a:pt x="105" y="307"/>
                      <a:pt x="106" y="308"/>
                    </a:cubicBezTo>
                    <a:cubicBezTo>
                      <a:pt x="107" y="308"/>
                      <a:pt x="108" y="310"/>
                      <a:pt x="110" y="310"/>
                    </a:cubicBezTo>
                    <a:cubicBezTo>
                      <a:pt x="111" y="310"/>
                      <a:pt x="112" y="310"/>
                      <a:pt x="113" y="311"/>
                    </a:cubicBezTo>
                    <a:cubicBezTo>
                      <a:pt x="114" y="312"/>
                      <a:pt x="114" y="319"/>
                      <a:pt x="113" y="320"/>
                    </a:cubicBezTo>
                    <a:cubicBezTo>
                      <a:pt x="110" y="320"/>
                      <a:pt x="109" y="324"/>
                      <a:pt x="108" y="327"/>
                    </a:cubicBezTo>
                    <a:cubicBezTo>
                      <a:pt x="107" y="330"/>
                      <a:pt x="107" y="332"/>
                      <a:pt x="106" y="336"/>
                    </a:cubicBezTo>
                    <a:cubicBezTo>
                      <a:pt x="105" y="341"/>
                      <a:pt x="102" y="347"/>
                      <a:pt x="98" y="351"/>
                    </a:cubicBezTo>
                    <a:cubicBezTo>
                      <a:pt x="97" y="353"/>
                      <a:pt x="95" y="355"/>
                      <a:pt x="93" y="356"/>
                    </a:cubicBezTo>
                    <a:cubicBezTo>
                      <a:pt x="91" y="359"/>
                      <a:pt x="91" y="362"/>
                      <a:pt x="91" y="365"/>
                    </a:cubicBezTo>
                    <a:cubicBezTo>
                      <a:pt x="91" y="369"/>
                      <a:pt x="92" y="377"/>
                      <a:pt x="96" y="379"/>
                    </a:cubicBezTo>
                    <a:cubicBezTo>
                      <a:pt x="93" y="380"/>
                      <a:pt x="92" y="373"/>
                      <a:pt x="91" y="372"/>
                    </a:cubicBezTo>
                    <a:cubicBezTo>
                      <a:pt x="90" y="368"/>
                      <a:pt x="88" y="367"/>
                      <a:pt x="84" y="368"/>
                    </a:cubicBezTo>
                    <a:cubicBezTo>
                      <a:pt x="83" y="371"/>
                      <a:pt x="83" y="374"/>
                      <a:pt x="84" y="377"/>
                    </a:cubicBezTo>
                    <a:cubicBezTo>
                      <a:pt x="85" y="380"/>
                      <a:pt x="87" y="383"/>
                      <a:pt x="89" y="385"/>
                    </a:cubicBezTo>
                    <a:cubicBezTo>
                      <a:pt x="90" y="386"/>
                      <a:pt x="92" y="387"/>
                      <a:pt x="93" y="388"/>
                    </a:cubicBezTo>
                    <a:cubicBezTo>
                      <a:pt x="94" y="390"/>
                      <a:pt x="97" y="405"/>
                      <a:pt x="101" y="403"/>
                    </a:cubicBezTo>
                    <a:cubicBezTo>
                      <a:pt x="102" y="398"/>
                      <a:pt x="99" y="392"/>
                      <a:pt x="99" y="387"/>
                    </a:cubicBezTo>
                    <a:cubicBezTo>
                      <a:pt x="99" y="383"/>
                      <a:pt x="98" y="380"/>
                      <a:pt x="102" y="378"/>
                    </a:cubicBezTo>
                    <a:cubicBezTo>
                      <a:pt x="105" y="377"/>
                      <a:pt x="105" y="378"/>
                      <a:pt x="107" y="381"/>
                    </a:cubicBezTo>
                    <a:cubicBezTo>
                      <a:pt x="107" y="382"/>
                      <a:pt x="109" y="382"/>
                      <a:pt x="109" y="382"/>
                    </a:cubicBezTo>
                    <a:cubicBezTo>
                      <a:pt x="110" y="384"/>
                      <a:pt x="111" y="385"/>
                      <a:pt x="112" y="386"/>
                    </a:cubicBezTo>
                    <a:cubicBezTo>
                      <a:pt x="113" y="388"/>
                      <a:pt x="115" y="389"/>
                      <a:pt x="117" y="390"/>
                    </a:cubicBezTo>
                    <a:cubicBezTo>
                      <a:pt x="121" y="394"/>
                      <a:pt x="123" y="399"/>
                      <a:pt x="130" y="399"/>
                    </a:cubicBezTo>
                    <a:cubicBezTo>
                      <a:pt x="131" y="395"/>
                      <a:pt x="130" y="395"/>
                      <a:pt x="128" y="391"/>
                    </a:cubicBezTo>
                    <a:cubicBezTo>
                      <a:pt x="127" y="388"/>
                      <a:pt x="127" y="385"/>
                      <a:pt x="127" y="381"/>
                    </a:cubicBezTo>
                    <a:cubicBezTo>
                      <a:pt x="127" y="376"/>
                      <a:pt x="130" y="380"/>
                      <a:pt x="133" y="382"/>
                    </a:cubicBezTo>
                    <a:cubicBezTo>
                      <a:pt x="137" y="384"/>
                      <a:pt x="136" y="385"/>
                      <a:pt x="137" y="390"/>
                    </a:cubicBezTo>
                    <a:cubicBezTo>
                      <a:pt x="139" y="390"/>
                      <a:pt x="142" y="391"/>
                      <a:pt x="145" y="391"/>
                    </a:cubicBezTo>
                    <a:cubicBezTo>
                      <a:pt x="145" y="391"/>
                      <a:pt x="147" y="392"/>
                      <a:pt x="147" y="392"/>
                    </a:cubicBezTo>
                    <a:cubicBezTo>
                      <a:pt x="148" y="392"/>
                      <a:pt x="149" y="390"/>
                      <a:pt x="150" y="390"/>
                    </a:cubicBezTo>
                    <a:cubicBezTo>
                      <a:pt x="153" y="389"/>
                      <a:pt x="154" y="390"/>
                      <a:pt x="156" y="388"/>
                    </a:cubicBezTo>
                    <a:cubicBezTo>
                      <a:pt x="158" y="386"/>
                      <a:pt x="158" y="385"/>
                      <a:pt x="160" y="383"/>
                    </a:cubicBezTo>
                    <a:cubicBezTo>
                      <a:pt x="162" y="381"/>
                      <a:pt x="162" y="380"/>
                      <a:pt x="165" y="381"/>
                    </a:cubicBezTo>
                    <a:cubicBezTo>
                      <a:pt x="166" y="381"/>
                      <a:pt x="166" y="382"/>
                      <a:pt x="166" y="383"/>
                    </a:cubicBezTo>
                    <a:cubicBezTo>
                      <a:pt x="167" y="383"/>
                      <a:pt x="168" y="382"/>
                      <a:pt x="168" y="383"/>
                    </a:cubicBezTo>
                    <a:cubicBezTo>
                      <a:pt x="169" y="383"/>
                      <a:pt x="170" y="383"/>
                      <a:pt x="171" y="383"/>
                    </a:cubicBezTo>
                    <a:cubicBezTo>
                      <a:pt x="174" y="382"/>
                      <a:pt x="175" y="381"/>
                      <a:pt x="174" y="378"/>
                    </a:cubicBezTo>
                    <a:cubicBezTo>
                      <a:pt x="174" y="377"/>
                      <a:pt x="172" y="376"/>
                      <a:pt x="171" y="375"/>
                    </a:cubicBezTo>
                    <a:cubicBezTo>
                      <a:pt x="171" y="374"/>
                      <a:pt x="171" y="373"/>
                      <a:pt x="172" y="372"/>
                    </a:cubicBezTo>
                    <a:cubicBezTo>
                      <a:pt x="175" y="371"/>
                      <a:pt x="177" y="372"/>
                      <a:pt x="180" y="372"/>
                    </a:cubicBezTo>
                    <a:cubicBezTo>
                      <a:pt x="183" y="372"/>
                      <a:pt x="185" y="372"/>
                      <a:pt x="187" y="372"/>
                    </a:cubicBezTo>
                    <a:cubicBezTo>
                      <a:pt x="189" y="371"/>
                      <a:pt x="191" y="370"/>
                      <a:pt x="193" y="369"/>
                    </a:cubicBezTo>
                    <a:cubicBezTo>
                      <a:pt x="196" y="368"/>
                      <a:pt x="197" y="366"/>
                      <a:pt x="201" y="367"/>
                    </a:cubicBezTo>
                    <a:cubicBezTo>
                      <a:pt x="201" y="368"/>
                      <a:pt x="201" y="369"/>
                      <a:pt x="201" y="371"/>
                    </a:cubicBezTo>
                    <a:cubicBezTo>
                      <a:pt x="197" y="370"/>
                      <a:pt x="195" y="375"/>
                      <a:pt x="192" y="375"/>
                    </a:cubicBezTo>
                    <a:cubicBezTo>
                      <a:pt x="190" y="376"/>
                      <a:pt x="189" y="373"/>
                      <a:pt x="187" y="374"/>
                    </a:cubicBezTo>
                    <a:cubicBezTo>
                      <a:pt x="186" y="375"/>
                      <a:pt x="186" y="377"/>
                      <a:pt x="186" y="378"/>
                    </a:cubicBezTo>
                    <a:cubicBezTo>
                      <a:pt x="185" y="378"/>
                      <a:pt x="183" y="378"/>
                      <a:pt x="182" y="378"/>
                    </a:cubicBezTo>
                    <a:cubicBezTo>
                      <a:pt x="180" y="379"/>
                      <a:pt x="182" y="378"/>
                      <a:pt x="180" y="380"/>
                    </a:cubicBezTo>
                    <a:cubicBezTo>
                      <a:pt x="179" y="382"/>
                      <a:pt x="178" y="385"/>
                      <a:pt x="176" y="388"/>
                    </a:cubicBezTo>
                    <a:cubicBezTo>
                      <a:pt x="175" y="389"/>
                      <a:pt x="175" y="390"/>
                      <a:pt x="174" y="391"/>
                    </a:cubicBezTo>
                    <a:cubicBezTo>
                      <a:pt x="174" y="391"/>
                      <a:pt x="174" y="392"/>
                      <a:pt x="173" y="392"/>
                    </a:cubicBezTo>
                    <a:cubicBezTo>
                      <a:pt x="173" y="392"/>
                      <a:pt x="172" y="392"/>
                      <a:pt x="171" y="392"/>
                    </a:cubicBezTo>
                    <a:cubicBezTo>
                      <a:pt x="170" y="393"/>
                      <a:pt x="170" y="394"/>
                      <a:pt x="169" y="395"/>
                    </a:cubicBezTo>
                    <a:cubicBezTo>
                      <a:pt x="169" y="396"/>
                      <a:pt x="169" y="397"/>
                      <a:pt x="169" y="397"/>
                    </a:cubicBezTo>
                    <a:cubicBezTo>
                      <a:pt x="169" y="398"/>
                      <a:pt x="168" y="398"/>
                      <a:pt x="168" y="399"/>
                    </a:cubicBezTo>
                    <a:cubicBezTo>
                      <a:pt x="165" y="402"/>
                      <a:pt x="164" y="409"/>
                      <a:pt x="165" y="414"/>
                    </a:cubicBezTo>
                    <a:cubicBezTo>
                      <a:pt x="166" y="418"/>
                      <a:pt x="171" y="422"/>
                      <a:pt x="172" y="425"/>
                    </a:cubicBezTo>
                    <a:cubicBezTo>
                      <a:pt x="173" y="427"/>
                      <a:pt x="173" y="429"/>
                      <a:pt x="174" y="430"/>
                    </a:cubicBezTo>
                    <a:cubicBezTo>
                      <a:pt x="174" y="431"/>
                      <a:pt x="175" y="432"/>
                      <a:pt x="176" y="433"/>
                    </a:cubicBezTo>
                    <a:cubicBezTo>
                      <a:pt x="176" y="434"/>
                      <a:pt x="177" y="434"/>
                      <a:pt x="177" y="435"/>
                    </a:cubicBezTo>
                    <a:cubicBezTo>
                      <a:pt x="178" y="435"/>
                      <a:pt x="177" y="436"/>
                      <a:pt x="177" y="437"/>
                    </a:cubicBezTo>
                    <a:cubicBezTo>
                      <a:pt x="180" y="441"/>
                      <a:pt x="186" y="442"/>
                      <a:pt x="185" y="448"/>
                    </a:cubicBezTo>
                    <a:cubicBezTo>
                      <a:pt x="184" y="450"/>
                      <a:pt x="182" y="452"/>
                      <a:pt x="185" y="454"/>
                    </a:cubicBezTo>
                    <a:cubicBezTo>
                      <a:pt x="185" y="455"/>
                      <a:pt x="187" y="456"/>
                      <a:pt x="188" y="456"/>
                    </a:cubicBezTo>
                    <a:cubicBezTo>
                      <a:pt x="190" y="455"/>
                      <a:pt x="189" y="454"/>
                      <a:pt x="190" y="453"/>
                    </a:cubicBezTo>
                    <a:cubicBezTo>
                      <a:pt x="192" y="452"/>
                      <a:pt x="193" y="453"/>
                      <a:pt x="195" y="451"/>
                    </a:cubicBezTo>
                    <a:cubicBezTo>
                      <a:pt x="196" y="449"/>
                      <a:pt x="196" y="447"/>
                      <a:pt x="199" y="448"/>
                    </a:cubicBezTo>
                    <a:cubicBezTo>
                      <a:pt x="202" y="449"/>
                      <a:pt x="203" y="452"/>
                      <a:pt x="205" y="448"/>
                    </a:cubicBezTo>
                    <a:cubicBezTo>
                      <a:pt x="206" y="446"/>
                      <a:pt x="206" y="442"/>
                      <a:pt x="209" y="443"/>
                    </a:cubicBezTo>
                    <a:cubicBezTo>
                      <a:pt x="212" y="443"/>
                      <a:pt x="213" y="447"/>
                      <a:pt x="212" y="449"/>
                    </a:cubicBezTo>
                    <a:cubicBezTo>
                      <a:pt x="212" y="452"/>
                      <a:pt x="209" y="452"/>
                      <a:pt x="208" y="455"/>
                    </a:cubicBezTo>
                    <a:cubicBezTo>
                      <a:pt x="206" y="455"/>
                      <a:pt x="205" y="459"/>
                      <a:pt x="205" y="461"/>
                    </a:cubicBezTo>
                    <a:cubicBezTo>
                      <a:pt x="205" y="461"/>
                      <a:pt x="206" y="462"/>
                      <a:pt x="206" y="462"/>
                    </a:cubicBezTo>
                    <a:cubicBezTo>
                      <a:pt x="206" y="463"/>
                      <a:pt x="206" y="464"/>
                      <a:pt x="206" y="465"/>
                    </a:cubicBezTo>
                    <a:cubicBezTo>
                      <a:pt x="205" y="466"/>
                      <a:pt x="205" y="466"/>
                      <a:pt x="204" y="468"/>
                    </a:cubicBezTo>
                    <a:cubicBezTo>
                      <a:pt x="204" y="468"/>
                      <a:pt x="203" y="467"/>
                      <a:pt x="203" y="467"/>
                    </a:cubicBezTo>
                    <a:cubicBezTo>
                      <a:pt x="202" y="468"/>
                      <a:pt x="202" y="468"/>
                      <a:pt x="202" y="469"/>
                    </a:cubicBezTo>
                    <a:cubicBezTo>
                      <a:pt x="201" y="469"/>
                      <a:pt x="200" y="470"/>
                      <a:pt x="200" y="471"/>
                    </a:cubicBezTo>
                    <a:cubicBezTo>
                      <a:pt x="198" y="473"/>
                      <a:pt x="197" y="474"/>
                      <a:pt x="199" y="476"/>
                    </a:cubicBezTo>
                    <a:cubicBezTo>
                      <a:pt x="198" y="478"/>
                      <a:pt x="196" y="478"/>
                      <a:pt x="195" y="480"/>
                    </a:cubicBezTo>
                    <a:cubicBezTo>
                      <a:pt x="193" y="483"/>
                      <a:pt x="195" y="483"/>
                      <a:pt x="196" y="485"/>
                    </a:cubicBezTo>
                    <a:cubicBezTo>
                      <a:pt x="197" y="487"/>
                      <a:pt x="198" y="490"/>
                      <a:pt x="197" y="492"/>
                    </a:cubicBezTo>
                    <a:cubicBezTo>
                      <a:pt x="196" y="494"/>
                      <a:pt x="194" y="494"/>
                      <a:pt x="194" y="498"/>
                    </a:cubicBezTo>
                    <a:cubicBezTo>
                      <a:pt x="194" y="500"/>
                      <a:pt x="195" y="502"/>
                      <a:pt x="194" y="504"/>
                    </a:cubicBezTo>
                    <a:cubicBezTo>
                      <a:pt x="194" y="506"/>
                      <a:pt x="195" y="510"/>
                      <a:pt x="194" y="511"/>
                    </a:cubicBezTo>
                    <a:cubicBezTo>
                      <a:pt x="193" y="515"/>
                      <a:pt x="187" y="512"/>
                      <a:pt x="188" y="516"/>
                    </a:cubicBezTo>
                    <a:cubicBezTo>
                      <a:pt x="188" y="517"/>
                      <a:pt x="190" y="518"/>
                      <a:pt x="190" y="519"/>
                    </a:cubicBezTo>
                    <a:cubicBezTo>
                      <a:pt x="190" y="520"/>
                      <a:pt x="189" y="521"/>
                      <a:pt x="189" y="522"/>
                    </a:cubicBezTo>
                    <a:cubicBezTo>
                      <a:pt x="187" y="523"/>
                      <a:pt x="186" y="521"/>
                      <a:pt x="185" y="519"/>
                    </a:cubicBezTo>
                    <a:cubicBezTo>
                      <a:pt x="184" y="518"/>
                      <a:pt x="182" y="518"/>
                      <a:pt x="181" y="517"/>
                    </a:cubicBezTo>
                    <a:cubicBezTo>
                      <a:pt x="180" y="516"/>
                      <a:pt x="179" y="514"/>
                      <a:pt x="178" y="514"/>
                    </a:cubicBezTo>
                    <a:cubicBezTo>
                      <a:pt x="176" y="513"/>
                      <a:pt x="173" y="515"/>
                      <a:pt x="174" y="517"/>
                    </a:cubicBezTo>
                    <a:cubicBezTo>
                      <a:pt x="169" y="518"/>
                      <a:pt x="161" y="511"/>
                      <a:pt x="157" y="514"/>
                    </a:cubicBezTo>
                    <a:cubicBezTo>
                      <a:pt x="163" y="515"/>
                      <a:pt x="160" y="523"/>
                      <a:pt x="163" y="525"/>
                    </a:cubicBezTo>
                    <a:cubicBezTo>
                      <a:pt x="160" y="525"/>
                      <a:pt x="155" y="524"/>
                      <a:pt x="152" y="525"/>
                    </a:cubicBezTo>
                    <a:cubicBezTo>
                      <a:pt x="150" y="526"/>
                      <a:pt x="151" y="530"/>
                      <a:pt x="148" y="531"/>
                    </a:cubicBezTo>
                    <a:cubicBezTo>
                      <a:pt x="148" y="531"/>
                      <a:pt x="146" y="532"/>
                      <a:pt x="146" y="532"/>
                    </a:cubicBezTo>
                    <a:cubicBezTo>
                      <a:pt x="144" y="533"/>
                      <a:pt x="143" y="533"/>
                      <a:pt x="142" y="531"/>
                    </a:cubicBezTo>
                    <a:cubicBezTo>
                      <a:pt x="141" y="529"/>
                      <a:pt x="143" y="529"/>
                      <a:pt x="143" y="528"/>
                    </a:cubicBezTo>
                    <a:cubicBezTo>
                      <a:pt x="144" y="526"/>
                      <a:pt x="144" y="526"/>
                      <a:pt x="144" y="523"/>
                    </a:cubicBezTo>
                    <a:cubicBezTo>
                      <a:pt x="142" y="522"/>
                      <a:pt x="142" y="524"/>
                      <a:pt x="141" y="525"/>
                    </a:cubicBezTo>
                    <a:cubicBezTo>
                      <a:pt x="139" y="525"/>
                      <a:pt x="138" y="525"/>
                      <a:pt x="136" y="525"/>
                    </a:cubicBezTo>
                    <a:cubicBezTo>
                      <a:pt x="136" y="523"/>
                      <a:pt x="136" y="522"/>
                      <a:pt x="135" y="520"/>
                    </a:cubicBezTo>
                    <a:cubicBezTo>
                      <a:pt x="134" y="518"/>
                      <a:pt x="132" y="515"/>
                      <a:pt x="130" y="514"/>
                    </a:cubicBezTo>
                    <a:cubicBezTo>
                      <a:pt x="128" y="512"/>
                      <a:pt x="123" y="513"/>
                      <a:pt x="120" y="513"/>
                    </a:cubicBezTo>
                    <a:cubicBezTo>
                      <a:pt x="116" y="513"/>
                      <a:pt x="112" y="516"/>
                      <a:pt x="114" y="521"/>
                    </a:cubicBezTo>
                    <a:cubicBezTo>
                      <a:pt x="115" y="523"/>
                      <a:pt x="119" y="525"/>
                      <a:pt x="118" y="526"/>
                    </a:cubicBezTo>
                    <a:cubicBezTo>
                      <a:pt x="116" y="529"/>
                      <a:pt x="109" y="520"/>
                      <a:pt x="107" y="521"/>
                    </a:cubicBezTo>
                    <a:cubicBezTo>
                      <a:pt x="109" y="525"/>
                      <a:pt x="112" y="529"/>
                      <a:pt x="115" y="531"/>
                    </a:cubicBezTo>
                    <a:cubicBezTo>
                      <a:pt x="118" y="534"/>
                      <a:pt x="121" y="532"/>
                      <a:pt x="122" y="537"/>
                    </a:cubicBezTo>
                    <a:cubicBezTo>
                      <a:pt x="125" y="537"/>
                      <a:pt x="124" y="539"/>
                      <a:pt x="126" y="541"/>
                    </a:cubicBezTo>
                    <a:cubicBezTo>
                      <a:pt x="127" y="543"/>
                      <a:pt x="129" y="543"/>
                      <a:pt x="130" y="545"/>
                    </a:cubicBezTo>
                    <a:cubicBezTo>
                      <a:pt x="129" y="545"/>
                      <a:pt x="128" y="548"/>
                      <a:pt x="127" y="549"/>
                    </a:cubicBezTo>
                    <a:cubicBezTo>
                      <a:pt x="125" y="552"/>
                      <a:pt x="124" y="556"/>
                      <a:pt x="123" y="560"/>
                    </a:cubicBezTo>
                    <a:cubicBezTo>
                      <a:pt x="123" y="559"/>
                      <a:pt x="123" y="559"/>
                      <a:pt x="123" y="558"/>
                    </a:cubicBezTo>
                    <a:cubicBezTo>
                      <a:pt x="122" y="560"/>
                      <a:pt x="120" y="562"/>
                      <a:pt x="118" y="563"/>
                    </a:cubicBezTo>
                    <a:cubicBezTo>
                      <a:pt x="117" y="564"/>
                      <a:pt x="114" y="563"/>
                      <a:pt x="112" y="564"/>
                    </a:cubicBezTo>
                    <a:cubicBezTo>
                      <a:pt x="112" y="564"/>
                      <a:pt x="111" y="565"/>
                      <a:pt x="110" y="566"/>
                    </a:cubicBezTo>
                    <a:cubicBezTo>
                      <a:pt x="109" y="567"/>
                      <a:pt x="109" y="566"/>
                      <a:pt x="108" y="568"/>
                    </a:cubicBezTo>
                    <a:cubicBezTo>
                      <a:pt x="106" y="570"/>
                      <a:pt x="106" y="572"/>
                      <a:pt x="107" y="574"/>
                    </a:cubicBezTo>
                    <a:cubicBezTo>
                      <a:pt x="108" y="574"/>
                      <a:pt x="110" y="574"/>
                      <a:pt x="112" y="574"/>
                    </a:cubicBezTo>
                    <a:cubicBezTo>
                      <a:pt x="113" y="574"/>
                      <a:pt x="112" y="575"/>
                      <a:pt x="113" y="576"/>
                    </a:cubicBezTo>
                    <a:cubicBezTo>
                      <a:pt x="114" y="576"/>
                      <a:pt x="116" y="576"/>
                      <a:pt x="117" y="576"/>
                    </a:cubicBezTo>
                    <a:cubicBezTo>
                      <a:pt x="122" y="577"/>
                      <a:pt x="121" y="570"/>
                      <a:pt x="124" y="567"/>
                    </a:cubicBezTo>
                    <a:cubicBezTo>
                      <a:pt x="126" y="564"/>
                      <a:pt x="129" y="563"/>
                      <a:pt x="132" y="561"/>
                    </a:cubicBezTo>
                    <a:cubicBezTo>
                      <a:pt x="135" y="559"/>
                      <a:pt x="141" y="558"/>
                      <a:pt x="144" y="559"/>
                    </a:cubicBezTo>
                    <a:cubicBezTo>
                      <a:pt x="144" y="561"/>
                      <a:pt x="143" y="562"/>
                      <a:pt x="143" y="563"/>
                    </a:cubicBezTo>
                    <a:cubicBezTo>
                      <a:pt x="142" y="565"/>
                      <a:pt x="142" y="565"/>
                      <a:pt x="142" y="567"/>
                    </a:cubicBezTo>
                    <a:cubicBezTo>
                      <a:pt x="142" y="570"/>
                      <a:pt x="146" y="574"/>
                      <a:pt x="142" y="574"/>
                    </a:cubicBezTo>
                    <a:cubicBezTo>
                      <a:pt x="142" y="576"/>
                      <a:pt x="141" y="577"/>
                      <a:pt x="141" y="578"/>
                    </a:cubicBezTo>
                    <a:cubicBezTo>
                      <a:pt x="141" y="580"/>
                      <a:pt x="143" y="582"/>
                      <a:pt x="143" y="584"/>
                    </a:cubicBezTo>
                    <a:cubicBezTo>
                      <a:pt x="143" y="585"/>
                      <a:pt x="139" y="589"/>
                      <a:pt x="143" y="590"/>
                    </a:cubicBezTo>
                    <a:cubicBezTo>
                      <a:pt x="143" y="592"/>
                      <a:pt x="145" y="595"/>
                      <a:pt x="144" y="597"/>
                    </a:cubicBezTo>
                    <a:cubicBezTo>
                      <a:pt x="144" y="598"/>
                      <a:pt x="143" y="598"/>
                      <a:pt x="142" y="600"/>
                    </a:cubicBezTo>
                    <a:cubicBezTo>
                      <a:pt x="141" y="601"/>
                      <a:pt x="141" y="602"/>
                      <a:pt x="141" y="603"/>
                    </a:cubicBezTo>
                    <a:cubicBezTo>
                      <a:pt x="141" y="605"/>
                      <a:pt x="140" y="606"/>
                      <a:pt x="139" y="608"/>
                    </a:cubicBezTo>
                    <a:cubicBezTo>
                      <a:pt x="139" y="609"/>
                      <a:pt x="140" y="611"/>
                      <a:pt x="139" y="612"/>
                    </a:cubicBezTo>
                    <a:cubicBezTo>
                      <a:pt x="139" y="613"/>
                      <a:pt x="137" y="613"/>
                      <a:pt x="137" y="614"/>
                    </a:cubicBezTo>
                    <a:cubicBezTo>
                      <a:pt x="136" y="615"/>
                      <a:pt x="136" y="616"/>
                      <a:pt x="136" y="617"/>
                    </a:cubicBezTo>
                    <a:cubicBezTo>
                      <a:pt x="134" y="621"/>
                      <a:pt x="134" y="619"/>
                      <a:pt x="132" y="620"/>
                    </a:cubicBezTo>
                    <a:cubicBezTo>
                      <a:pt x="130" y="621"/>
                      <a:pt x="129" y="623"/>
                      <a:pt x="128" y="624"/>
                    </a:cubicBezTo>
                    <a:cubicBezTo>
                      <a:pt x="127" y="624"/>
                      <a:pt x="126" y="625"/>
                      <a:pt x="125" y="625"/>
                    </a:cubicBezTo>
                    <a:cubicBezTo>
                      <a:pt x="125" y="626"/>
                      <a:pt x="124" y="625"/>
                      <a:pt x="123" y="626"/>
                    </a:cubicBezTo>
                    <a:cubicBezTo>
                      <a:pt x="122" y="626"/>
                      <a:pt x="121" y="629"/>
                      <a:pt x="120" y="630"/>
                    </a:cubicBezTo>
                    <a:cubicBezTo>
                      <a:pt x="118" y="631"/>
                      <a:pt x="115" y="629"/>
                      <a:pt x="113" y="630"/>
                    </a:cubicBezTo>
                    <a:cubicBezTo>
                      <a:pt x="113" y="630"/>
                      <a:pt x="112" y="631"/>
                      <a:pt x="112" y="631"/>
                    </a:cubicBezTo>
                    <a:cubicBezTo>
                      <a:pt x="111" y="631"/>
                      <a:pt x="109" y="631"/>
                      <a:pt x="109" y="631"/>
                    </a:cubicBezTo>
                    <a:cubicBezTo>
                      <a:pt x="108" y="632"/>
                      <a:pt x="106" y="633"/>
                      <a:pt x="105" y="634"/>
                    </a:cubicBezTo>
                    <a:cubicBezTo>
                      <a:pt x="104" y="635"/>
                      <a:pt x="104" y="637"/>
                      <a:pt x="103" y="638"/>
                    </a:cubicBezTo>
                    <a:cubicBezTo>
                      <a:pt x="101" y="640"/>
                      <a:pt x="95" y="639"/>
                      <a:pt x="93" y="637"/>
                    </a:cubicBezTo>
                    <a:cubicBezTo>
                      <a:pt x="91" y="636"/>
                      <a:pt x="92" y="635"/>
                      <a:pt x="89" y="636"/>
                    </a:cubicBezTo>
                    <a:cubicBezTo>
                      <a:pt x="87" y="638"/>
                      <a:pt x="88" y="639"/>
                      <a:pt x="87" y="642"/>
                    </a:cubicBezTo>
                    <a:cubicBezTo>
                      <a:pt x="86" y="643"/>
                      <a:pt x="82" y="642"/>
                      <a:pt x="82" y="643"/>
                    </a:cubicBezTo>
                    <a:cubicBezTo>
                      <a:pt x="81" y="644"/>
                      <a:pt x="82" y="648"/>
                      <a:pt x="81" y="650"/>
                    </a:cubicBezTo>
                    <a:cubicBezTo>
                      <a:pt x="79" y="653"/>
                      <a:pt x="76" y="651"/>
                      <a:pt x="75" y="655"/>
                    </a:cubicBezTo>
                    <a:cubicBezTo>
                      <a:pt x="77" y="655"/>
                      <a:pt x="82" y="654"/>
                      <a:pt x="85" y="655"/>
                    </a:cubicBezTo>
                    <a:cubicBezTo>
                      <a:pt x="88" y="656"/>
                      <a:pt x="86" y="658"/>
                      <a:pt x="85" y="660"/>
                    </a:cubicBezTo>
                    <a:cubicBezTo>
                      <a:pt x="83" y="662"/>
                      <a:pt x="82" y="663"/>
                      <a:pt x="79" y="664"/>
                    </a:cubicBezTo>
                    <a:cubicBezTo>
                      <a:pt x="78" y="665"/>
                      <a:pt x="77" y="664"/>
                      <a:pt x="76" y="666"/>
                    </a:cubicBezTo>
                    <a:cubicBezTo>
                      <a:pt x="76" y="669"/>
                      <a:pt x="77" y="669"/>
                      <a:pt x="79" y="670"/>
                    </a:cubicBezTo>
                    <a:cubicBezTo>
                      <a:pt x="82" y="672"/>
                      <a:pt x="84" y="672"/>
                      <a:pt x="87" y="672"/>
                    </a:cubicBezTo>
                    <a:cubicBezTo>
                      <a:pt x="88" y="672"/>
                      <a:pt x="89" y="672"/>
                      <a:pt x="89" y="672"/>
                    </a:cubicBezTo>
                    <a:cubicBezTo>
                      <a:pt x="90" y="673"/>
                      <a:pt x="90" y="674"/>
                      <a:pt x="90" y="674"/>
                    </a:cubicBezTo>
                    <a:cubicBezTo>
                      <a:pt x="92" y="675"/>
                      <a:pt x="93" y="675"/>
                      <a:pt x="95" y="675"/>
                    </a:cubicBezTo>
                    <a:cubicBezTo>
                      <a:pt x="97" y="675"/>
                      <a:pt x="100" y="675"/>
                      <a:pt x="102" y="675"/>
                    </a:cubicBezTo>
                    <a:cubicBezTo>
                      <a:pt x="104" y="676"/>
                      <a:pt x="103" y="676"/>
                      <a:pt x="105" y="677"/>
                    </a:cubicBezTo>
                    <a:cubicBezTo>
                      <a:pt x="105" y="678"/>
                      <a:pt x="105" y="679"/>
                      <a:pt x="107" y="678"/>
                    </a:cubicBezTo>
                    <a:cubicBezTo>
                      <a:pt x="110" y="677"/>
                      <a:pt x="107" y="674"/>
                      <a:pt x="108" y="672"/>
                    </a:cubicBezTo>
                    <a:cubicBezTo>
                      <a:pt x="111" y="671"/>
                      <a:pt x="113" y="671"/>
                      <a:pt x="116" y="671"/>
                    </a:cubicBezTo>
                    <a:cubicBezTo>
                      <a:pt x="119" y="671"/>
                      <a:pt x="119" y="669"/>
                      <a:pt x="122" y="669"/>
                    </a:cubicBezTo>
                    <a:cubicBezTo>
                      <a:pt x="125" y="668"/>
                      <a:pt x="127" y="668"/>
                      <a:pt x="128" y="671"/>
                    </a:cubicBezTo>
                    <a:cubicBezTo>
                      <a:pt x="128" y="673"/>
                      <a:pt x="127" y="677"/>
                      <a:pt x="128" y="678"/>
                    </a:cubicBezTo>
                    <a:cubicBezTo>
                      <a:pt x="129" y="679"/>
                      <a:pt x="131" y="679"/>
                      <a:pt x="131" y="679"/>
                    </a:cubicBezTo>
                    <a:cubicBezTo>
                      <a:pt x="133" y="680"/>
                      <a:pt x="133" y="682"/>
                      <a:pt x="134" y="682"/>
                    </a:cubicBezTo>
                    <a:cubicBezTo>
                      <a:pt x="135" y="683"/>
                      <a:pt x="139" y="682"/>
                      <a:pt x="140" y="682"/>
                    </a:cubicBezTo>
                    <a:cubicBezTo>
                      <a:pt x="143" y="682"/>
                      <a:pt x="143" y="682"/>
                      <a:pt x="145" y="680"/>
                    </a:cubicBezTo>
                    <a:cubicBezTo>
                      <a:pt x="148" y="678"/>
                      <a:pt x="147" y="678"/>
                      <a:pt x="147" y="675"/>
                    </a:cubicBezTo>
                    <a:cubicBezTo>
                      <a:pt x="148" y="672"/>
                      <a:pt x="148" y="671"/>
                      <a:pt x="151" y="672"/>
                    </a:cubicBezTo>
                    <a:cubicBezTo>
                      <a:pt x="153" y="672"/>
                      <a:pt x="154" y="672"/>
                      <a:pt x="155" y="675"/>
                    </a:cubicBezTo>
                    <a:cubicBezTo>
                      <a:pt x="155" y="676"/>
                      <a:pt x="154" y="678"/>
                      <a:pt x="155" y="678"/>
                    </a:cubicBezTo>
                    <a:cubicBezTo>
                      <a:pt x="156" y="680"/>
                      <a:pt x="158" y="680"/>
                      <a:pt x="160" y="681"/>
                    </a:cubicBezTo>
                    <a:cubicBezTo>
                      <a:pt x="162" y="682"/>
                      <a:pt x="163" y="684"/>
                      <a:pt x="165" y="686"/>
                    </a:cubicBezTo>
                    <a:cubicBezTo>
                      <a:pt x="166" y="689"/>
                      <a:pt x="167" y="691"/>
                      <a:pt x="169" y="691"/>
                    </a:cubicBezTo>
                    <a:cubicBezTo>
                      <a:pt x="171" y="692"/>
                      <a:pt x="172" y="691"/>
                      <a:pt x="173" y="692"/>
                    </a:cubicBezTo>
                    <a:cubicBezTo>
                      <a:pt x="176" y="693"/>
                      <a:pt x="176" y="694"/>
                      <a:pt x="179" y="695"/>
                    </a:cubicBezTo>
                    <a:cubicBezTo>
                      <a:pt x="182" y="696"/>
                      <a:pt x="185" y="697"/>
                      <a:pt x="189" y="697"/>
                    </a:cubicBezTo>
                    <a:cubicBezTo>
                      <a:pt x="191" y="697"/>
                      <a:pt x="193" y="696"/>
                      <a:pt x="194" y="694"/>
                    </a:cubicBezTo>
                    <a:cubicBezTo>
                      <a:pt x="195" y="691"/>
                      <a:pt x="192" y="689"/>
                      <a:pt x="194" y="687"/>
                    </a:cubicBezTo>
                    <a:cubicBezTo>
                      <a:pt x="196" y="685"/>
                      <a:pt x="196" y="685"/>
                      <a:pt x="198" y="685"/>
                    </a:cubicBezTo>
                    <a:cubicBezTo>
                      <a:pt x="198" y="685"/>
                      <a:pt x="199" y="685"/>
                      <a:pt x="200" y="685"/>
                    </a:cubicBezTo>
                    <a:cubicBezTo>
                      <a:pt x="201" y="685"/>
                      <a:pt x="201" y="684"/>
                      <a:pt x="202" y="683"/>
                    </a:cubicBezTo>
                    <a:cubicBezTo>
                      <a:pt x="203" y="683"/>
                      <a:pt x="204" y="683"/>
                      <a:pt x="205" y="682"/>
                    </a:cubicBezTo>
                    <a:cubicBezTo>
                      <a:pt x="206" y="682"/>
                      <a:pt x="208" y="680"/>
                      <a:pt x="209" y="679"/>
                    </a:cubicBezTo>
                    <a:cubicBezTo>
                      <a:pt x="211" y="678"/>
                      <a:pt x="214" y="680"/>
                      <a:pt x="216" y="678"/>
                    </a:cubicBezTo>
                    <a:cubicBezTo>
                      <a:pt x="218" y="677"/>
                      <a:pt x="218" y="676"/>
                      <a:pt x="219" y="675"/>
                    </a:cubicBezTo>
                    <a:cubicBezTo>
                      <a:pt x="220" y="674"/>
                      <a:pt x="221" y="675"/>
                      <a:pt x="222" y="675"/>
                    </a:cubicBezTo>
                    <a:cubicBezTo>
                      <a:pt x="223" y="674"/>
                      <a:pt x="223" y="673"/>
                      <a:pt x="224" y="673"/>
                    </a:cubicBezTo>
                    <a:cubicBezTo>
                      <a:pt x="225" y="674"/>
                      <a:pt x="218" y="677"/>
                      <a:pt x="217" y="679"/>
                    </a:cubicBezTo>
                    <a:cubicBezTo>
                      <a:pt x="215" y="680"/>
                      <a:pt x="216" y="682"/>
                      <a:pt x="215" y="683"/>
                    </a:cubicBezTo>
                    <a:cubicBezTo>
                      <a:pt x="214" y="686"/>
                      <a:pt x="212" y="686"/>
                      <a:pt x="210" y="687"/>
                    </a:cubicBezTo>
                    <a:cubicBezTo>
                      <a:pt x="208" y="689"/>
                      <a:pt x="206" y="690"/>
                      <a:pt x="204" y="692"/>
                    </a:cubicBezTo>
                    <a:cubicBezTo>
                      <a:pt x="204" y="693"/>
                      <a:pt x="203" y="695"/>
                      <a:pt x="202" y="696"/>
                    </a:cubicBezTo>
                    <a:cubicBezTo>
                      <a:pt x="202" y="696"/>
                      <a:pt x="202" y="697"/>
                      <a:pt x="202" y="698"/>
                    </a:cubicBezTo>
                    <a:cubicBezTo>
                      <a:pt x="201" y="698"/>
                      <a:pt x="200" y="700"/>
                      <a:pt x="200" y="700"/>
                    </a:cubicBezTo>
                    <a:cubicBezTo>
                      <a:pt x="199" y="704"/>
                      <a:pt x="200" y="708"/>
                      <a:pt x="195" y="709"/>
                    </a:cubicBezTo>
                    <a:cubicBezTo>
                      <a:pt x="193" y="709"/>
                      <a:pt x="192" y="709"/>
                      <a:pt x="190" y="709"/>
                    </a:cubicBezTo>
                    <a:cubicBezTo>
                      <a:pt x="190" y="709"/>
                      <a:pt x="188" y="708"/>
                      <a:pt x="187" y="709"/>
                    </a:cubicBezTo>
                    <a:cubicBezTo>
                      <a:pt x="186" y="709"/>
                      <a:pt x="186" y="710"/>
                      <a:pt x="185" y="711"/>
                    </a:cubicBezTo>
                    <a:cubicBezTo>
                      <a:pt x="182" y="713"/>
                      <a:pt x="179" y="711"/>
                      <a:pt x="177" y="709"/>
                    </a:cubicBezTo>
                    <a:cubicBezTo>
                      <a:pt x="174" y="707"/>
                      <a:pt x="169" y="708"/>
                      <a:pt x="165" y="708"/>
                    </a:cubicBezTo>
                    <a:cubicBezTo>
                      <a:pt x="161" y="708"/>
                      <a:pt x="157" y="707"/>
                      <a:pt x="152" y="707"/>
                    </a:cubicBezTo>
                    <a:cubicBezTo>
                      <a:pt x="149" y="707"/>
                      <a:pt x="145" y="708"/>
                      <a:pt x="141" y="708"/>
                    </a:cubicBezTo>
                    <a:cubicBezTo>
                      <a:pt x="137" y="708"/>
                      <a:pt x="134" y="707"/>
                      <a:pt x="134" y="712"/>
                    </a:cubicBezTo>
                    <a:cubicBezTo>
                      <a:pt x="134" y="714"/>
                      <a:pt x="134" y="715"/>
                      <a:pt x="133" y="717"/>
                    </a:cubicBezTo>
                    <a:cubicBezTo>
                      <a:pt x="133" y="717"/>
                      <a:pt x="132" y="718"/>
                      <a:pt x="132" y="719"/>
                    </a:cubicBezTo>
                    <a:cubicBezTo>
                      <a:pt x="132" y="720"/>
                      <a:pt x="132" y="722"/>
                      <a:pt x="132" y="724"/>
                    </a:cubicBezTo>
                    <a:cubicBezTo>
                      <a:pt x="132" y="726"/>
                      <a:pt x="132" y="727"/>
                      <a:pt x="130" y="728"/>
                    </a:cubicBezTo>
                    <a:cubicBezTo>
                      <a:pt x="129" y="729"/>
                      <a:pt x="125" y="729"/>
                      <a:pt x="124" y="728"/>
                    </a:cubicBezTo>
                    <a:cubicBezTo>
                      <a:pt x="123" y="727"/>
                      <a:pt x="122" y="721"/>
                      <a:pt x="118" y="724"/>
                    </a:cubicBezTo>
                    <a:cubicBezTo>
                      <a:pt x="116" y="727"/>
                      <a:pt x="117" y="733"/>
                      <a:pt x="117" y="736"/>
                    </a:cubicBezTo>
                    <a:cubicBezTo>
                      <a:pt x="117" y="738"/>
                      <a:pt x="117" y="740"/>
                      <a:pt x="116" y="742"/>
                    </a:cubicBezTo>
                    <a:cubicBezTo>
                      <a:pt x="115" y="744"/>
                      <a:pt x="114" y="746"/>
                      <a:pt x="114" y="748"/>
                    </a:cubicBezTo>
                    <a:cubicBezTo>
                      <a:pt x="113" y="749"/>
                      <a:pt x="110" y="750"/>
                      <a:pt x="109" y="751"/>
                    </a:cubicBezTo>
                    <a:cubicBezTo>
                      <a:pt x="108" y="753"/>
                      <a:pt x="107" y="755"/>
                      <a:pt x="106" y="756"/>
                    </a:cubicBezTo>
                    <a:cubicBezTo>
                      <a:pt x="105" y="758"/>
                      <a:pt x="105" y="760"/>
                      <a:pt x="104" y="761"/>
                    </a:cubicBezTo>
                    <a:cubicBezTo>
                      <a:pt x="103" y="763"/>
                      <a:pt x="101" y="762"/>
                      <a:pt x="100" y="762"/>
                    </a:cubicBezTo>
                    <a:cubicBezTo>
                      <a:pt x="96" y="763"/>
                      <a:pt x="96" y="763"/>
                      <a:pt x="94" y="766"/>
                    </a:cubicBezTo>
                    <a:cubicBezTo>
                      <a:pt x="94" y="767"/>
                      <a:pt x="92" y="769"/>
                      <a:pt x="91" y="770"/>
                    </a:cubicBezTo>
                    <a:cubicBezTo>
                      <a:pt x="91" y="771"/>
                      <a:pt x="91" y="771"/>
                      <a:pt x="92" y="772"/>
                    </a:cubicBezTo>
                    <a:cubicBezTo>
                      <a:pt x="91" y="773"/>
                      <a:pt x="91" y="774"/>
                      <a:pt x="90" y="775"/>
                    </a:cubicBezTo>
                    <a:cubicBezTo>
                      <a:pt x="83" y="781"/>
                      <a:pt x="83" y="781"/>
                      <a:pt x="83" y="781"/>
                    </a:cubicBezTo>
                    <a:cubicBezTo>
                      <a:pt x="83" y="782"/>
                      <a:pt x="82" y="782"/>
                      <a:pt x="82" y="783"/>
                    </a:cubicBezTo>
                    <a:cubicBezTo>
                      <a:pt x="82" y="783"/>
                      <a:pt x="82" y="783"/>
                      <a:pt x="81" y="784"/>
                    </a:cubicBezTo>
                    <a:cubicBezTo>
                      <a:pt x="81" y="784"/>
                      <a:pt x="81" y="784"/>
                      <a:pt x="81" y="784"/>
                    </a:cubicBezTo>
                    <a:cubicBezTo>
                      <a:pt x="80" y="784"/>
                      <a:pt x="81" y="785"/>
                      <a:pt x="81" y="785"/>
                    </a:cubicBezTo>
                    <a:cubicBezTo>
                      <a:pt x="81" y="786"/>
                      <a:pt x="81" y="786"/>
                      <a:pt x="81" y="787"/>
                    </a:cubicBezTo>
                    <a:cubicBezTo>
                      <a:pt x="81" y="787"/>
                      <a:pt x="81" y="787"/>
                      <a:pt x="80" y="787"/>
                    </a:cubicBezTo>
                    <a:cubicBezTo>
                      <a:pt x="80" y="787"/>
                      <a:pt x="80" y="788"/>
                      <a:pt x="79" y="788"/>
                    </a:cubicBezTo>
                    <a:cubicBezTo>
                      <a:pt x="79" y="788"/>
                      <a:pt x="78" y="788"/>
                      <a:pt x="78" y="788"/>
                    </a:cubicBezTo>
                    <a:cubicBezTo>
                      <a:pt x="77" y="789"/>
                      <a:pt x="77" y="790"/>
                      <a:pt x="76" y="791"/>
                    </a:cubicBezTo>
                    <a:cubicBezTo>
                      <a:pt x="75" y="792"/>
                      <a:pt x="74" y="793"/>
                      <a:pt x="73" y="793"/>
                    </a:cubicBezTo>
                    <a:cubicBezTo>
                      <a:pt x="73" y="793"/>
                      <a:pt x="73" y="793"/>
                      <a:pt x="73" y="793"/>
                    </a:cubicBezTo>
                    <a:cubicBezTo>
                      <a:pt x="72" y="794"/>
                      <a:pt x="72" y="794"/>
                      <a:pt x="72" y="794"/>
                    </a:cubicBezTo>
                    <a:cubicBezTo>
                      <a:pt x="71" y="795"/>
                      <a:pt x="71" y="795"/>
                      <a:pt x="70" y="796"/>
                    </a:cubicBezTo>
                    <a:cubicBezTo>
                      <a:pt x="70" y="796"/>
                      <a:pt x="70" y="796"/>
                      <a:pt x="70" y="796"/>
                    </a:cubicBezTo>
                    <a:cubicBezTo>
                      <a:pt x="69" y="796"/>
                      <a:pt x="67" y="795"/>
                      <a:pt x="67" y="795"/>
                    </a:cubicBezTo>
                    <a:cubicBezTo>
                      <a:pt x="67" y="795"/>
                      <a:pt x="66" y="794"/>
                      <a:pt x="66" y="794"/>
                    </a:cubicBezTo>
                    <a:cubicBezTo>
                      <a:pt x="66" y="794"/>
                      <a:pt x="66" y="793"/>
                      <a:pt x="65" y="793"/>
                    </a:cubicBezTo>
                    <a:cubicBezTo>
                      <a:pt x="65" y="793"/>
                      <a:pt x="64" y="794"/>
                      <a:pt x="64" y="794"/>
                    </a:cubicBezTo>
                    <a:cubicBezTo>
                      <a:pt x="63" y="794"/>
                      <a:pt x="63" y="794"/>
                      <a:pt x="63" y="795"/>
                    </a:cubicBezTo>
                    <a:cubicBezTo>
                      <a:pt x="62" y="795"/>
                      <a:pt x="62" y="795"/>
                      <a:pt x="62" y="796"/>
                    </a:cubicBezTo>
                    <a:cubicBezTo>
                      <a:pt x="62" y="796"/>
                      <a:pt x="62" y="796"/>
                      <a:pt x="62" y="796"/>
                    </a:cubicBezTo>
                    <a:cubicBezTo>
                      <a:pt x="62" y="796"/>
                      <a:pt x="61" y="796"/>
                      <a:pt x="61" y="796"/>
                    </a:cubicBezTo>
                    <a:cubicBezTo>
                      <a:pt x="60" y="796"/>
                      <a:pt x="59" y="796"/>
                      <a:pt x="59" y="796"/>
                    </a:cubicBezTo>
                    <a:cubicBezTo>
                      <a:pt x="58" y="797"/>
                      <a:pt x="57" y="797"/>
                      <a:pt x="57" y="798"/>
                    </a:cubicBezTo>
                    <a:cubicBezTo>
                      <a:pt x="56" y="799"/>
                      <a:pt x="56" y="800"/>
                      <a:pt x="55" y="801"/>
                    </a:cubicBezTo>
                    <a:cubicBezTo>
                      <a:pt x="55" y="802"/>
                      <a:pt x="54" y="802"/>
                      <a:pt x="54" y="803"/>
                    </a:cubicBezTo>
                    <a:cubicBezTo>
                      <a:pt x="54" y="804"/>
                      <a:pt x="54" y="804"/>
                      <a:pt x="54" y="805"/>
                    </a:cubicBezTo>
                    <a:cubicBezTo>
                      <a:pt x="54" y="805"/>
                      <a:pt x="53" y="806"/>
                      <a:pt x="54" y="806"/>
                    </a:cubicBezTo>
                    <a:cubicBezTo>
                      <a:pt x="54" y="807"/>
                      <a:pt x="54" y="808"/>
                      <a:pt x="55" y="808"/>
                    </a:cubicBezTo>
                    <a:cubicBezTo>
                      <a:pt x="55" y="808"/>
                      <a:pt x="55" y="809"/>
                      <a:pt x="55" y="809"/>
                    </a:cubicBezTo>
                    <a:cubicBezTo>
                      <a:pt x="56" y="809"/>
                      <a:pt x="56" y="809"/>
                      <a:pt x="56" y="809"/>
                    </a:cubicBezTo>
                    <a:cubicBezTo>
                      <a:pt x="56" y="809"/>
                      <a:pt x="56" y="809"/>
                      <a:pt x="57" y="810"/>
                    </a:cubicBezTo>
                    <a:cubicBezTo>
                      <a:pt x="57" y="810"/>
                      <a:pt x="57" y="810"/>
                      <a:pt x="57" y="810"/>
                    </a:cubicBezTo>
                    <a:cubicBezTo>
                      <a:pt x="58" y="810"/>
                      <a:pt x="58" y="810"/>
                      <a:pt x="59" y="811"/>
                    </a:cubicBezTo>
                    <a:cubicBezTo>
                      <a:pt x="60" y="811"/>
                      <a:pt x="60" y="811"/>
                      <a:pt x="61" y="810"/>
                    </a:cubicBezTo>
                    <a:cubicBezTo>
                      <a:pt x="62" y="810"/>
                      <a:pt x="62" y="810"/>
                      <a:pt x="63" y="809"/>
                    </a:cubicBezTo>
                    <a:cubicBezTo>
                      <a:pt x="63" y="809"/>
                      <a:pt x="64" y="809"/>
                      <a:pt x="64" y="808"/>
                    </a:cubicBezTo>
                    <a:cubicBezTo>
                      <a:pt x="65" y="808"/>
                      <a:pt x="65" y="807"/>
                      <a:pt x="65" y="806"/>
                    </a:cubicBezTo>
                    <a:cubicBezTo>
                      <a:pt x="65" y="806"/>
                      <a:pt x="66" y="805"/>
                      <a:pt x="66" y="804"/>
                    </a:cubicBezTo>
                    <a:cubicBezTo>
                      <a:pt x="67" y="804"/>
                      <a:pt x="67" y="804"/>
                      <a:pt x="68" y="804"/>
                    </a:cubicBezTo>
                    <a:cubicBezTo>
                      <a:pt x="69" y="804"/>
                      <a:pt x="70" y="805"/>
                      <a:pt x="70" y="805"/>
                    </a:cubicBezTo>
                    <a:cubicBezTo>
                      <a:pt x="71" y="805"/>
                      <a:pt x="72" y="806"/>
                      <a:pt x="73" y="806"/>
                    </a:cubicBezTo>
                    <a:cubicBezTo>
                      <a:pt x="73" y="806"/>
                      <a:pt x="74" y="807"/>
                      <a:pt x="74" y="807"/>
                    </a:cubicBezTo>
                    <a:cubicBezTo>
                      <a:pt x="74" y="807"/>
                      <a:pt x="74" y="808"/>
                      <a:pt x="74" y="808"/>
                    </a:cubicBezTo>
                    <a:cubicBezTo>
                      <a:pt x="74" y="808"/>
                      <a:pt x="75" y="809"/>
                      <a:pt x="75" y="810"/>
                    </a:cubicBezTo>
                    <a:cubicBezTo>
                      <a:pt x="76" y="811"/>
                      <a:pt x="77" y="811"/>
                      <a:pt x="77" y="812"/>
                    </a:cubicBezTo>
                    <a:cubicBezTo>
                      <a:pt x="78" y="813"/>
                      <a:pt x="78" y="814"/>
                      <a:pt x="78" y="815"/>
                    </a:cubicBezTo>
                    <a:cubicBezTo>
                      <a:pt x="79" y="817"/>
                      <a:pt x="81" y="818"/>
                      <a:pt x="83" y="818"/>
                    </a:cubicBezTo>
                    <a:cubicBezTo>
                      <a:pt x="83" y="818"/>
                      <a:pt x="84" y="818"/>
                      <a:pt x="85" y="817"/>
                    </a:cubicBezTo>
                    <a:cubicBezTo>
                      <a:pt x="85" y="817"/>
                      <a:pt x="85" y="817"/>
                      <a:pt x="85" y="817"/>
                    </a:cubicBezTo>
                    <a:cubicBezTo>
                      <a:pt x="85" y="816"/>
                      <a:pt x="85" y="816"/>
                      <a:pt x="86" y="815"/>
                    </a:cubicBezTo>
                    <a:cubicBezTo>
                      <a:pt x="87" y="814"/>
                      <a:pt x="88" y="813"/>
                      <a:pt x="88" y="811"/>
                    </a:cubicBezTo>
                    <a:cubicBezTo>
                      <a:pt x="89" y="811"/>
                      <a:pt x="89" y="811"/>
                      <a:pt x="89" y="810"/>
                    </a:cubicBezTo>
                    <a:cubicBezTo>
                      <a:pt x="90" y="810"/>
                      <a:pt x="90" y="809"/>
                      <a:pt x="90" y="809"/>
                    </a:cubicBezTo>
                    <a:cubicBezTo>
                      <a:pt x="91" y="807"/>
                      <a:pt x="90" y="806"/>
                      <a:pt x="89" y="805"/>
                    </a:cubicBezTo>
                    <a:cubicBezTo>
                      <a:pt x="89" y="804"/>
                      <a:pt x="89" y="804"/>
                      <a:pt x="89" y="803"/>
                    </a:cubicBezTo>
                    <a:cubicBezTo>
                      <a:pt x="89" y="802"/>
                      <a:pt x="89" y="802"/>
                      <a:pt x="90" y="802"/>
                    </a:cubicBezTo>
                    <a:cubicBezTo>
                      <a:pt x="91" y="802"/>
                      <a:pt x="91" y="802"/>
                      <a:pt x="91" y="802"/>
                    </a:cubicBezTo>
                    <a:cubicBezTo>
                      <a:pt x="91" y="801"/>
                      <a:pt x="92" y="801"/>
                      <a:pt x="92" y="801"/>
                    </a:cubicBezTo>
                    <a:cubicBezTo>
                      <a:pt x="93" y="800"/>
                      <a:pt x="93" y="800"/>
                      <a:pt x="94" y="800"/>
                    </a:cubicBezTo>
                    <a:cubicBezTo>
                      <a:pt x="94" y="799"/>
                      <a:pt x="95" y="799"/>
                      <a:pt x="96" y="799"/>
                    </a:cubicBezTo>
                    <a:cubicBezTo>
                      <a:pt x="97" y="798"/>
                      <a:pt x="98" y="798"/>
                      <a:pt x="99" y="797"/>
                    </a:cubicBezTo>
                    <a:cubicBezTo>
                      <a:pt x="100" y="797"/>
                      <a:pt x="101" y="796"/>
                      <a:pt x="103" y="795"/>
                    </a:cubicBezTo>
                    <a:cubicBezTo>
                      <a:pt x="104" y="794"/>
                      <a:pt x="105" y="793"/>
                      <a:pt x="105" y="792"/>
                    </a:cubicBezTo>
                    <a:cubicBezTo>
                      <a:pt x="105" y="791"/>
                      <a:pt x="105" y="791"/>
                      <a:pt x="105" y="791"/>
                    </a:cubicBezTo>
                    <a:cubicBezTo>
                      <a:pt x="105" y="790"/>
                      <a:pt x="106" y="789"/>
                      <a:pt x="106" y="788"/>
                    </a:cubicBezTo>
                    <a:cubicBezTo>
                      <a:pt x="106" y="788"/>
                      <a:pt x="106" y="787"/>
                      <a:pt x="106" y="786"/>
                    </a:cubicBezTo>
                    <a:cubicBezTo>
                      <a:pt x="106" y="786"/>
                      <a:pt x="106" y="786"/>
                      <a:pt x="106" y="785"/>
                    </a:cubicBezTo>
                    <a:cubicBezTo>
                      <a:pt x="107" y="785"/>
                      <a:pt x="106" y="784"/>
                      <a:pt x="107" y="784"/>
                    </a:cubicBezTo>
                    <a:cubicBezTo>
                      <a:pt x="107" y="783"/>
                      <a:pt x="107" y="783"/>
                      <a:pt x="108" y="783"/>
                    </a:cubicBezTo>
                    <a:cubicBezTo>
                      <a:pt x="108" y="783"/>
                      <a:pt x="108" y="783"/>
                      <a:pt x="109" y="783"/>
                    </a:cubicBezTo>
                    <a:cubicBezTo>
                      <a:pt x="109" y="784"/>
                      <a:pt x="109" y="785"/>
                      <a:pt x="109" y="785"/>
                    </a:cubicBezTo>
                    <a:cubicBezTo>
                      <a:pt x="111" y="787"/>
                      <a:pt x="112" y="787"/>
                      <a:pt x="114" y="786"/>
                    </a:cubicBezTo>
                    <a:cubicBezTo>
                      <a:pt x="115" y="786"/>
                      <a:pt x="116" y="786"/>
                      <a:pt x="117" y="786"/>
                    </a:cubicBezTo>
                    <a:cubicBezTo>
                      <a:pt x="118" y="785"/>
                      <a:pt x="119" y="786"/>
                      <a:pt x="120" y="786"/>
                    </a:cubicBezTo>
                    <a:cubicBezTo>
                      <a:pt x="121" y="785"/>
                      <a:pt x="122" y="785"/>
                      <a:pt x="124" y="784"/>
                    </a:cubicBezTo>
                    <a:cubicBezTo>
                      <a:pt x="124" y="783"/>
                      <a:pt x="124" y="783"/>
                      <a:pt x="125" y="783"/>
                    </a:cubicBezTo>
                    <a:cubicBezTo>
                      <a:pt x="125" y="783"/>
                      <a:pt x="126" y="783"/>
                      <a:pt x="127" y="783"/>
                    </a:cubicBezTo>
                    <a:cubicBezTo>
                      <a:pt x="128" y="782"/>
                      <a:pt x="128" y="782"/>
                      <a:pt x="129" y="781"/>
                    </a:cubicBezTo>
                    <a:cubicBezTo>
                      <a:pt x="129" y="781"/>
                      <a:pt x="130" y="780"/>
                      <a:pt x="130" y="780"/>
                    </a:cubicBezTo>
                    <a:cubicBezTo>
                      <a:pt x="131" y="779"/>
                      <a:pt x="131" y="780"/>
                      <a:pt x="132" y="780"/>
                    </a:cubicBezTo>
                    <a:cubicBezTo>
                      <a:pt x="133" y="780"/>
                      <a:pt x="133" y="780"/>
                      <a:pt x="134" y="781"/>
                    </a:cubicBezTo>
                    <a:cubicBezTo>
                      <a:pt x="134" y="781"/>
                      <a:pt x="134" y="781"/>
                      <a:pt x="134" y="781"/>
                    </a:cubicBezTo>
                    <a:cubicBezTo>
                      <a:pt x="134" y="782"/>
                      <a:pt x="134" y="782"/>
                      <a:pt x="135" y="783"/>
                    </a:cubicBezTo>
                    <a:cubicBezTo>
                      <a:pt x="135" y="784"/>
                      <a:pt x="135" y="785"/>
                      <a:pt x="136" y="786"/>
                    </a:cubicBezTo>
                    <a:cubicBezTo>
                      <a:pt x="136" y="786"/>
                      <a:pt x="138" y="786"/>
                      <a:pt x="138" y="786"/>
                    </a:cubicBezTo>
                    <a:cubicBezTo>
                      <a:pt x="139" y="786"/>
                      <a:pt x="140" y="787"/>
                      <a:pt x="141" y="787"/>
                    </a:cubicBezTo>
                    <a:cubicBezTo>
                      <a:pt x="141" y="788"/>
                      <a:pt x="141" y="787"/>
                      <a:pt x="142" y="788"/>
                    </a:cubicBezTo>
                    <a:cubicBezTo>
                      <a:pt x="142" y="788"/>
                      <a:pt x="143" y="788"/>
                      <a:pt x="144" y="788"/>
                    </a:cubicBezTo>
                    <a:cubicBezTo>
                      <a:pt x="145" y="788"/>
                      <a:pt x="146" y="789"/>
                      <a:pt x="147" y="788"/>
                    </a:cubicBezTo>
                    <a:cubicBezTo>
                      <a:pt x="147" y="787"/>
                      <a:pt x="147" y="787"/>
                      <a:pt x="148" y="787"/>
                    </a:cubicBezTo>
                    <a:cubicBezTo>
                      <a:pt x="148" y="788"/>
                      <a:pt x="149" y="788"/>
                      <a:pt x="149" y="788"/>
                    </a:cubicBezTo>
                    <a:cubicBezTo>
                      <a:pt x="150" y="788"/>
                      <a:pt x="151" y="789"/>
                      <a:pt x="151" y="790"/>
                    </a:cubicBezTo>
                    <a:cubicBezTo>
                      <a:pt x="151" y="791"/>
                      <a:pt x="151" y="791"/>
                      <a:pt x="151" y="792"/>
                    </a:cubicBezTo>
                    <a:cubicBezTo>
                      <a:pt x="152" y="793"/>
                      <a:pt x="152" y="793"/>
                      <a:pt x="153" y="793"/>
                    </a:cubicBezTo>
                    <a:cubicBezTo>
                      <a:pt x="153" y="794"/>
                      <a:pt x="154" y="794"/>
                      <a:pt x="154" y="795"/>
                    </a:cubicBezTo>
                    <a:cubicBezTo>
                      <a:pt x="156" y="795"/>
                      <a:pt x="157" y="796"/>
                      <a:pt x="158" y="796"/>
                    </a:cubicBezTo>
                    <a:cubicBezTo>
                      <a:pt x="159" y="796"/>
                      <a:pt x="160" y="796"/>
                      <a:pt x="160" y="796"/>
                    </a:cubicBezTo>
                    <a:cubicBezTo>
                      <a:pt x="161" y="796"/>
                      <a:pt x="163" y="797"/>
                      <a:pt x="163" y="796"/>
                    </a:cubicBezTo>
                    <a:cubicBezTo>
                      <a:pt x="165" y="796"/>
                      <a:pt x="164" y="795"/>
                      <a:pt x="165" y="794"/>
                    </a:cubicBezTo>
                    <a:cubicBezTo>
                      <a:pt x="165" y="793"/>
                      <a:pt x="165" y="793"/>
                      <a:pt x="165" y="792"/>
                    </a:cubicBezTo>
                    <a:cubicBezTo>
                      <a:pt x="165" y="791"/>
                      <a:pt x="165" y="790"/>
                      <a:pt x="165" y="789"/>
                    </a:cubicBezTo>
                    <a:cubicBezTo>
                      <a:pt x="166" y="789"/>
                      <a:pt x="166" y="789"/>
                      <a:pt x="166" y="789"/>
                    </a:cubicBezTo>
                    <a:cubicBezTo>
                      <a:pt x="167" y="789"/>
                      <a:pt x="168" y="789"/>
                      <a:pt x="169" y="789"/>
                    </a:cubicBezTo>
                    <a:cubicBezTo>
                      <a:pt x="170" y="789"/>
                      <a:pt x="171" y="789"/>
                      <a:pt x="172" y="789"/>
                    </a:cubicBezTo>
                    <a:cubicBezTo>
                      <a:pt x="173" y="789"/>
                      <a:pt x="174" y="789"/>
                      <a:pt x="176" y="789"/>
                    </a:cubicBezTo>
                    <a:cubicBezTo>
                      <a:pt x="176" y="789"/>
                      <a:pt x="177" y="789"/>
                      <a:pt x="178" y="789"/>
                    </a:cubicBezTo>
                    <a:cubicBezTo>
                      <a:pt x="180" y="789"/>
                      <a:pt x="181" y="788"/>
                      <a:pt x="183" y="788"/>
                    </a:cubicBezTo>
                    <a:cubicBezTo>
                      <a:pt x="187" y="787"/>
                      <a:pt x="193" y="788"/>
                      <a:pt x="193" y="786"/>
                    </a:cubicBezTo>
                    <a:cubicBezTo>
                      <a:pt x="195" y="780"/>
                      <a:pt x="191" y="779"/>
                      <a:pt x="191" y="778"/>
                    </a:cubicBezTo>
                    <a:cubicBezTo>
                      <a:pt x="189" y="777"/>
                      <a:pt x="182" y="777"/>
                      <a:pt x="180" y="777"/>
                    </a:cubicBezTo>
                    <a:cubicBezTo>
                      <a:pt x="177" y="777"/>
                      <a:pt x="174" y="777"/>
                      <a:pt x="172" y="777"/>
                    </a:cubicBezTo>
                    <a:cubicBezTo>
                      <a:pt x="171" y="777"/>
                      <a:pt x="169" y="777"/>
                      <a:pt x="169" y="776"/>
                    </a:cubicBezTo>
                    <a:cubicBezTo>
                      <a:pt x="169" y="775"/>
                      <a:pt x="170" y="773"/>
                      <a:pt x="171" y="773"/>
                    </a:cubicBezTo>
                    <a:cubicBezTo>
                      <a:pt x="172" y="771"/>
                      <a:pt x="174" y="769"/>
                      <a:pt x="175" y="767"/>
                    </a:cubicBezTo>
                    <a:cubicBezTo>
                      <a:pt x="176" y="766"/>
                      <a:pt x="176" y="764"/>
                      <a:pt x="177" y="763"/>
                    </a:cubicBezTo>
                    <a:cubicBezTo>
                      <a:pt x="178" y="762"/>
                      <a:pt x="178" y="761"/>
                      <a:pt x="178" y="760"/>
                    </a:cubicBezTo>
                    <a:cubicBezTo>
                      <a:pt x="179" y="760"/>
                      <a:pt x="179" y="760"/>
                      <a:pt x="180" y="759"/>
                    </a:cubicBezTo>
                    <a:cubicBezTo>
                      <a:pt x="181" y="759"/>
                      <a:pt x="181" y="759"/>
                      <a:pt x="181" y="759"/>
                    </a:cubicBezTo>
                    <a:cubicBezTo>
                      <a:pt x="182" y="759"/>
                      <a:pt x="182" y="759"/>
                      <a:pt x="183" y="759"/>
                    </a:cubicBezTo>
                    <a:cubicBezTo>
                      <a:pt x="183" y="759"/>
                      <a:pt x="183" y="759"/>
                      <a:pt x="183" y="759"/>
                    </a:cubicBezTo>
                    <a:cubicBezTo>
                      <a:pt x="184" y="758"/>
                      <a:pt x="184" y="758"/>
                      <a:pt x="185" y="757"/>
                    </a:cubicBezTo>
                    <a:cubicBezTo>
                      <a:pt x="185" y="756"/>
                      <a:pt x="186" y="755"/>
                      <a:pt x="187" y="755"/>
                    </a:cubicBezTo>
                    <a:cubicBezTo>
                      <a:pt x="188" y="755"/>
                      <a:pt x="189" y="754"/>
                      <a:pt x="190" y="754"/>
                    </a:cubicBezTo>
                    <a:cubicBezTo>
                      <a:pt x="191" y="754"/>
                      <a:pt x="192" y="754"/>
                      <a:pt x="192" y="754"/>
                    </a:cubicBezTo>
                    <a:cubicBezTo>
                      <a:pt x="194" y="754"/>
                      <a:pt x="195" y="755"/>
                      <a:pt x="196" y="755"/>
                    </a:cubicBezTo>
                    <a:cubicBezTo>
                      <a:pt x="196" y="755"/>
                      <a:pt x="196" y="755"/>
                      <a:pt x="196" y="755"/>
                    </a:cubicBezTo>
                    <a:cubicBezTo>
                      <a:pt x="198" y="754"/>
                      <a:pt x="199" y="755"/>
                      <a:pt x="200" y="754"/>
                    </a:cubicBezTo>
                    <a:cubicBezTo>
                      <a:pt x="201" y="754"/>
                      <a:pt x="200" y="753"/>
                      <a:pt x="201" y="752"/>
                    </a:cubicBezTo>
                    <a:cubicBezTo>
                      <a:pt x="201" y="752"/>
                      <a:pt x="202" y="751"/>
                      <a:pt x="202" y="751"/>
                    </a:cubicBezTo>
                    <a:cubicBezTo>
                      <a:pt x="203" y="749"/>
                      <a:pt x="202" y="748"/>
                      <a:pt x="204" y="747"/>
                    </a:cubicBezTo>
                    <a:cubicBezTo>
                      <a:pt x="205" y="747"/>
                      <a:pt x="209" y="748"/>
                      <a:pt x="210" y="749"/>
                    </a:cubicBezTo>
                    <a:cubicBezTo>
                      <a:pt x="211" y="750"/>
                      <a:pt x="211" y="752"/>
                      <a:pt x="211" y="754"/>
                    </a:cubicBezTo>
                    <a:cubicBezTo>
                      <a:pt x="213" y="755"/>
                      <a:pt x="216" y="754"/>
                      <a:pt x="218" y="755"/>
                    </a:cubicBezTo>
                    <a:cubicBezTo>
                      <a:pt x="220" y="756"/>
                      <a:pt x="222" y="757"/>
                      <a:pt x="225" y="759"/>
                    </a:cubicBezTo>
                    <a:cubicBezTo>
                      <a:pt x="228" y="760"/>
                      <a:pt x="231" y="763"/>
                      <a:pt x="235" y="763"/>
                    </a:cubicBezTo>
                    <a:cubicBezTo>
                      <a:pt x="238" y="763"/>
                      <a:pt x="240" y="762"/>
                      <a:pt x="243" y="762"/>
                    </a:cubicBezTo>
                    <a:cubicBezTo>
                      <a:pt x="246" y="762"/>
                      <a:pt x="250" y="762"/>
                      <a:pt x="254" y="762"/>
                    </a:cubicBezTo>
                    <a:cubicBezTo>
                      <a:pt x="256" y="762"/>
                      <a:pt x="257" y="763"/>
                      <a:pt x="258" y="760"/>
                    </a:cubicBezTo>
                    <a:cubicBezTo>
                      <a:pt x="258" y="759"/>
                      <a:pt x="255" y="755"/>
                      <a:pt x="253" y="755"/>
                    </a:cubicBezTo>
                    <a:cubicBezTo>
                      <a:pt x="252" y="750"/>
                      <a:pt x="257" y="751"/>
                      <a:pt x="259" y="751"/>
                    </a:cubicBezTo>
                    <a:cubicBezTo>
                      <a:pt x="261" y="752"/>
                      <a:pt x="264" y="752"/>
                      <a:pt x="266" y="753"/>
                    </a:cubicBezTo>
                    <a:cubicBezTo>
                      <a:pt x="268" y="753"/>
                      <a:pt x="268" y="753"/>
                      <a:pt x="269" y="754"/>
                    </a:cubicBezTo>
                    <a:cubicBezTo>
                      <a:pt x="269" y="754"/>
                      <a:pt x="270" y="754"/>
                      <a:pt x="270" y="754"/>
                    </a:cubicBezTo>
                    <a:cubicBezTo>
                      <a:pt x="271" y="753"/>
                      <a:pt x="272" y="752"/>
                      <a:pt x="273" y="752"/>
                    </a:cubicBezTo>
                    <a:cubicBezTo>
                      <a:pt x="274" y="751"/>
                      <a:pt x="274" y="751"/>
                      <a:pt x="275" y="751"/>
                    </a:cubicBezTo>
                    <a:cubicBezTo>
                      <a:pt x="276" y="750"/>
                      <a:pt x="276" y="750"/>
                      <a:pt x="277" y="750"/>
                    </a:cubicBezTo>
                    <a:cubicBezTo>
                      <a:pt x="279" y="750"/>
                      <a:pt x="280" y="750"/>
                      <a:pt x="281" y="749"/>
                    </a:cubicBezTo>
                    <a:cubicBezTo>
                      <a:pt x="282" y="749"/>
                      <a:pt x="282" y="749"/>
                      <a:pt x="282" y="749"/>
                    </a:cubicBezTo>
                    <a:cubicBezTo>
                      <a:pt x="282" y="748"/>
                      <a:pt x="282" y="746"/>
                      <a:pt x="283" y="746"/>
                    </a:cubicBezTo>
                    <a:cubicBezTo>
                      <a:pt x="285" y="742"/>
                      <a:pt x="287" y="744"/>
                      <a:pt x="289" y="745"/>
                    </a:cubicBezTo>
                    <a:cubicBezTo>
                      <a:pt x="290" y="746"/>
                      <a:pt x="292" y="745"/>
                      <a:pt x="293" y="745"/>
                    </a:cubicBezTo>
                    <a:cubicBezTo>
                      <a:pt x="296" y="745"/>
                      <a:pt x="297" y="746"/>
                      <a:pt x="299" y="747"/>
                    </a:cubicBezTo>
                    <a:cubicBezTo>
                      <a:pt x="303" y="749"/>
                      <a:pt x="307" y="746"/>
                      <a:pt x="310" y="748"/>
                    </a:cubicBezTo>
                    <a:cubicBezTo>
                      <a:pt x="312" y="749"/>
                      <a:pt x="312" y="750"/>
                      <a:pt x="314" y="751"/>
                    </a:cubicBezTo>
                    <a:cubicBezTo>
                      <a:pt x="316" y="751"/>
                      <a:pt x="318" y="751"/>
                      <a:pt x="319" y="751"/>
                    </a:cubicBezTo>
                    <a:cubicBezTo>
                      <a:pt x="324" y="751"/>
                      <a:pt x="325" y="748"/>
                      <a:pt x="329" y="748"/>
                    </a:cubicBezTo>
                    <a:cubicBezTo>
                      <a:pt x="332" y="748"/>
                      <a:pt x="334" y="748"/>
                      <a:pt x="336" y="747"/>
                    </a:cubicBezTo>
                    <a:cubicBezTo>
                      <a:pt x="338" y="746"/>
                      <a:pt x="340" y="745"/>
                      <a:pt x="341" y="743"/>
                    </a:cubicBezTo>
                    <a:cubicBezTo>
                      <a:pt x="342" y="743"/>
                      <a:pt x="343" y="743"/>
                      <a:pt x="344" y="743"/>
                    </a:cubicBezTo>
                    <a:cubicBezTo>
                      <a:pt x="344" y="742"/>
                      <a:pt x="344" y="742"/>
                      <a:pt x="345" y="741"/>
                    </a:cubicBezTo>
                    <a:cubicBezTo>
                      <a:pt x="346" y="740"/>
                      <a:pt x="347" y="739"/>
                      <a:pt x="349" y="740"/>
                    </a:cubicBezTo>
                    <a:cubicBezTo>
                      <a:pt x="350" y="740"/>
                      <a:pt x="352" y="742"/>
                      <a:pt x="353" y="743"/>
                    </a:cubicBezTo>
                    <a:cubicBezTo>
                      <a:pt x="355" y="744"/>
                      <a:pt x="356" y="745"/>
                      <a:pt x="358" y="745"/>
                    </a:cubicBezTo>
                    <a:cubicBezTo>
                      <a:pt x="360" y="746"/>
                      <a:pt x="361" y="745"/>
                      <a:pt x="364" y="748"/>
                    </a:cubicBezTo>
                    <a:cubicBezTo>
                      <a:pt x="366" y="750"/>
                      <a:pt x="366" y="751"/>
                      <a:pt x="369" y="750"/>
                    </a:cubicBezTo>
                    <a:cubicBezTo>
                      <a:pt x="371" y="750"/>
                      <a:pt x="372" y="749"/>
                      <a:pt x="374" y="748"/>
                    </a:cubicBezTo>
                    <a:cubicBezTo>
                      <a:pt x="374" y="748"/>
                      <a:pt x="377" y="747"/>
                      <a:pt x="377" y="747"/>
                    </a:cubicBezTo>
                    <a:cubicBezTo>
                      <a:pt x="378" y="746"/>
                      <a:pt x="378" y="744"/>
                      <a:pt x="378" y="743"/>
                    </a:cubicBezTo>
                    <a:cubicBezTo>
                      <a:pt x="380" y="743"/>
                      <a:pt x="383" y="743"/>
                      <a:pt x="385" y="743"/>
                    </a:cubicBezTo>
                    <a:cubicBezTo>
                      <a:pt x="386" y="742"/>
                      <a:pt x="387" y="741"/>
                      <a:pt x="388" y="740"/>
                    </a:cubicBezTo>
                    <a:cubicBezTo>
                      <a:pt x="390" y="738"/>
                      <a:pt x="394" y="738"/>
                      <a:pt x="397" y="737"/>
                    </a:cubicBezTo>
                    <a:cubicBezTo>
                      <a:pt x="400" y="737"/>
                      <a:pt x="403" y="738"/>
                      <a:pt x="406" y="737"/>
                    </a:cubicBezTo>
                    <a:cubicBezTo>
                      <a:pt x="407" y="737"/>
                      <a:pt x="408" y="736"/>
                      <a:pt x="410" y="736"/>
                    </a:cubicBezTo>
                    <a:cubicBezTo>
                      <a:pt x="411" y="736"/>
                      <a:pt x="413" y="736"/>
                      <a:pt x="414" y="736"/>
                    </a:cubicBezTo>
                    <a:cubicBezTo>
                      <a:pt x="415" y="736"/>
                      <a:pt x="417" y="735"/>
                      <a:pt x="417" y="735"/>
                    </a:cubicBezTo>
                    <a:cubicBezTo>
                      <a:pt x="419" y="732"/>
                      <a:pt x="417" y="733"/>
                      <a:pt x="415" y="731"/>
                    </a:cubicBezTo>
                    <a:cubicBezTo>
                      <a:pt x="413" y="728"/>
                      <a:pt x="416" y="726"/>
                      <a:pt x="418" y="724"/>
                    </a:cubicBezTo>
                    <a:cubicBezTo>
                      <a:pt x="420" y="722"/>
                      <a:pt x="423" y="722"/>
                      <a:pt x="426" y="722"/>
                    </a:cubicBezTo>
                    <a:cubicBezTo>
                      <a:pt x="430" y="722"/>
                      <a:pt x="431" y="722"/>
                      <a:pt x="432" y="718"/>
                    </a:cubicBezTo>
                    <a:cubicBezTo>
                      <a:pt x="435" y="717"/>
                      <a:pt x="440" y="719"/>
                      <a:pt x="443" y="717"/>
                    </a:cubicBezTo>
                    <a:cubicBezTo>
                      <a:pt x="445" y="716"/>
                      <a:pt x="446" y="713"/>
                      <a:pt x="447" y="712"/>
                    </a:cubicBezTo>
                    <a:cubicBezTo>
                      <a:pt x="448" y="711"/>
                      <a:pt x="451" y="709"/>
                      <a:pt x="451" y="708"/>
                    </a:cubicBezTo>
                    <a:cubicBezTo>
                      <a:pt x="450" y="707"/>
                      <a:pt x="448" y="707"/>
                      <a:pt x="448" y="706"/>
                    </a:cubicBezTo>
                    <a:cubicBezTo>
                      <a:pt x="446" y="705"/>
                      <a:pt x="444" y="704"/>
                      <a:pt x="442" y="703"/>
                    </a:cubicBezTo>
                    <a:cubicBezTo>
                      <a:pt x="439" y="702"/>
                      <a:pt x="433" y="703"/>
                      <a:pt x="433" y="700"/>
                    </a:cubicBezTo>
                    <a:cubicBezTo>
                      <a:pt x="433" y="698"/>
                      <a:pt x="437" y="697"/>
                      <a:pt x="436" y="694"/>
                    </a:cubicBezTo>
                    <a:cubicBezTo>
                      <a:pt x="434" y="692"/>
                      <a:pt x="424" y="694"/>
                      <a:pt x="422" y="694"/>
                    </a:cubicBezTo>
                    <a:cubicBezTo>
                      <a:pt x="418" y="695"/>
                      <a:pt x="417" y="695"/>
                      <a:pt x="413" y="694"/>
                    </a:cubicBezTo>
                    <a:cubicBezTo>
                      <a:pt x="412" y="693"/>
                      <a:pt x="410" y="692"/>
                      <a:pt x="408" y="691"/>
                    </a:cubicBezTo>
                    <a:cubicBezTo>
                      <a:pt x="405" y="690"/>
                      <a:pt x="403" y="693"/>
                      <a:pt x="401" y="693"/>
                    </a:cubicBezTo>
                    <a:cubicBezTo>
                      <a:pt x="399" y="693"/>
                      <a:pt x="397" y="690"/>
                      <a:pt x="395" y="690"/>
                    </a:cubicBezTo>
                    <a:cubicBezTo>
                      <a:pt x="391" y="689"/>
                      <a:pt x="387" y="690"/>
                      <a:pt x="383" y="690"/>
                    </a:cubicBezTo>
                    <a:cubicBezTo>
                      <a:pt x="381" y="689"/>
                      <a:pt x="378" y="689"/>
                      <a:pt x="375" y="688"/>
                    </a:cubicBezTo>
                    <a:cubicBezTo>
                      <a:pt x="373" y="688"/>
                      <a:pt x="371" y="687"/>
                      <a:pt x="370" y="685"/>
                    </a:cubicBezTo>
                    <a:cubicBezTo>
                      <a:pt x="375" y="684"/>
                      <a:pt x="381" y="685"/>
                      <a:pt x="385" y="685"/>
                    </a:cubicBezTo>
                    <a:cubicBezTo>
                      <a:pt x="391" y="685"/>
                      <a:pt x="399" y="687"/>
                      <a:pt x="403" y="682"/>
                    </a:cubicBezTo>
                    <a:cubicBezTo>
                      <a:pt x="404" y="681"/>
                      <a:pt x="405" y="679"/>
                      <a:pt x="406" y="677"/>
                    </a:cubicBezTo>
                    <a:cubicBezTo>
                      <a:pt x="406" y="676"/>
                      <a:pt x="406" y="675"/>
                      <a:pt x="407" y="674"/>
                    </a:cubicBezTo>
                    <a:cubicBezTo>
                      <a:pt x="409" y="672"/>
                      <a:pt x="412" y="674"/>
                      <a:pt x="413" y="672"/>
                    </a:cubicBezTo>
                    <a:cubicBezTo>
                      <a:pt x="414" y="669"/>
                      <a:pt x="412" y="665"/>
                      <a:pt x="410" y="664"/>
                    </a:cubicBezTo>
                    <a:cubicBezTo>
                      <a:pt x="408" y="663"/>
                      <a:pt x="405" y="663"/>
                      <a:pt x="403" y="664"/>
                    </a:cubicBezTo>
                    <a:cubicBezTo>
                      <a:pt x="403" y="660"/>
                      <a:pt x="407" y="661"/>
                      <a:pt x="410" y="661"/>
                    </a:cubicBezTo>
                    <a:cubicBezTo>
                      <a:pt x="411" y="660"/>
                      <a:pt x="413" y="660"/>
                      <a:pt x="414" y="660"/>
                    </a:cubicBezTo>
                    <a:cubicBezTo>
                      <a:pt x="417" y="660"/>
                      <a:pt x="415" y="661"/>
                      <a:pt x="417" y="661"/>
                    </a:cubicBezTo>
                    <a:cubicBezTo>
                      <a:pt x="419" y="662"/>
                      <a:pt x="420" y="662"/>
                      <a:pt x="422" y="661"/>
                    </a:cubicBezTo>
                    <a:cubicBezTo>
                      <a:pt x="423" y="661"/>
                      <a:pt x="424" y="659"/>
                      <a:pt x="425" y="658"/>
                    </a:cubicBezTo>
                    <a:cubicBezTo>
                      <a:pt x="426" y="657"/>
                      <a:pt x="426" y="657"/>
                      <a:pt x="427" y="656"/>
                    </a:cubicBezTo>
                    <a:cubicBezTo>
                      <a:pt x="427" y="655"/>
                      <a:pt x="429" y="655"/>
                      <a:pt x="429" y="655"/>
                    </a:cubicBezTo>
                    <a:cubicBezTo>
                      <a:pt x="431" y="654"/>
                      <a:pt x="433" y="651"/>
                      <a:pt x="434" y="649"/>
                    </a:cubicBezTo>
                    <a:cubicBezTo>
                      <a:pt x="434" y="648"/>
                      <a:pt x="433" y="644"/>
                      <a:pt x="432" y="644"/>
                    </a:cubicBezTo>
                    <a:cubicBezTo>
                      <a:pt x="433" y="640"/>
                      <a:pt x="435" y="640"/>
                      <a:pt x="439" y="639"/>
                    </a:cubicBezTo>
                    <a:cubicBezTo>
                      <a:pt x="442" y="639"/>
                      <a:pt x="443" y="638"/>
                      <a:pt x="444" y="635"/>
                    </a:cubicBezTo>
                    <a:cubicBezTo>
                      <a:pt x="445" y="631"/>
                      <a:pt x="447" y="627"/>
                      <a:pt x="447" y="622"/>
                    </a:cubicBezTo>
                    <a:cubicBezTo>
                      <a:pt x="448" y="620"/>
                      <a:pt x="448" y="619"/>
                      <a:pt x="449" y="617"/>
                    </a:cubicBezTo>
                    <a:cubicBezTo>
                      <a:pt x="450" y="614"/>
                      <a:pt x="451" y="613"/>
                      <a:pt x="451" y="611"/>
                    </a:cubicBezTo>
                    <a:cubicBezTo>
                      <a:pt x="451" y="609"/>
                      <a:pt x="452" y="607"/>
                      <a:pt x="452" y="604"/>
                    </a:cubicBezTo>
                    <a:cubicBezTo>
                      <a:pt x="452" y="601"/>
                      <a:pt x="453" y="599"/>
                      <a:pt x="453" y="596"/>
                    </a:cubicBezTo>
                    <a:cubicBezTo>
                      <a:pt x="454" y="592"/>
                      <a:pt x="453" y="587"/>
                      <a:pt x="453" y="583"/>
                    </a:cubicBezTo>
                    <a:cubicBezTo>
                      <a:pt x="453" y="579"/>
                      <a:pt x="455" y="572"/>
                      <a:pt x="452" y="569"/>
                    </a:cubicBezTo>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74" name="Freeform 74">
                <a:extLst>
                  <a:ext uri="{FF2B5EF4-FFF2-40B4-BE49-F238E27FC236}">
                    <a16:creationId xmlns:a16="http://schemas.microsoft.com/office/drawing/2014/main" id="{064FE948-5909-96C4-D298-83CFAE9B0FDB}"/>
                  </a:ext>
                </a:extLst>
              </p:cNvPr>
              <p:cNvSpPr>
                <a:spLocks/>
              </p:cNvSpPr>
              <p:nvPr/>
            </p:nvSpPr>
            <p:spPr bwMode="auto">
              <a:xfrm>
                <a:off x="1491030" y="4124910"/>
                <a:ext cx="21710" cy="33400"/>
              </a:xfrm>
              <a:custGeom>
                <a:avLst/>
                <a:gdLst/>
                <a:ahLst/>
                <a:cxnLst>
                  <a:cxn ang="0">
                    <a:pos x="18" y="2"/>
                  </a:cxn>
                  <a:cxn ang="0">
                    <a:pos x="22" y="1"/>
                  </a:cxn>
                  <a:cxn ang="0">
                    <a:pos x="17" y="10"/>
                  </a:cxn>
                  <a:cxn ang="0">
                    <a:pos x="12" y="15"/>
                  </a:cxn>
                  <a:cxn ang="0">
                    <a:pos x="10" y="19"/>
                  </a:cxn>
                  <a:cxn ang="0">
                    <a:pos x="10" y="23"/>
                  </a:cxn>
                  <a:cxn ang="0">
                    <a:pos x="6" y="32"/>
                  </a:cxn>
                  <a:cxn ang="0">
                    <a:pos x="5" y="34"/>
                  </a:cxn>
                  <a:cxn ang="0">
                    <a:pos x="2" y="32"/>
                  </a:cxn>
                  <a:cxn ang="0">
                    <a:pos x="1" y="25"/>
                  </a:cxn>
                  <a:cxn ang="0">
                    <a:pos x="1" y="21"/>
                  </a:cxn>
                  <a:cxn ang="0">
                    <a:pos x="3" y="19"/>
                  </a:cxn>
                  <a:cxn ang="0">
                    <a:pos x="9" y="15"/>
                  </a:cxn>
                  <a:cxn ang="0">
                    <a:pos x="3" y="14"/>
                  </a:cxn>
                  <a:cxn ang="0">
                    <a:pos x="5" y="13"/>
                  </a:cxn>
                  <a:cxn ang="0">
                    <a:pos x="6" y="9"/>
                  </a:cxn>
                  <a:cxn ang="0">
                    <a:pos x="10" y="5"/>
                  </a:cxn>
                  <a:cxn ang="0">
                    <a:pos x="18" y="0"/>
                  </a:cxn>
                  <a:cxn ang="0">
                    <a:pos x="18" y="2"/>
                  </a:cxn>
                </a:cxnLst>
                <a:rect l="0" t="0" r="r" b="b"/>
                <a:pathLst>
                  <a:path w="22" h="34">
                    <a:moveTo>
                      <a:pt x="18" y="2"/>
                    </a:moveTo>
                    <a:cubicBezTo>
                      <a:pt x="19" y="1"/>
                      <a:pt x="21" y="1"/>
                      <a:pt x="22" y="1"/>
                    </a:cubicBezTo>
                    <a:cubicBezTo>
                      <a:pt x="22" y="4"/>
                      <a:pt x="19" y="7"/>
                      <a:pt x="17" y="10"/>
                    </a:cubicBezTo>
                    <a:cubicBezTo>
                      <a:pt x="16" y="11"/>
                      <a:pt x="14" y="13"/>
                      <a:pt x="12" y="15"/>
                    </a:cubicBezTo>
                    <a:cubicBezTo>
                      <a:pt x="12" y="16"/>
                      <a:pt x="11" y="17"/>
                      <a:pt x="10" y="19"/>
                    </a:cubicBezTo>
                    <a:cubicBezTo>
                      <a:pt x="10" y="20"/>
                      <a:pt x="10" y="21"/>
                      <a:pt x="10" y="23"/>
                    </a:cubicBezTo>
                    <a:cubicBezTo>
                      <a:pt x="10" y="26"/>
                      <a:pt x="8" y="29"/>
                      <a:pt x="6" y="32"/>
                    </a:cubicBezTo>
                    <a:cubicBezTo>
                      <a:pt x="6" y="32"/>
                      <a:pt x="6" y="33"/>
                      <a:pt x="5" y="34"/>
                    </a:cubicBezTo>
                    <a:cubicBezTo>
                      <a:pt x="4" y="34"/>
                      <a:pt x="3" y="32"/>
                      <a:pt x="2" y="32"/>
                    </a:cubicBezTo>
                    <a:cubicBezTo>
                      <a:pt x="1" y="29"/>
                      <a:pt x="2" y="27"/>
                      <a:pt x="1" y="25"/>
                    </a:cubicBezTo>
                    <a:cubicBezTo>
                      <a:pt x="1" y="23"/>
                      <a:pt x="0" y="23"/>
                      <a:pt x="1" y="21"/>
                    </a:cubicBezTo>
                    <a:cubicBezTo>
                      <a:pt x="1" y="20"/>
                      <a:pt x="2" y="19"/>
                      <a:pt x="3" y="19"/>
                    </a:cubicBezTo>
                    <a:cubicBezTo>
                      <a:pt x="5" y="17"/>
                      <a:pt x="8" y="17"/>
                      <a:pt x="9" y="15"/>
                    </a:cubicBezTo>
                    <a:cubicBezTo>
                      <a:pt x="8" y="13"/>
                      <a:pt x="2" y="18"/>
                      <a:pt x="3" y="14"/>
                    </a:cubicBezTo>
                    <a:cubicBezTo>
                      <a:pt x="3" y="14"/>
                      <a:pt x="4" y="13"/>
                      <a:pt x="5" y="13"/>
                    </a:cubicBezTo>
                    <a:cubicBezTo>
                      <a:pt x="5" y="12"/>
                      <a:pt x="5" y="10"/>
                      <a:pt x="6" y="9"/>
                    </a:cubicBezTo>
                    <a:cubicBezTo>
                      <a:pt x="7" y="7"/>
                      <a:pt x="8" y="7"/>
                      <a:pt x="10" y="5"/>
                    </a:cubicBezTo>
                    <a:cubicBezTo>
                      <a:pt x="13" y="4"/>
                      <a:pt x="15" y="0"/>
                      <a:pt x="18" y="0"/>
                    </a:cubicBezTo>
                    <a:lnTo>
                      <a:pt x="18" y="2"/>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75" name="Freeform 66">
                <a:extLst>
                  <a:ext uri="{FF2B5EF4-FFF2-40B4-BE49-F238E27FC236}">
                    <a16:creationId xmlns:a16="http://schemas.microsoft.com/office/drawing/2014/main" id="{42D4ED49-688E-9533-F52D-D357C90E23E5}"/>
                  </a:ext>
                </a:extLst>
              </p:cNvPr>
              <p:cNvSpPr>
                <a:spLocks/>
              </p:cNvSpPr>
              <p:nvPr/>
            </p:nvSpPr>
            <p:spPr bwMode="auto">
              <a:xfrm>
                <a:off x="1525266" y="4161650"/>
                <a:ext cx="19206" cy="31730"/>
              </a:xfrm>
              <a:custGeom>
                <a:avLst/>
                <a:gdLst/>
                <a:ahLst/>
                <a:cxnLst>
                  <a:cxn ang="0">
                    <a:pos x="13" y="5"/>
                  </a:cxn>
                  <a:cxn ang="0">
                    <a:pos x="0" y="5"/>
                  </a:cxn>
                  <a:cxn ang="0">
                    <a:pos x="2" y="14"/>
                  </a:cxn>
                  <a:cxn ang="0">
                    <a:pos x="4" y="17"/>
                  </a:cxn>
                  <a:cxn ang="0">
                    <a:pos x="4" y="20"/>
                  </a:cxn>
                  <a:cxn ang="0">
                    <a:pos x="6" y="26"/>
                  </a:cxn>
                  <a:cxn ang="0">
                    <a:pos x="13" y="30"/>
                  </a:cxn>
                  <a:cxn ang="0">
                    <a:pos x="16" y="31"/>
                  </a:cxn>
                  <a:cxn ang="0">
                    <a:pos x="19" y="25"/>
                  </a:cxn>
                  <a:cxn ang="0">
                    <a:pos x="13" y="19"/>
                  </a:cxn>
                  <a:cxn ang="0">
                    <a:pos x="15" y="16"/>
                  </a:cxn>
                  <a:cxn ang="0">
                    <a:pos x="16" y="13"/>
                  </a:cxn>
                  <a:cxn ang="0">
                    <a:pos x="16" y="11"/>
                  </a:cxn>
                  <a:cxn ang="0">
                    <a:pos x="16" y="9"/>
                  </a:cxn>
                  <a:cxn ang="0">
                    <a:pos x="13" y="7"/>
                  </a:cxn>
                  <a:cxn ang="0">
                    <a:pos x="13" y="5"/>
                  </a:cxn>
                </a:cxnLst>
                <a:rect l="0" t="0" r="r" b="b"/>
                <a:pathLst>
                  <a:path w="20" h="32">
                    <a:moveTo>
                      <a:pt x="13" y="5"/>
                    </a:moveTo>
                    <a:cubicBezTo>
                      <a:pt x="11" y="1"/>
                      <a:pt x="2" y="0"/>
                      <a:pt x="0" y="5"/>
                    </a:cubicBezTo>
                    <a:cubicBezTo>
                      <a:pt x="0" y="8"/>
                      <a:pt x="1" y="11"/>
                      <a:pt x="2" y="14"/>
                    </a:cubicBezTo>
                    <a:cubicBezTo>
                      <a:pt x="3" y="15"/>
                      <a:pt x="4" y="16"/>
                      <a:pt x="4" y="17"/>
                    </a:cubicBezTo>
                    <a:cubicBezTo>
                      <a:pt x="4" y="18"/>
                      <a:pt x="4" y="19"/>
                      <a:pt x="4" y="20"/>
                    </a:cubicBezTo>
                    <a:cubicBezTo>
                      <a:pt x="4" y="22"/>
                      <a:pt x="4" y="24"/>
                      <a:pt x="6" y="26"/>
                    </a:cubicBezTo>
                    <a:cubicBezTo>
                      <a:pt x="8" y="28"/>
                      <a:pt x="10" y="29"/>
                      <a:pt x="13" y="30"/>
                    </a:cubicBezTo>
                    <a:cubicBezTo>
                      <a:pt x="14" y="30"/>
                      <a:pt x="15" y="31"/>
                      <a:pt x="16" y="31"/>
                    </a:cubicBezTo>
                    <a:cubicBezTo>
                      <a:pt x="20" y="32"/>
                      <a:pt x="19" y="27"/>
                      <a:pt x="19" y="25"/>
                    </a:cubicBezTo>
                    <a:cubicBezTo>
                      <a:pt x="19" y="21"/>
                      <a:pt x="16" y="19"/>
                      <a:pt x="13" y="19"/>
                    </a:cubicBezTo>
                    <a:cubicBezTo>
                      <a:pt x="15" y="20"/>
                      <a:pt x="15" y="18"/>
                      <a:pt x="15" y="16"/>
                    </a:cubicBezTo>
                    <a:cubicBezTo>
                      <a:pt x="16" y="15"/>
                      <a:pt x="16" y="14"/>
                      <a:pt x="16" y="13"/>
                    </a:cubicBezTo>
                    <a:cubicBezTo>
                      <a:pt x="16" y="13"/>
                      <a:pt x="16" y="12"/>
                      <a:pt x="16" y="11"/>
                    </a:cubicBezTo>
                    <a:cubicBezTo>
                      <a:pt x="16" y="11"/>
                      <a:pt x="16" y="10"/>
                      <a:pt x="16" y="9"/>
                    </a:cubicBezTo>
                    <a:cubicBezTo>
                      <a:pt x="15" y="7"/>
                      <a:pt x="14" y="8"/>
                      <a:pt x="13" y="7"/>
                    </a:cubicBezTo>
                    <a:lnTo>
                      <a:pt x="13" y="5"/>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76" name="Freeform 67">
                <a:extLst>
                  <a:ext uri="{FF2B5EF4-FFF2-40B4-BE49-F238E27FC236}">
                    <a16:creationId xmlns:a16="http://schemas.microsoft.com/office/drawing/2014/main" id="{AC3DC0E9-84DF-3EB7-8763-5636ED240E79}"/>
                  </a:ext>
                </a:extLst>
              </p:cNvPr>
              <p:cNvSpPr>
                <a:spLocks/>
              </p:cNvSpPr>
              <p:nvPr/>
            </p:nvSpPr>
            <p:spPr bwMode="auto">
              <a:xfrm>
                <a:off x="1469320" y="4143280"/>
                <a:ext cx="24216" cy="34236"/>
              </a:xfrm>
              <a:custGeom>
                <a:avLst/>
                <a:gdLst/>
                <a:ahLst/>
                <a:cxnLst>
                  <a:cxn ang="0">
                    <a:pos x="18" y="0"/>
                  </a:cxn>
                  <a:cxn ang="0">
                    <a:pos x="17" y="1"/>
                  </a:cxn>
                  <a:cxn ang="0">
                    <a:pos x="12" y="4"/>
                  </a:cxn>
                  <a:cxn ang="0">
                    <a:pos x="12" y="6"/>
                  </a:cxn>
                  <a:cxn ang="0">
                    <a:pos x="11" y="7"/>
                  </a:cxn>
                  <a:cxn ang="0">
                    <a:pos x="10" y="10"/>
                  </a:cxn>
                  <a:cxn ang="0">
                    <a:pos x="6" y="6"/>
                  </a:cxn>
                  <a:cxn ang="0">
                    <a:pos x="4" y="11"/>
                  </a:cxn>
                  <a:cxn ang="0">
                    <a:pos x="3" y="12"/>
                  </a:cxn>
                  <a:cxn ang="0">
                    <a:pos x="1" y="13"/>
                  </a:cxn>
                  <a:cxn ang="0">
                    <a:pos x="1" y="19"/>
                  </a:cxn>
                  <a:cxn ang="0">
                    <a:pos x="0" y="22"/>
                  </a:cxn>
                  <a:cxn ang="0">
                    <a:pos x="3" y="24"/>
                  </a:cxn>
                  <a:cxn ang="0">
                    <a:pos x="4" y="21"/>
                  </a:cxn>
                  <a:cxn ang="0">
                    <a:pos x="6" y="19"/>
                  </a:cxn>
                  <a:cxn ang="0">
                    <a:pos x="7" y="18"/>
                  </a:cxn>
                  <a:cxn ang="0">
                    <a:pos x="10" y="17"/>
                  </a:cxn>
                  <a:cxn ang="0">
                    <a:pos x="15" y="14"/>
                  </a:cxn>
                  <a:cxn ang="0">
                    <a:pos x="11" y="19"/>
                  </a:cxn>
                  <a:cxn ang="0">
                    <a:pos x="8" y="21"/>
                  </a:cxn>
                  <a:cxn ang="0">
                    <a:pos x="11" y="24"/>
                  </a:cxn>
                  <a:cxn ang="0">
                    <a:pos x="9" y="27"/>
                  </a:cxn>
                  <a:cxn ang="0">
                    <a:pos x="11" y="31"/>
                  </a:cxn>
                  <a:cxn ang="0">
                    <a:pos x="10" y="34"/>
                  </a:cxn>
                  <a:cxn ang="0">
                    <a:pos x="15" y="30"/>
                  </a:cxn>
                  <a:cxn ang="0">
                    <a:pos x="22" y="30"/>
                  </a:cxn>
                  <a:cxn ang="0">
                    <a:pos x="24" y="26"/>
                  </a:cxn>
                  <a:cxn ang="0">
                    <a:pos x="21" y="16"/>
                  </a:cxn>
                  <a:cxn ang="0">
                    <a:pos x="19" y="16"/>
                  </a:cxn>
                  <a:cxn ang="0">
                    <a:pos x="19" y="14"/>
                  </a:cxn>
                  <a:cxn ang="0">
                    <a:pos x="19" y="9"/>
                  </a:cxn>
                  <a:cxn ang="0">
                    <a:pos x="18" y="2"/>
                  </a:cxn>
                  <a:cxn ang="0">
                    <a:pos x="18" y="0"/>
                  </a:cxn>
                </a:cxnLst>
                <a:rect l="0" t="0" r="r" b="b"/>
                <a:pathLst>
                  <a:path w="25" h="35">
                    <a:moveTo>
                      <a:pt x="18" y="0"/>
                    </a:moveTo>
                    <a:cubicBezTo>
                      <a:pt x="17" y="1"/>
                      <a:pt x="17" y="1"/>
                      <a:pt x="17" y="1"/>
                    </a:cubicBezTo>
                    <a:cubicBezTo>
                      <a:pt x="15" y="2"/>
                      <a:pt x="13" y="1"/>
                      <a:pt x="12" y="4"/>
                    </a:cubicBezTo>
                    <a:cubicBezTo>
                      <a:pt x="12" y="5"/>
                      <a:pt x="12" y="5"/>
                      <a:pt x="12" y="6"/>
                    </a:cubicBezTo>
                    <a:cubicBezTo>
                      <a:pt x="12" y="6"/>
                      <a:pt x="11" y="6"/>
                      <a:pt x="11" y="7"/>
                    </a:cubicBezTo>
                    <a:cubicBezTo>
                      <a:pt x="10" y="8"/>
                      <a:pt x="10" y="9"/>
                      <a:pt x="10" y="10"/>
                    </a:cubicBezTo>
                    <a:cubicBezTo>
                      <a:pt x="9" y="9"/>
                      <a:pt x="8" y="5"/>
                      <a:pt x="6" y="6"/>
                    </a:cubicBezTo>
                    <a:cubicBezTo>
                      <a:pt x="5" y="6"/>
                      <a:pt x="5" y="10"/>
                      <a:pt x="4" y="11"/>
                    </a:cubicBezTo>
                    <a:cubicBezTo>
                      <a:pt x="3" y="12"/>
                      <a:pt x="4" y="12"/>
                      <a:pt x="3" y="12"/>
                    </a:cubicBezTo>
                    <a:cubicBezTo>
                      <a:pt x="2" y="13"/>
                      <a:pt x="1" y="12"/>
                      <a:pt x="1" y="13"/>
                    </a:cubicBezTo>
                    <a:cubicBezTo>
                      <a:pt x="0" y="15"/>
                      <a:pt x="1" y="17"/>
                      <a:pt x="1" y="19"/>
                    </a:cubicBezTo>
                    <a:cubicBezTo>
                      <a:pt x="1" y="20"/>
                      <a:pt x="0" y="21"/>
                      <a:pt x="0" y="22"/>
                    </a:cubicBezTo>
                    <a:cubicBezTo>
                      <a:pt x="0" y="24"/>
                      <a:pt x="2" y="25"/>
                      <a:pt x="3" y="24"/>
                    </a:cubicBezTo>
                    <a:cubicBezTo>
                      <a:pt x="5" y="23"/>
                      <a:pt x="4" y="23"/>
                      <a:pt x="4" y="21"/>
                    </a:cubicBezTo>
                    <a:cubicBezTo>
                      <a:pt x="5" y="20"/>
                      <a:pt x="5" y="20"/>
                      <a:pt x="6" y="19"/>
                    </a:cubicBezTo>
                    <a:cubicBezTo>
                      <a:pt x="6" y="19"/>
                      <a:pt x="6" y="18"/>
                      <a:pt x="7" y="18"/>
                    </a:cubicBezTo>
                    <a:cubicBezTo>
                      <a:pt x="8" y="18"/>
                      <a:pt x="9" y="17"/>
                      <a:pt x="10" y="17"/>
                    </a:cubicBezTo>
                    <a:cubicBezTo>
                      <a:pt x="11" y="16"/>
                      <a:pt x="13" y="15"/>
                      <a:pt x="15" y="14"/>
                    </a:cubicBezTo>
                    <a:cubicBezTo>
                      <a:pt x="15" y="17"/>
                      <a:pt x="12" y="18"/>
                      <a:pt x="11" y="19"/>
                    </a:cubicBezTo>
                    <a:cubicBezTo>
                      <a:pt x="10" y="20"/>
                      <a:pt x="9" y="21"/>
                      <a:pt x="8" y="21"/>
                    </a:cubicBezTo>
                    <a:cubicBezTo>
                      <a:pt x="9" y="22"/>
                      <a:pt x="10" y="23"/>
                      <a:pt x="11" y="24"/>
                    </a:cubicBezTo>
                    <a:cubicBezTo>
                      <a:pt x="11" y="25"/>
                      <a:pt x="9" y="26"/>
                      <a:pt x="9" y="27"/>
                    </a:cubicBezTo>
                    <a:cubicBezTo>
                      <a:pt x="8" y="29"/>
                      <a:pt x="11" y="29"/>
                      <a:pt x="11" y="31"/>
                    </a:cubicBezTo>
                    <a:cubicBezTo>
                      <a:pt x="10" y="32"/>
                      <a:pt x="10" y="33"/>
                      <a:pt x="10" y="34"/>
                    </a:cubicBezTo>
                    <a:cubicBezTo>
                      <a:pt x="14" y="35"/>
                      <a:pt x="15" y="33"/>
                      <a:pt x="15" y="30"/>
                    </a:cubicBezTo>
                    <a:cubicBezTo>
                      <a:pt x="16" y="32"/>
                      <a:pt x="20" y="31"/>
                      <a:pt x="22" y="30"/>
                    </a:cubicBezTo>
                    <a:cubicBezTo>
                      <a:pt x="23" y="29"/>
                      <a:pt x="24" y="27"/>
                      <a:pt x="24" y="26"/>
                    </a:cubicBezTo>
                    <a:cubicBezTo>
                      <a:pt x="25" y="23"/>
                      <a:pt x="23" y="18"/>
                      <a:pt x="21" y="16"/>
                    </a:cubicBezTo>
                    <a:cubicBezTo>
                      <a:pt x="20" y="16"/>
                      <a:pt x="20" y="16"/>
                      <a:pt x="19" y="16"/>
                    </a:cubicBezTo>
                    <a:cubicBezTo>
                      <a:pt x="19" y="15"/>
                      <a:pt x="19" y="14"/>
                      <a:pt x="19" y="14"/>
                    </a:cubicBezTo>
                    <a:cubicBezTo>
                      <a:pt x="19" y="12"/>
                      <a:pt x="19" y="11"/>
                      <a:pt x="19" y="9"/>
                    </a:cubicBezTo>
                    <a:cubicBezTo>
                      <a:pt x="19" y="7"/>
                      <a:pt x="20" y="2"/>
                      <a:pt x="18" y="2"/>
                    </a:cubicBezTo>
                    <a:lnTo>
                      <a:pt x="18" y="0"/>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77" name="Freeform 68">
                <a:extLst>
                  <a:ext uri="{FF2B5EF4-FFF2-40B4-BE49-F238E27FC236}">
                    <a16:creationId xmlns:a16="http://schemas.microsoft.com/office/drawing/2014/main" id="{FE2FE694-3D14-ECCD-162D-7C5DD2063147}"/>
                  </a:ext>
                </a:extLst>
              </p:cNvPr>
              <p:cNvSpPr>
                <a:spLocks/>
              </p:cNvSpPr>
              <p:nvPr/>
            </p:nvSpPr>
            <p:spPr bwMode="auto">
              <a:xfrm>
                <a:off x="1479340" y="4123240"/>
                <a:ext cx="7515" cy="12525"/>
              </a:xfrm>
              <a:custGeom>
                <a:avLst/>
                <a:gdLst/>
                <a:ahLst/>
                <a:cxnLst>
                  <a:cxn ang="0">
                    <a:pos x="8" y="0"/>
                  </a:cxn>
                  <a:cxn ang="0">
                    <a:pos x="2" y="4"/>
                  </a:cxn>
                  <a:cxn ang="0">
                    <a:pos x="0" y="10"/>
                  </a:cxn>
                  <a:cxn ang="0">
                    <a:pos x="1" y="12"/>
                  </a:cxn>
                  <a:cxn ang="0">
                    <a:pos x="3" y="12"/>
                  </a:cxn>
                  <a:cxn ang="0">
                    <a:pos x="6" y="6"/>
                  </a:cxn>
                  <a:cxn ang="0">
                    <a:pos x="8" y="3"/>
                  </a:cxn>
                  <a:cxn ang="0">
                    <a:pos x="8" y="0"/>
                  </a:cxn>
                </a:cxnLst>
                <a:rect l="0" t="0" r="r" b="b"/>
                <a:pathLst>
                  <a:path w="8" h="13">
                    <a:moveTo>
                      <a:pt x="8" y="0"/>
                    </a:moveTo>
                    <a:cubicBezTo>
                      <a:pt x="5" y="0"/>
                      <a:pt x="3" y="3"/>
                      <a:pt x="2" y="4"/>
                    </a:cubicBezTo>
                    <a:cubicBezTo>
                      <a:pt x="0" y="6"/>
                      <a:pt x="0" y="8"/>
                      <a:pt x="0" y="10"/>
                    </a:cubicBezTo>
                    <a:cubicBezTo>
                      <a:pt x="1" y="11"/>
                      <a:pt x="0" y="12"/>
                      <a:pt x="1" y="12"/>
                    </a:cubicBezTo>
                    <a:cubicBezTo>
                      <a:pt x="1" y="13"/>
                      <a:pt x="3" y="12"/>
                      <a:pt x="3" y="12"/>
                    </a:cubicBezTo>
                    <a:cubicBezTo>
                      <a:pt x="5" y="11"/>
                      <a:pt x="5" y="8"/>
                      <a:pt x="6" y="6"/>
                    </a:cubicBezTo>
                    <a:cubicBezTo>
                      <a:pt x="7" y="5"/>
                      <a:pt x="8" y="4"/>
                      <a:pt x="8" y="3"/>
                    </a:cubicBezTo>
                    <a:lnTo>
                      <a:pt x="8" y="0"/>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78" name="Freeform 69">
                <a:extLst>
                  <a:ext uri="{FF2B5EF4-FFF2-40B4-BE49-F238E27FC236}">
                    <a16:creationId xmlns:a16="http://schemas.microsoft.com/office/drawing/2014/main" id="{84AD977A-FA3E-8630-905D-193CDC9795DA}"/>
                  </a:ext>
                </a:extLst>
              </p:cNvPr>
              <p:cNvSpPr>
                <a:spLocks/>
              </p:cNvSpPr>
              <p:nvPr/>
            </p:nvSpPr>
            <p:spPr bwMode="auto">
              <a:xfrm>
                <a:off x="1443434" y="4071469"/>
                <a:ext cx="30896" cy="20876"/>
              </a:xfrm>
              <a:custGeom>
                <a:avLst/>
                <a:gdLst/>
                <a:ahLst/>
                <a:cxnLst>
                  <a:cxn ang="0">
                    <a:pos x="27" y="0"/>
                  </a:cxn>
                  <a:cxn ang="0">
                    <a:pos x="20" y="7"/>
                  </a:cxn>
                  <a:cxn ang="0">
                    <a:pos x="19" y="9"/>
                  </a:cxn>
                  <a:cxn ang="0">
                    <a:pos x="16" y="10"/>
                  </a:cxn>
                  <a:cxn ang="0">
                    <a:pos x="15" y="12"/>
                  </a:cxn>
                  <a:cxn ang="0">
                    <a:pos x="13" y="13"/>
                  </a:cxn>
                  <a:cxn ang="0">
                    <a:pos x="9" y="15"/>
                  </a:cxn>
                  <a:cxn ang="0">
                    <a:pos x="4" y="15"/>
                  </a:cxn>
                  <a:cxn ang="0">
                    <a:pos x="0" y="19"/>
                  </a:cxn>
                  <a:cxn ang="0">
                    <a:pos x="3" y="22"/>
                  </a:cxn>
                  <a:cxn ang="0">
                    <a:pos x="5" y="18"/>
                  </a:cxn>
                  <a:cxn ang="0">
                    <a:pos x="10" y="18"/>
                  </a:cxn>
                  <a:cxn ang="0">
                    <a:pos x="14" y="15"/>
                  </a:cxn>
                  <a:cxn ang="0">
                    <a:pos x="15" y="12"/>
                  </a:cxn>
                  <a:cxn ang="0">
                    <a:pos x="21" y="11"/>
                  </a:cxn>
                  <a:cxn ang="0">
                    <a:pos x="23" y="10"/>
                  </a:cxn>
                  <a:cxn ang="0">
                    <a:pos x="28" y="6"/>
                  </a:cxn>
                  <a:cxn ang="0">
                    <a:pos x="31" y="1"/>
                  </a:cxn>
                  <a:cxn ang="0">
                    <a:pos x="27" y="0"/>
                  </a:cxn>
                </a:cxnLst>
                <a:rect l="0" t="0" r="r" b="b"/>
                <a:pathLst>
                  <a:path w="31" h="22">
                    <a:moveTo>
                      <a:pt x="27" y="0"/>
                    </a:moveTo>
                    <a:cubicBezTo>
                      <a:pt x="24" y="2"/>
                      <a:pt x="21" y="4"/>
                      <a:pt x="20" y="7"/>
                    </a:cubicBezTo>
                    <a:cubicBezTo>
                      <a:pt x="19" y="8"/>
                      <a:pt x="19" y="9"/>
                      <a:pt x="19" y="9"/>
                    </a:cubicBezTo>
                    <a:cubicBezTo>
                      <a:pt x="18" y="11"/>
                      <a:pt x="17" y="9"/>
                      <a:pt x="16" y="10"/>
                    </a:cubicBezTo>
                    <a:cubicBezTo>
                      <a:pt x="14" y="11"/>
                      <a:pt x="15" y="11"/>
                      <a:pt x="15" y="12"/>
                    </a:cubicBezTo>
                    <a:cubicBezTo>
                      <a:pt x="14" y="13"/>
                      <a:pt x="14" y="13"/>
                      <a:pt x="13" y="13"/>
                    </a:cubicBezTo>
                    <a:cubicBezTo>
                      <a:pt x="12" y="13"/>
                      <a:pt x="8" y="14"/>
                      <a:pt x="9" y="15"/>
                    </a:cubicBezTo>
                    <a:cubicBezTo>
                      <a:pt x="7" y="16"/>
                      <a:pt x="6" y="15"/>
                      <a:pt x="4" y="15"/>
                    </a:cubicBezTo>
                    <a:cubicBezTo>
                      <a:pt x="2" y="15"/>
                      <a:pt x="1" y="16"/>
                      <a:pt x="0" y="19"/>
                    </a:cubicBezTo>
                    <a:cubicBezTo>
                      <a:pt x="0" y="21"/>
                      <a:pt x="1" y="21"/>
                      <a:pt x="3" y="22"/>
                    </a:cubicBezTo>
                    <a:cubicBezTo>
                      <a:pt x="6" y="22"/>
                      <a:pt x="4" y="20"/>
                      <a:pt x="5" y="18"/>
                    </a:cubicBezTo>
                    <a:cubicBezTo>
                      <a:pt x="8" y="20"/>
                      <a:pt x="7" y="19"/>
                      <a:pt x="10" y="18"/>
                    </a:cubicBezTo>
                    <a:cubicBezTo>
                      <a:pt x="12" y="18"/>
                      <a:pt x="14" y="18"/>
                      <a:pt x="14" y="15"/>
                    </a:cubicBezTo>
                    <a:cubicBezTo>
                      <a:pt x="14" y="13"/>
                      <a:pt x="15" y="13"/>
                      <a:pt x="15" y="12"/>
                    </a:cubicBezTo>
                    <a:cubicBezTo>
                      <a:pt x="17" y="11"/>
                      <a:pt x="19" y="11"/>
                      <a:pt x="21" y="11"/>
                    </a:cubicBezTo>
                    <a:cubicBezTo>
                      <a:pt x="22" y="11"/>
                      <a:pt x="22" y="11"/>
                      <a:pt x="23" y="10"/>
                    </a:cubicBezTo>
                    <a:cubicBezTo>
                      <a:pt x="25" y="9"/>
                      <a:pt x="27" y="8"/>
                      <a:pt x="28" y="6"/>
                    </a:cubicBezTo>
                    <a:cubicBezTo>
                      <a:pt x="29" y="5"/>
                      <a:pt x="30" y="2"/>
                      <a:pt x="31" y="1"/>
                    </a:cubicBezTo>
                    <a:cubicBezTo>
                      <a:pt x="30" y="0"/>
                      <a:pt x="28" y="0"/>
                      <a:pt x="27" y="0"/>
                    </a:cubicBez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79" name="Freeform 70">
                <a:extLst>
                  <a:ext uri="{FF2B5EF4-FFF2-40B4-BE49-F238E27FC236}">
                    <a16:creationId xmlns:a16="http://schemas.microsoft.com/office/drawing/2014/main" id="{C5597F22-EE01-79FC-CE0C-3B341DE48C0C}"/>
                  </a:ext>
                </a:extLst>
              </p:cNvPr>
              <p:cNvSpPr>
                <a:spLocks/>
              </p:cNvSpPr>
              <p:nvPr/>
            </p:nvSpPr>
            <p:spPr bwMode="auto">
              <a:xfrm>
                <a:off x="1486020" y="4046419"/>
                <a:ext cx="4175" cy="5010"/>
              </a:xfrm>
              <a:custGeom>
                <a:avLst/>
                <a:gdLst/>
                <a:ahLst/>
                <a:cxnLst>
                  <a:cxn ang="0">
                    <a:pos x="3" y="2"/>
                  </a:cxn>
                  <a:cxn ang="0">
                    <a:pos x="0" y="5"/>
                  </a:cxn>
                  <a:cxn ang="0">
                    <a:pos x="2" y="1"/>
                  </a:cxn>
                  <a:cxn ang="0">
                    <a:pos x="3" y="2"/>
                  </a:cxn>
                </a:cxnLst>
                <a:rect l="0" t="0" r="r" b="b"/>
                <a:pathLst>
                  <a:path w="4" h="5">
                    <a:moveTo>
                      <a:pt x="3" y="2"/>
                    </a:moveTo>
                    <a:cubicBezTo>
                      <a:pt x="4" y="4"/>
                      <a:pt x="2" y="5"/>
                      <a:pt x="0" y="5"/>
                    </a:cubicBezTo>
                    <a:cubicBezTo>
                      <a:pt x="0" y="4"/>
                      <a:pt x="0" y="0"/>
                      <a:pt x="2" y="1"/>
                    </a:cubicBezTo>
                    <a:cubicBezTo>
                      <a:pt x="2" y="1"/>
                      <a:pt x="2" y="2"/>
                      <a:pt x="3" y="2"/>
                    </a:cubicBezTo>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80" name="Freeform 71">
                <a:extLst>
                  <a:ext uri="{FF2B5EF4-FFF2-40B4-BE49-F238E27FC236}">
                    <a16:creationId xmlns:a16="http://schemas.microsoft.com/office/drawing/2014/main" id="{ACFD3C8A-489F-6B15-F4C1-B3C56FFA212E}"/>
                  </a:ext>
                </a:extLst>
              </p:cNvPr>
              <p:cNvSpPr>
                <a:spLocks/>
              </p:cNvSpPr>
              <p:nvPr/>
            </p:nvSpPr>
            <p:spPr bwMode="auto">
              <a:xfrm>
                <a:off x="1412539" y="4036399"/>
                <a:ext cx="11690" cy="14195"/>
              </a:xfrm>
              <a:custGeom>
                <a:avLst/>
                <a:gdLst/>
                <a:ahLst/>
                <a:cxnLst>
                  <a:cxn ang="0">
                    <a:pos x="12" y="5"/>
                  </a:cxn>
                  <a:cxn ang="0">
                    <a:pos x="10" y="0"/>
                  </a:cxn>
                  <a:cxn ang="0">
                    <a:pos x="7" y="3"/>
                  </a:cxn>
                  <a:cxn ang="0">
                    <a:pos x="1" y="9"/>
                  </a:cxn>
                  <a:cxn ang="0">
                    <a:pos x="0" y="12"/>
                  </a:cxn>
                  <a:cxn ang="0">
                    <a:pos x="4" y="12"/>
                  </a:cxn>
                  <a:cxn ang="0">
                    <a:pos x="4" y="9"/>
                  </a:cxn>
                  <a:cxn ang="0">
                    <a:pos x="8" y="7"/>
                  </a:cxn>
                  <a:cxn ang="0">
                    <a:pos x="11" y="4"/>
                  </a:cxn>
                  <a:cxn ang="0">
                    <a:pos x="12" y="5"/>
                  </a:cxn>
                </a:cxnLst>
                <a:rect l="0" t="0" r="r" b="b"/>
                <a:pathLst>
                  <a:path w="12" h="14">
                    <a:moveTo>
                      <a:pt x="12" y="5"/>
                    </a:moveTo>
                    <a:cubicBezTo>
                      <a:pt x="12" y="3"/>
                      <a:pt x="12" y="1"/>
                      <a:pt x="10" y="0"/>
                    </a:cubicBezTo>
                    <a:cubicBezTo>
                      <a:pt x="7" y="0"/>
                      <a:pt x="8" y="2"/>
                      <a:pt x="7" y="3"/>
                    </a:cubicBezTo>
                    <a:cubicBezTo>
                      <a:pt x="6" y="6"/>
                      <a:pt x="2" y="6"/>
                      <a:pt x="1" y="9"/>
                    </a:cubicBezTo>
                    <a:cubicBezTo>
                      <a:pt x="0" y="10"/>
                      <a:pt x="0" y="11"/>
                      <a:pt x="0" y="12"/>
                    </a:cubicBezTo>
                    <a:cubicBezTo>
                      <a:pt x="1" y="14"/>
                      <a:pt x="4" y="14"/>
                      <a:pt x="4" y="12"/>
                    </a:cubicBezTo>
                    <a:cubicBezTo>
                      <a:pt x="4" y="11"/>
                      <a:pt x="3" y="10"/>
                      <a:pt x="4" y="9"/>
                    </a:cubicBezTo>
                    <a:cubicBezTo>
                      <a:pt x="4" y="8"/>
                      <a:pt x="7" y="7"/>
                      <a:pt x="8" y="7"/>
                    </a:cubicBezTo>
                    <a:cubicBezTo>
                      <a:pt x="9" y="6"/>
                      <a:pt x="11" y="6"/>
                      <a:pt x="11" y="4"/>
                    </a:cubicBezTo>
                    <a:lnTo>
                      <a:pt x="12" y="5"/>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81" name="Freeform 72">
                <a:extLst>
                  <a:ext uri="{FF2B5EF4-FFF2-40B4-BE49-F238E27FC236}">
                    <a16:creationId xmlns:a16="http://schemas.microsoft.com/office/drawing/2014/main" id="{2FF63B98-47ED-8D38-BFAF-4925F8BDB6E6}"/>
                  </a:ext>
                </a:extLst>
              </p:cNvPr>
              <p:cNvSpPr>
                <a:spLocks/>
              </p:cNvSpPr>
              <p:nvPr/>
            </p:nvSpPr>
            <p:spPr bwMode="auto">
              <a:xfrm>
                <a:off x="1409199" y="4057274"/>
                <a:ext cx="3340" cy="3340"/>
              </a:xfrm>
              <a:custGeom>
                <a:avLst/>
                <a:gdLst/>
                <a:ahLst/>
                <a:cxnLst>
                  <a:cxn ang="0">
                    <a:pos x="2" y="0"/>
                  </a:cxn>
                  <a:cxn ang="0">
                    <a:pos x="0" y="2"/>
                  </a:cxn>
                  <a:cxn ang="0">
                    <a:pos x="2" y="1"/>
                  </a:cxn>
                  <a:cxn ang="0">
                    <a:pos x="2" y="0"/>
                  </a:cxn>
                </a:cxnLst>
                <a:rect l="0" t="0" r="r" b="b"/>
                <a:pathLst>
                  <a:path w="3" h="3">
                    <a:moveTo>
                      <a:pt x="2" y="0"/>
                    </a:moveTo>
                    <a:cubicBezTo>
                      <a:pt x="2" y="1"/>
                      <a:pt x="0" y="1"/>
                      <a:pt x="0" y="2"/>
                    </a:cubicBezTo>
                    <a:cubicBezTo>
                      <a:pt x="2" y="3"/>
                      <a:pt x="3" y="2"/>
                      <a:pt x="2" y="1"/>
                    </a:cubicBezTo>
                    <a:cubicBezTo>
                      <a:pt x="2" y="1"/>
                      <a:pt x="2" y="0"/>
                      <a:pt x="2" y="0"/>
                    </a:cubicBezTo>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82" name="Freeform 73">
                <a:extLst>
                  <a:ext uri="{FF2B5EF4-FFF2-40B4-BE49-F238E27FC236}">
                    <a16:creationId xmlns:a16="http://schemas.microsoft.com/office/drawing/2014/main" id="{1E1B7D58-608E-7AF9-DF3D-FDD96939BD2F}"/>
                  </a:ext>
                </a:extLst>
              </p:cNvPr>
              <p:cNvSpPr>
                <a:spLocks/>
              </p:cNvSpPr>
              <p:nvPr/>
            </p:nvSpPr>
            <p:spPr bwMode="auto">
              <a:xfrm>
                <a:off x="1415044" y="3972103"/>
                <a:ext cx="22546" cy="63461"/>
              </a:xfrm>
              <a:custGeom>
                <a:avLst/>
                <a:gdLst/>
                <a:ahLst/>
                <a:cxnLst>
                  <a:cxn ang="0">
                    <a:pos x="7" y="61"/>
                  </a:cxn>
                  <a:cxn ang="0">
                    <a:pos x="12" y="62"/>
                  </a:cxn>
                  <a:cxn ang="0">
                    <a:pos x="12" y="65"/>
                  </a:cxn>
                  <a:cxn ang="0">
                    <a:pos x="14" y="61"/>
                  </a:cxn>
                  <a:cxn ang="0">
                    <a:pos x="15" y="58"/>
                  </a:cxn>
                  <a:cxn ang="0">
                    <a:pos x="17" y="58"/>
                  </a:cxn>
                  <a:cxn ang="0">
                    <a:pos x="14" y="57"/>
                  </a:cxn>
                  <a:cxn ang="0">
                    <a:pos x="14" y="55"/>
                  </a:cxn>
                  <a:cxn ang="0">
                    <a:pos x="13" y="50"/>
                  </a:cxn>
                  <a:cxn ang="0">
                    <a:pos x="16" y="47"/>
                  </a:cxn>
                  <a:cxn ang="0">
                    <a:pos x="13" y="41"/>
                  </a:cxn>
                  <a:cxn ang="0">
                    <a:pos x="14" y="38"/>
                  </a:cxn>
                  <a:cxn ang="0">
                    <a:pos x="12" y="37"/>
                  </a:cxn>
                  <a:cxn ang="0">
                    <a:pos x="13" y="33"/>
                  </a:cxn>
                  <a:cxn ang="0">
                    <a:pos x="12" y="31"/>
                  </a:cxn>
                  <a:cxn ang="0">
                    <a:pos x="16" y="30"/>
                  </a:cxn>
                  <a:cxn ang="0">
                    <a:pos x="13" y="25"/>
                  </a:cxn>
                  <a:cxn ang="0">
                    <a:pos x="20" y="22"/>
                  </a:cxn>
                  <a:cxn ang="0">
                    <a:pos x="20" y="18"/>
                  </a:cxn>
                  <a:cxn ang="0">
                    <a:pos x="20" y="17"/>
                  </a:cxn>
                  <a:cxn ang="0">
                    <a:pos x="19" y="13"/>
                  </a:cxn>
                  <a:cxn ang="0">
                    <a:pos x="22" y="12"/>
                  </a:cxn>
                  <a:cxn ang="0">
                    <a:pos x="23" y="6"/>
                  </a:cxn>
                  <a:cxn ang="0">
                    <a:pos x="20" y="4"/>
                  </a:cxn>
                  <a:cxn ang="0">
                    <a:pos x="20" y="5"/>
                  </a:cxn>
                  <a:cxn ang="0">
                    <a:pos x="16" y="2"/>
                  </a:cxn>
                  <a:cxn ang="0">
                    <a:pos x="13" y="2"/>
                  </a:cxn>
                  <a:cxn ang="0">
                    <a:pos x="7" y="5"/>
                  </a:cxn>
                  <a:cxn ang="0">
                    <a:pos x="2" y="2"/>
                  </a:cxn>
                  <a:cxn ang="0">
                    <a:pos x="0" y="12"/>
                  </a:cxn>
                  <a:cxn ang="0">
                    <a:pos x="1" y="14"/>
                  </a:cxn>
                  <a:cxn ang="0">
                    <a:pos x="6" y="14"/>
                  </a:cxn>
                  <a:cxn ang="0">
                    <a:pos x="6" y="17"/>
                  </a:cxn>
                  <a:cxn ang="0">
                    <a:pos x="8" y="17"/>
                  </a:cxn>
                  <a:cxn ang="0">
                    <a:pos x="8" y="20"/>
                  </a:cxn>
                  <a:cxn ang="0">
                    <a:pos x="9" y="20"/>
                  </a:cxn>
                  <a:cxn ang="0">
                    <a:pos x="4" y="23"/>
                  </a:cxn>
                  <a:cxn ang="0">
                    <a:pos x="8" y="27"/>
                  </a:cxn>
                  <a:cxn ang="0">
                    <a:pos x="2" y="32"/>
                  </a:cxn>
                  <a:cxn ang="0">
                    <a:pos x="3" y="33"/>
                  </a:cxn>
                  <a:cxn ang="0">
                    <a:pos x="4" y="34"/>
                  </a:cxn>
                  <a:cxn ang="0">
                    <a:pos x="5" y="39"/>
                  </a:cxn>
                  <a:cxn ang="0">
                    <a:pos x="6" y="41"/>
                  </a:cxn>
                  <a:cxn ang="0">
                    <a:pos x="5" y="41"/>
                  </a:cxn>
                  <a:cxn ang="0">
                    <a:pos x="4" y="44"/>
                  </a:cxn>
                  <a:cxn ang="0">
                    <a:pos x="6" y="55"/>
                  </a:cxn>
                  <a:cxn ang="0">
                    <a:pos x="6" y="58"/>
                  </a:cxn>
                  <a:cxn ang="0">
                    <a:pos x="9" y="61"/>
                  </a:cxn>
                  <a:cxn ang="0">
                    <a:pos x="10" y="61"/>
                  </a:cxn>
                  <a:cxn ang="0">
                    <a:pos x="7" y="61"/>
                  </a:cxn>
                </a:cxnLst>
                <a:rect l="0" t="0" r="r" b="b"/>
                <a:pathLst>
                  <a:path w="23" h="65">
                    <a:moveTo>
                      <a:pt x="7" y="61"/>
                    </a:moveTo>
                    <a:cubicBezTo>
                      <a:pt x="9" y="62"/>
                      <a:pt x="10" y="62"/>
                      <a:pt x="12" y="62"/>
                    </a:cubicBezTo>
                    <a:cubicBezTo>
                      <a:pt x="13" y="63"/>
                      <a:pt x="12" y="64"/>
                      <a:pt x="12" y="65"/>
                    </a:cubicBezTo>
                    <a:cubicBezTo>
                      <a:pt x="13" y="64"/>
                      <a:pt x="14" y="63"/>
                      <a:pt x="14" y="61"/>
                    </a:cubicBezTo>
                    <a:cubicBezTo>
                      <a:pt x="15" y="60"/>
                      <a:pt x="14" y="59"/>
                      <a:pt x="15" y="58"/>
                    </a:cubicBezTo>
                    <a:cubicBezTo>
                      <a:pt x="15" y="58"/>
                      <a:pt x="16" y="58"/>
                      <a:pt x="17" y="58"/>
                    </a:cubicBezTo>
                    <a:cubicBezTo>
                      <a:pt x="17" y="57"/>
                      <a:pt x="15" y="57"/>
                      <a:pt x="14" y="57"/>
                    </a:cubicBezTo>
                    <a:cubicBezTo>
                      <a:pt x="13" y="56"/>
                      <a:pt x="14" y="56"/>
                      <a:pt x="14" y="55"/>
                    </a:cubicBezTo>
                    <a:cubicBezTo>
                      <a:pt x="13" y="53"/>
                      <a:pt x="15" y="52"/>
                      <a:pt x="13" y="50"/>
                    </a:cubicBezTo>
                    <a:cubicBezTo>
                      <a:pt x="14" y="49"/>
                      <a:pt x="15" y="47"/>
                      <a:pt x="16" y="47"/>
                    </a:cubicBezTo>
                    <a:cubicBezTo>
                      <a:pt x="17" y="44"/>
                      <a:pt x="14" y="43"/>
                      <a:pt x="13" y="41"/>
                    </a:cubicBezTo>
                    <a:cubicBezTo>
                      <a:pt x="13" y="40"/>
                      <a:pt x="15" y="39"/>
                      <a:pt x="14" y="38"/>
                    </a:cubicBezTo>
                    <a:cubicBezTo>
                      <a:pt x="14" y="37"/>
                      <a:pt x="13" y="38"/>
                      <a:pt x="12" y="37"/>
                    </a:cubicBezTo>
                    <a:cubicBezTo>
                      <a:pt x="12" y="35"/>
                      <a:pt x="13" y="34"/>
                      <a:pt x="13" y="33"/>
                    </a:cubicBezTo>
                    <a:cubicBezTo>
                      <a:pt x="13" y="32"/>
                      <a:pt x="12" y="32"/>
                      <a:pt x="12" y="31"/>
                    </a:cubicBezTo>
                    <a:cubicBezTo>
                      <a:pt x="13" y="30"/>
                      <a:pt x="16" y="32"/>
                      <a:pt x="16" y="30"/>
                    </a:cubicBezTo>
                    <a:cubicBezTo>
                      <a:pt x="17" y="28"/>
                      <a:pt x="11" y="28"/>
                      <a:pt x="13" y="25"/>
                    </a:cubicBezTo>
                    <a:cubicBezTo>
                      <a:pt x="15" y="25"/>
                      <a:pt x="17" y="22"/>
                      <a:pt x="20" y="22"/>
                    </a:cubicBezTo>
                    <a:cubicBezTo>
                      <a:pt x="20" y="20"/>
                      <a:pt x="20" y="20"/>
                      <a:pt x="20" y="18"/>
                    </a:cubicBezTo>
                    <a:cubicBezTo>
                      <a:pt x="21" y="19"/>
                      <a:pt x="21" y="17"/>
                      <a:pt x="20" y="17"/>
                    </a:cubicBezTo>
                    <a:cubicBezTo>
                      <a:pt x="19" y="15"/>
                      <a:pt x="18" y="14"/>
                      <a:pt x="19" y="13"/>
                    </a:cubicBezTo>
                    <a:cubicBezTo>
                      <a:pt x="20" y="12"/>
                      <a:pt x="22" y="14"/>
                      <a:pt x="22" y="12"/>
                    </a:cubicBezTo>
                    <a:cubicBezTo>
                      <a:pt x="23" y="10"/>
                      <a:pt x="23" y="8"/>
                      <a:pt x="23" y="6"/>
                    </a:cubicBezTo>
                    <a:cubicBezTo>
                      <a:pt x="23" y="5"/>
                      <a:pt x="22" y="3"/>
                      <a:pt x="20" y="4"/>
                    </a:cubicBezTo>
                    <a:cubicBezTo>
                      <a:pt x="20" y="4"/>
                      <a:pt x="21" y="5"/>
                      <a:pt x="20" y="5"/>
                    </a:cubicBezTo>
                    <a:cubicBezTo>
                      <a:pt x="19" y="6"/>
                      <a:pt x="17" y="2"/>
                      <a:pt x="16" y="2"/>
                    </a:cubicBezTo>
                    <a:cubicBezTo>
                      <a:pt x="15" y="0"/>
                      <a:pt x="14" y="1"/>
                      <a:pt x="13" y="2"/>
                    </a:cubicBezTo>
                    <a:cubicBezTo>
                      <a:pt x="11" y="4"/>
                      <a:pt x="10" y="6"/>
                      <a:pt x="7" y="5"/>
                    </a:cubicBezTo>
                    <a:cubicBezTo>
                      <a:pt x="5" y="4"/>
                      <a:pt x="4" y="2"/>
                      <a:pt x="2" y="2"/>
                    </a:cubicBezTo>
                    <a:cubicBezTo>
                      <a:pt x="0" y="3"/>
                      <a:pt x="0" y="10"/>
                      <a:pt x="0" y="12"/>
                    </a:cubicBezTo>
                    <a:cubicBezTo>
                      <a:pt x="0" y="13"/>
                      <a:pt x="0" y="14"/>
                      <a:pt x="1" y="14"/>
                    </a:cubicBezTo>
                    <a:cubicBezTo>
                      <a:pt x="2" y="14"/>
                      <a:pt x="7" y="15"/>
                      <a:pt x="6" y="14"/>
                    </a:cubicBezTo>
                    <a:cubicBezTo>
                      <a:pt x="6" y="15"/>
                      <a:pt x="6" y="16"/>
                      <a:pt x="6" y="17"/>
                    </a:cubicBezTo>
                    <a:cubicBezTo>
                      <a:pt x="7" y="17"/>
                      <a:pt x="7" y="17"/>
                      <a:pt x="8" y="17"/>
                    </a:cubicBezTo>
                    <a:cubicBezTo>
                      <a:pt x="8" y="18"/>
                      <a:pt x="8" y="19"/>
                      <a:pt x="8" y="20"/>
                    </a:cubicBezTo>
                    <a:cubicBezTo>
                      <a:pt x="8" y="20"/>
                      <a:pt x="8" y="20"/>
                      <a:pt x="9" y="20"/>
                    </a:cubicBezTo>
                    <a:cubicBezTo>
                      <a:pt x="7" y="21"/>
                      <a:pt x="5" y="22"/>
                      <a:pt x="4" y="23"/>
                    </a:cubicBezTo>
                    <a:cubicBezTo>
                      <a:pt x="3" y="27"/>
                      <a:pt x="6" y="25"/>
                      <a:pt x="8" y="27"/>
                    </a:cubicBezTo>
                    <a:cubicBezTo>
                      <a:pt x="7" y="29"/>
                      <a:pt x="2" y="29"/>
                      <a:pt x="2" y="32"/>
                    </a:cubicBezTo>
                    <a:cubicBezTo>
                      <a:pt x="2" y="32"/>
                      <a:pt x="3" y="32"/>
                      <a:pt x="3" y="33"/>
                    </a:cubicBezTo>
                    <a:cubicBezTo>
                      <a:pt x="4" y="33"/>
                      <a:pt x="4" y="34"/>
                      <a:pt x="4" y="34"/>
                    </a:cubicBezTo>
                    <a:cubicBezTo>
                      <a:pt x="5" y="36"/>
                      <a:pt x="5" y="37"/>
                      <a:pt x="5" y="39"/>
                    </a:cubicBezTo>
                    <a:cubicBezTo>
                      <a:pt x="6" y="39"/>
                      <a:pt x="6" y="40"/>
                      <a:pt x="6" y="41"/>
                    </a:cubicBezTo>
                    <a:cubicBezTo>
                      <a:pt x="6" y="41"/>
                      <a:pt x="6" y="41"/>
                      <a:pt x="5" y="41"/>
                    </a:cubicBezTo>
                    <a:cubicBezTo>
                      <a:pt x="5" y="42"/>
                      <a:pt x="4" y="43"/>
                      <a:pt x="4" y="44"/>
                    </a:cubicBezTo>
                    <a:cubicBezTo>
                      <a:pt x="3" y="48"/>
                      <a:pt x="5" y="51"/>
                      <a:pt x="6" y="55"/>
                    </a:cubicBezTo>
                    <a:cubicBezTo>
                      <a:pt x="6" y="55"/>
                      <a:pt x="6" y="57"/>
                      <a:pt x="6" y="58"/>
                    </a:cubicBezTo>
                    <a:cubicBezTo>
                      <a:pt x="7" y="59"/>
                      <a:pt x="9" y="59"/>
                      <a:pt x="9" y="61"/>
                    </a:cubicBezTo>
                    <a:cubicBezTo>
                      <a:pt x="10" y="61"/>
                      <a:pt x="10" y="61"/>
                      <a:pt x="10" y="61"/>
                    </a:cubicBezTo>
                    <a:lnTo>
                      <a:pt x="7" y="61"/>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83" name="Freeform 74">
                <a:extLst>
                  <a:ext uri="{FF2B5EF4-FFF2-40B4-BE49-F238E27FC236}">
                    <a16:creationId xmlns:a16="http://schemas.microsoft.com/office/drawing/2014/main" id="{6C969183-C3BE-E14E-ACA0-C05741F3D484}"/>
                  </a:ext>
                </a:extLst>
              </p:cNvPr>
              <p:cNvSpPr>
                <a:spLocks/>
              </p:cNvSpPr>
              <p:nvPr/>
            </p:nvSpPr>
            <p:spPr bwMode="auto">
              <a:xfrm>
                <a:off x="1481010" y="3914487"/>
                <a:ext cx="9185" cy="9185"/>
              </a:xfrm>
              <a:custGeom>
                <a:avLst/>
                <a:gdLst/>
                <a:ahLst/>
                <a:cxnLst>
                  <a:cxn ang="0">
                    <a:pos x="0" y="7"/>
                  </a:cxn>
                  <a:cxn ang="0">
                    <a:pos x="7" y="6"/>
                  </a:cxn>
                  <a:cxn ang="0">
                    <a:pos x="8" y="2"/>
                  </a:cxn>
                  <a:cxn ang="0">
                    <a:pos x="3" y="3"/>
                  </a:cxn>
                  <a:cxn ang="0">
                    <a:pos x="0" y="7"/>
                  </a:cxn>
                </a:cxnLst>
                <a:rect l="0" t="0" r="r" b="b"/>
                <a:pathLst>
                  <a:path w="9" h="9">
                    <a:moveTo>
                      <a:pt x="0" y="7"/>
                    </a:moveTo>
                    <a:cubicBezTo>
                      <a:pt x="0" y="9"/>
                      <a:pt x="6" y="7"/>
                      <a:pt x="7" y="6"/>
                    </a:cubicBezTo>
                    <a:cubicBezTo>
                      <a:pt x="8" y="5"/>
                      <a:pt x="9" y="3"/>
                      <a:pt x="8" y="2"/>
                    </a:cubicBezTo>
                    <a:cubicBezTo>
                      <a:pt x="7" y="0"/>
                      <a:pt x="4" y="2"/>
                      <a:pt x="3" y="3"/>
                    </a:cubicBezTo>
                    <a:cubicBezTo>
                      <a:pt x="1" y="5"/>
                      <a:pt x="0" y="7"/>
                      <a:pt x="0" y="7"/>
                    </a:cubicBezTo>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84" name="Freeform 75">
                <a:extLst>
                  <a:ext uri="{FF2B5EF4-FFF2-40B4-BE49-F238E27FC236}">
                    <a16:creationId xmlns:a16="http://schemas.microsoft.com/office/drawing/2014/main" id="{7CD41A87-DFB8-2817-669E-D032AE2B0371}"/>
                  </a:ext>
                </a:extLst>
              </p:cNvPr>
              <p:cNvSpPr>
                <a:spLocks/>
              </p:cNvSpPr>
              <p:nvPr/>
            </p:nvSpPr>
            <p:spPr bwMode="auto">
              <a:xfrm>
                <a:off x="1435084" y="3889437"/>
                <a:ext cx="52606" cy="77656"/>
              </a:xfrm>
              <a:custGeom>
                <a:avLst/>
                <a:gdLst/>
                <a:ahLst/>
                <a:cxnLst>
                  <a:cxn ang="0">
                    <a:pos x="51" y="15"/>
                  </a:cxn>
                  <a:cxn ang="0">
                    <a:pos x="52" y="10"/>
                  </a:cxn>
                  <a:cxn ang="0">
                    <a:pos x="52" y="6"/>
                  </a:cxn>
                  <a:cxn ang="0">
                    <a:pos x="51" y="2"/>
                  </a:cxn>
                  <a:cxn ang="0">
                    <a:pos x="44" y="7"/>
                  </a:cxn>
                  <a:cxn ang="0">
                    <a:pos x="41" y="8"/>
                  </a:cxn>
                  <a:cxn ang="0">
                    <a:pos x="38" y="10"/>
                  </a:cxn>
                  <a:cxn ang="0">
                    <a:pos x="38" y="11"/>
                  </a:cxn>
                  <a:cxn ang="0">
                    <a:pos x="34" y="11"/>
                  </a:cxn>
                  <a:cxn ang="0">
                    <a:pos x="32" y="15"/>
                  </a:cxn>
                  <a:cxn ang="0">
                    <a:pos x="21" y="19"/>
                  </a:cxn>
                  <a:cxn ang="0">
                    <a:pos x="18" y="24"/>
                  </a:cxn>
                  <a:cxn ang="0">
                    <a:pos x="17" y="30"/>
                  </a:cxn>
                  <a:cxn ang="0">
                    <a:pos x="19" y="32"/>
                  </a:cxn>
                  <a:cxn ang="0">
                    <a:pos x="14" y="29"/>
                  </a:cxn>
                  <a:cxn ang="0">
                    <a:pos x="12" y="30"/>
                  </a:cxn>
                  <a:cxn ang="0">
                    <a:pos x="13" y="32"/>
                  </a:cxn>
                  <a:cxn ang="0">
                    <a:pos x="8" y="29"/>
                  </a:cxn>
                  <a:cxn ang="0">
                    <a:pos x="5" y="32"/>
                  </a:cxn>
                  <a:cxn ang="0">
                    <a:pos x="4" y="36"/>
                  </a:cxn>
                  <a:cxn ang="0">
                    <a:pos x="5" y="39"/>
                  </a:cxn>
                  <a:cxn ang="0">
                    <a:pos x="3" y="42"/>
                  </a:cxn>
                  <a:cxn ang="0">
                    <a:pos x="9" y="50"/>
                  </a:cxn>
                  <a:cxn ang="0">
                    <a:pos x="1" y="52"/>
                  </a:cxn>
                  <a:cxn ang="0">
                    <a:pos x="3" y="58"/>
                  </a:cxn>
                  <a:cxn ang="0">
                    <a:pos x="14" y="63"/>
                  </a:cxn>
                  <a:cxn ang="0">
                    <a:pos x="8" y="65"/>
                  </a:cxn>
                  <a:cxn ang="0">
                    <a:pos x="9" y="67"/>
                  </a:cxn>
                  <a:cxn ang="0">
                    <a:pos x="8" y="68"/>
                  </a:cxn>
                  <a:cxn ang="0">
                    <a:pos x="7" y="70"/>
                  </a:cxn>
                  <a:cxn ang="0">
                    <a:pos x="4" y="72"/>
                  </a:cxn>
                  <a:cxn ang="0">
                    <a:pos x="5" y="75"/>
                  </a:cxn>
                  <a:cxn ang="0">
                    <a:pos x="6" y="77"/>
                  </a:cxn>
                  <a:cxn ang="0">
                    <a:pos x="10" y="79"/>
                  </a:cxn>
                  <a:cxn ang="0">
                    <a:pos x="13" y="75"/>
                  </a:cxn>
                  <a:cxn ang="0">
                    <a:pos x="23" y="75"/>
                  </a:cxn>
                  <a:cxn ang="0">
                    <a:pos x="20" y="66"/>
                  </a:cxn>
                  <a:cxn ang="0">
                    <a:pos x="23" y="67"/>
                  </a:cxn>
                  <a:cxn ang="0">
                    <a:pos x="28" y="68"/>
                  </a:cxn>
                  <a:cxn ang="0">
                    <a:pos x="26" y="61"/>
                  </a:cxn>
                  <a:cxn ang="0">
                    <a:pos x="31" y="61"/>
                  </a:cxn>
                  <a:cxn ang="0">
                    <a:pos x="34" y="59"/>
                  </a:cxn>
                  <a:cxn ang="0">
                    <a:pos x="37" y="57"/>
                  </a:cxn>
                  <a:cxn ang="0">
                    <a:pos x="31" y="54"/>
                  </a:cxn>
                  <a:cxn ang="0">
                    <a:pos x="42" y="49"/>
                  </a:cxn>
                  <a:cxn ang="0">
                    <a:pos x="38" y="41"/>
                  </a:cxn>
                  <a:cxn ang="0">
                    <a:pos x="42" y="39"/>
                  </a:cxn>
                  <a:cxn ang="0">
                    <a:pos x="41" y="37"/>
                  </a:cxn>
                  <a:cxn ang="0">
                    <a:pos x="41" y="34"/>
                  </a:cxn>
                  <a:cxn ang="0">
                    <a:pos x="42" y="32"/>
                  </a:cxn>
                  <a:cxn ang="0">
                    <a:pos x="41" y="30"/>
                  </a:cxn>
                  <a:cxn ang="0">
                    <a:pos x="45" y="25"/>
                  </a:cxn>
                  <a:cxn ang="0">
                    <a:pos x="49" y="21"/>
                  </a:cxn>
                  <a:cxn ang="0">
                    <a:pos x="51" y="15"/>
                  </a:cxn>
                </a:cxnLst>
                <a:rect l="0" t="0" r="r" b="b"/>
                <a:pathLst>
                  <a:path w="54" h="79">
                    <a:moveTo>
                      <a:pt x="51" y="15"/>
                    </a:moveTo>
                    <a:cubicBezTo>
                      <a:pt x="54" y="11"/>
                      <a:pt x="53" y="15"/>
                      <a:pt x="52" y="10"/>
                    </a:cubicBezTo>
                    <a:cubicBezTo>
                      <a:pt x="52" y="8"/>
                      <a:pt x="52" y="7"/>
                      <a:pt x="52" y="6"/>
                    </a:cubicBezTo>
                    <a:cubicBezTo>
                      <a:pt x="52" y="4"/>
                      <a:pt x="52" y="3"/>
                      <a:pt x="51" y="2"/>
                    </a:cubicBezTo>
                    <a:cubicBezTo>
                      <a:pt x="47" y="0"/>
                      <a:pt x="46" y="4"/>
                      <a:pt x="44" y="7"/>
                    </a:cubicBezTo>
                    <a:cubicBezTo>
                      <a:pt x="43" y="7"/>
                      <a:pt x="42" y="8"/>
                      <a:pt x="41" y="8"/>
                    </a:cubicBezTo>
                    <a:cubicBezTo>
                      <a:pt x="40" y="9"/>
                      <a:pt x="39" y="9"/>
                      <a:pt x="38" y="10"/>
                    </a:cubicBezTo>
                    <a:cubicBezTo>
                      <a:pt x="38" y="10"/>
                      <a:pt x="38" y="10"/>
                      <a:pt x="38" y="11"/>
                    </a:cubicBezTo>
                    <a:cubicBezTo>
                      <a:pt x="37" y="11"/>
                      <a:pt x="35" y="10"/>
                      <a:pt x="34" y="11"/>
                    </a:cubicBezTo>
                    <a:cubicBezTo>
                      <a:pt x="33" y="11"/>
                      <a:pt x="32" y="14"/>
                      <a:pt x="32" y="15"/>
                    </a:cubicBezTo>
                    <a:cubicBezTo>
                      <a:pt x="29" y="19"/>
                      <a:pt x="25" y="19"/>
                      <a:pt x="21" y="19"/>
                    </a:cubicBezTo>
                    <a:cubicBezTo>
                      <a:pt x="19" y="19"/>
                      <a:pt x="19" y="22"/>
                      <a:pt x="18" y="24"/>
                    </a:cubicBezTo>
                    <a:cubicBezTo>
                      <a:pt x="18" y="26"/>
                      <a:pt x="17" y="29"/>
                      <a:pt x="17" y="30"/>
                    </a:cubicBezTo>
                    <a:cubicBezTo>
                      <a:pt x="17" y="32"/>
                      <a:pt x="19" y="31"/>
                      <a:pt x="19" y="32"/>
                    </a:cubicBezTo>
                    <a:cubicBezTo>
                      <a:pt x="18" y="31"/>
                      <a:pt x="16" y="30"/>
                      <a:pt x="14" y="29"/>
                    </a:cubicBezTo>
                    <a:cubicBezTo>
                      <a:pt x="13" y="29"/>
                      <a:pt x="13" y="28"/>
                      <a:pt x="12" y="30"/>
                    </a:cubicBezTo>
                    <a:cubicBezTo>
                      <a:pt x="12" y="30"/>
                      <a:pt x="12" y="31"/>
                      <a:pt x="13" y="32"/>
                    </a:cubicBezTo>
                    <a:cubicBezTo>
                      <a:pt x="10" y="32"/>
                      <a:pt x="8" y="31"/>
                      <a:pt x="8" y="29"/>
                    </a:cubicBezTo>
                    <a:cubicBezTo>
                      <a:pt x="7" y="29"/>
                      <a:pt x="6" y="31"/>
                      <a:pt x="5" y="32"/>
                    </a:cubicBezTo>
                    <a:cubicBezTo>
                      <a:pt x="4" y="33"/>
                      <a:pt x="4" y="35"/>
                      <a:pt x="4" y="36"/>
                    </a:cubicBezTo>
                    <a:cubicBezTo>
                      <a:pt x="5" y="37"/>
                      <a:pt x="5" y="38"/>
                      <a:pt x="5" y="39"/>
                    </a:cubicBezTo>
                    <a:cubicBezTo>
                      <a:pt x="5" y="40"/>
                      <a:pt x="3" y="41"/>
                      <a:pt x="3" y="42"/>
                    </a:cubicBezTo>
                    <a:cubicBezTo>
                      <a:pt x="3" y="45"/>
                      <a:pt x="9" y="46"/>
                      <a:pt x="9" y="50"/>
                    </a:cubicBezTo>
                    <a:cubicBezTo>
                      <a:pt x="7" y="50"/>
                      <a:pt x="2" y="50"/>
                      <a:pt x="1" y="52"/>
                    </a:cubicBezTo>
                    <a:cubicBezTo>
                      <a:pt x="0" y="53"/>
                      <a:pt x="2" y="57"/>
                      <a:pt x="3" y="58"/>
                    </a:cubicBezTo>
                    <a:cubicBezTo>
                      <a:pt x="5" y="59"/>
                      <a:pt x="15" y="60"/>
                      <a:pt x="14" y="63"/>
                    </a:cubicBezTo>
                    <a:cubicBezTo>
                      <a:pt x="13" y="63"/>
                      <a:pt x="9" y="62"/>
                      <a:pt x="8" y="65"/>
                    </a:cubicBezTo>
                    <a:cubicBezTo>
                      <a:pt x="8" y="65"/>
                      <a:pt x="9" y="66"/>
                      <a:pt x="9" y="67"/>
                    </a:cubicBezTo>
                    <a:cubicBezTo>
                      <a:pt x="9" y="67"/>
                      <a:pt x="8" y="67"/>
                      <a:pt x="8" y="68"/>
                    </a:cubicBezTo>
                    <a:cubicBezTo>
                      <a:pt x="7" y="69"/>
                      <a:pt x="7" y="69"/>
                      <a:pt x="7" y="70"/>
                    </a:cubicBezTo>
                    <a:cubicBezTo>
                      <a:pt x="5" y="71"/>
                      <a:pt x="5" y="71"/>
                      <a:pt x="4" y="72"/>
                    </a:cubicBezTo>
                    <a:cubicBezTo>
                      <a:pt x="4" y="73"/>
                      <a:pt x="4" y="74"/>
                      <a:pt x="5" y="75"/>
                    </a:cubicBezTo>
                    <a:cubicBezTo>
                      <a:pt x="5" y="76"/>
                      <a:pt x="6" y="76"/>
                      <a:pt x="6" y="77"/>
                    </a:cubicBezTo>
                    <a:cubicBezTo>
                      <a:pt x="7" y="77"/>
                      <a:pt x="8" y="79"/>
                      <a:pt x="10" y="79"/>
                    </a:cubicBezTo>
                    <a:cubicBezTo>
                      <a:pt x="12" y="79"/>
                      <a:pt x="13" y="77"/>
                      <a:pt x="13" y="75"/>
                    </a:cubicBezTo>
                    <a:cubicBezTo>
                      <a:pt x="16" y="74"/>
                      <a:pt x="20" y="75"/>
                      <a:pt x="23" y="75"/>
                    </a:cubicBezTo>
                    <a:cubicBezTo>
                      <a:pt x="24" y="71"/>
                      <a:pt x="22" y="69"/>
                      <a:pt x="20" y="66"/>
                    </a:cubicBezTo>
                    <a:cubicBezTo>
                      <a:pt x="21" y="65"/>
                      <a:pt x="22" y="66"/>
                      <a:pt x="23" y="67"/>
                    </a:cubicBezTo>
                    <a:cubicBezTo>
                      <a:pt x="25" y="69"/>
                      <a:pt x="26" y="69"/>
                      <a:pt x="28" y="68"/>
                    </a:cubicBezTo>
                    <a:cubicBezTo>
                      <a:pt x="31" y="65"/>
                      <a:pt x="29" y="63"/>
                      <a:pt x="26" y="61"/>
                    </a:cubicBezTo>
                    <a:cubicBezTo>
                      <a:pt x="27" y="60"/>
                      <a:pt x="29" y="61"/>
                      <a:pt x="31" y="61"/>
                    </a:cubicBezTo>
                    <a:cubicBezTo>
                      <a:pt x="33" y="61"/>
                      <a:pt x="33" y="60"/>
                      <a:pt x="34" y="59"/>
                    </a:cubicBezTo>
                    <a:cubicBezTo>
                      <a:pt x="35" y="59"/>
                      <a:pt x="37" y="58"/>
                      <a:pt x="37" y="57"/>
                    </a:cubicBezTo>
                    <a:cubicBezTo>
                      <a:pt x="37" y="56"/>
                      <a:pt x="33" y="54"/>
                      <a:pt x="31" y="54"/>
                    </a:cubicBezTo>
                    <a:cubicBezTo>
                      <a:pt x="34" y="54"/>
                      <a:pt x="42" y="52"/>
                      <a:pt x="42" y="49"/>
                    </a:cubicBezTo>
                    <a:cubicBezTo>
                      <a:pt x="42" y="46"/>
                      <a:pt x="35" y="43"/>
                      <a:pt x="38" y="41"/>
                    </a:cubicBezTo>
                    <a:cubicBezTo>
                      <a:pt x="39" y="40"/>
                      <a:pt x="41" y="41"/>
                      <a:pt x="42" y="39"/>
                    </a:cubicBezTo>
                    <a:cubicBezTo>
                      <a:pt x="44" y="38"/>
                      <a:pt x="42" y="38"/>
                      <a:pt x="41" y="37"/>
                    </a:cubicBezTo>
                    <a:cubicBezTo>
                      <a:pt x="41" y="36"/>
                      <a:pt x="41" y="35"/>
                      <a:pt x="41" y="34"/>
                    </a:cubicBezTo>
                    <a:cubicBezTo>
                      <a:pt x="41" y="33"/>
                      <a:pt x="42" y="33"/>
                      <a:pt x="42" y="32"/>
                    </a:cubicBezTo>
                    <a:cubicBezTo>
                      <a:pt x="42" y="32"/>
                      <a:pt x="41" y="31"/>
                      <a:pt x="41" y="30"/>
                    </a:cubicBezTo>
                    <a:cubicBezTo>
                      <a:pt x="41" y="28"/>
                      <a:pt x="43" y="26"/>
                      <a:pt x="45" y="25"/>
                    </a:cubicBezTo>
                    <a:cubicBezTo>
                      <a:pt x="47" y="24"/>
                      <a:pt x="49" y="24"/>
                      <a:pt x="49" y="21"/>
                    </a:cubicBezTo>
                    <a:lnTo>
                      <a:pt x="51" y="15"/>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85" name="Freeform 76">
                <a:extLst>
                  <a:ext uri="{FF2B5EF4-FFF2-40B4-BE49-F238E27FC236}">
                    <a16:creationId xmlns:a16="http://schemas.microsoft.com/office/drawing/2014/main" id="{0834ECA7-FA46-4066-CAA6-3696B7CCF642}"/>
                  </a:ext>
                </a:extLst>
              </p:cNvPr>
              <p:cNvSpPr>
                <a:spLocks/>
              </p:cNvSpPr>
              <p:nvPr/>
            </p:nvSpPr>
            <p:spPr bwMode="auto">
              <a:xfrm>
                <a:off x="1631312" y="3820131"/>
                <a:ext cx="36740" cy="28390"/>
              </a:xfrm>
              <a:custGeom>
                <a:avLst/>
                <a:gdLst/>
                <a:ahLst/>
                <a:cxnLst>
                  <a:cxn ang="0">
                    <a:pos x="20" y="7"/>
                  </a:cxn>
                  <a:cxn ang="0">
                    <a:pos x="13" y="2"/>
                  </a:cxn>
                  <a:cxn ang="0">
                    <a:pos x="9" y="1"/>
                  </a:cxn>
                  <a:cxn ang="0">
                    <a:pos x="5" y="11"/>
                  </a:cxn>
                  <a:cxn ang="0">
                    <a:pos x="3" y="21"/>
                  </a:cxn>
                  <a:cxn ang="0">
                    <a:pos x="8" y="20"/>
                  </a:cxn>
                  <a:cxn ang="0">
                    <a:pos x="8" y="16"/>
                  </a:cxn>
                  <a:cxn ang="0">
                    <a:pos x="10" y="13"/>
                  </a:cxn>
                  <a:cxn ang="0">
                    <a:pos x="12" y="19"/>
                  </a:cxn>
                  <a:cxn ang="0">
                    <a:pos x="11" y="24"/>
                  </a:cxn>
                  <a:cxn ang="0">
                    <a:pos x="19" y="22"/>
                  </a:cxn>
                  <a:cxn ang="0">
                    <a:pos x="23" y="25"/>
                  </a:cxn>
                  <a:cxn ang="0">
                    <a:pos x="26" y="26"/>
                  </a:cxn>
                  <a:cxn ang="0">
                    <a:pos x="28" y="27"/>
                  </a:cxn>
                  <a:cxn ang="0">
                    <a:pos x="33" y="28"/>
                  </a:cxn>
                  <a:cxn ang="0">
                    <a:pos x="37" y="23"/>
                  </a:cxn>
                  <a:cxn ang="0">
                    <a:pos x="31" y="22"/>
                  </a:cxn>
                  <a:cxn ang="0">
                    <a:pos x="31" y="19"/>
                  </a:cxn>
                  <a:cxn ang="0">
                    <a:pos x="23" y="15"/>
                  </a:cxn>
                  <a:cxn ang="0">
                    <a:pos x="20" y="15"/>
                  </a:cxn>
                  <a:cxn ang="0">
                    <a:pos x="19" y="7"/>
                  </a:cxn>
                  <a:cxn ang="0">
                    <a:pos x="20" y="7"/>
                  </a:cxn>
                </a:cxnLst>
                <a:rect l="0" t="0" r="r" b="b"/>
                <a:pathLst>
                  <a:path w="37" h="29">
                    <a:moveTo>
                      <a:pt x="20" y="7"/>
                    </a:moveTo>
                    <a:cubicBezTo>
                      <a:pt x="20" y="5"/>
                      <a:pt x="15" y="3"/>
                      <a:pt x="13" y="2"/>
                    </a:cubicBezTo>
                    <a:cubicBezTo>
                      <a:pt x="12" y="1"/>
                      <a:pt x="10" y="0"/>
                      <a:pt x="9" y="1"/>
                    </a:cubicBezTo>
                    <a:cubicBezTo>
                      <a:pt x="8" y="5"/>
                      <a:pt x="6" y="7"/>
                      <a:pt x="5" y="11"/>
                    </a:cubicBezTo>
                    <a:cubicBezTo>
                      <a:pt x="3" y="14"/>
                      <a:pt x="0" y="17"/>
                      <a:pt x="3" y="21"/>
                    </a:cubicBezTo>
                    <a:cubicBezTo>
                      <a:pt x="5" y="24"/>
                      <a:pt x="8" y="23"/>
                      <a:pt x="8" y="20"/>
                    </a:cubicBezTo>
                    <a:cubicBezTo>
                      <a:pt x="9" y="19"/>
                      <a:pt x="8" y="17"/>
                      <a:pt x="8" y="16"/>
                    </a:cubicBezTo>
                    <a:cubicBezTo>
                      <a:pt x="9" y="15"/>
                      <a:pt x="10" y="14"/>
                      <a:pt x="10" y="13"/>
                    </a:cubicBezTo>
                    <a:cubicBezTo>
                      <a:pt x="12" y="13"/>
                      <a:pt x="13" y="17"/>
                      <a:pt x="12" y="19"/>
                    </a:cubicBezTo>
                    <a:cubicBezTo>
                      <a:pt x="12" y="20"/>
                      <a:pt x="10" y="22"/>
                      <a:pt x="11" y="24"/>
                    </a:cubicBezTo>
                    <a:cubicBezTo>
                      <a:pt x="12" y="26"/>
                      <a:pt x="17" y="23"/>
                      <a:pt x="19" y="22"/>
                    </a:cubicBezTo>
                    <a:cubicBezTo>
                      <a:pt x="21" y="22"/>
                      <a:pt x="22" y="24"/>
                      <a:pt x="23" y="25"/>
                    </a:cubicBezTo>
                    <a:cubicBezTo>
                      <a:pt x="24" y="25"/>
                      <a:pt x="25" y="25"/>
                      <a:pt x="26" y="26"/>
                    </a:cubicBezTo>
                    <a:cubicBezTo>
                      <a:pt x="28" y="26"/>
                      <a:pt x="27" y="26"/>
                      <a:pt x="28" y="27"/>
                    </a:cubicBezTo>
                    <a:cubicBezTo>
                      <a:pt x="30" y="28"/>
                      <a:pt x="31" y="29"/>
                      <a:pt x="33" y="28"/>
                    </a:cubicBezTo>
                    <a:cubicBezTo>
                      <a:pt x="34" y="28"/>
                      <a:pt x="37" y="24"/>
                      <a:pt x="37" y="23"/>
                    </a:cubicBezTo>
                    <a:cubicBezTo>
                      <a:pt x="36" y="22"/>
                      <a:pt x="33" y="23"/>
                      <a:pt x="31" y="22"/>
                    </a:cubicBezTo>
                    <a:cubicBezTo>
                      <a:pt x="31" y="22"/>
                      <a:pt x="31" y="20"/>
                      <a:pt x="31" y="19"/>
                    </a:cubicBezTo>
                    <a:cubicBezTo>
                      <a:pt x="29" y="18"/>
                      <a:pt x="22" y="18"/>
                      <a:pt x="23" y="15"/>
                    </a:cubicBezTo>
                    <a:cubicBezTo>
                      <a:pt x="22" y="15"/>
                      <a:pt x="21" y="15"/>
                      <a:pt x="20" y="15"/>
                    </a:cubicBezTo>
                    <a:cubicBezTo>
                      <a:pt x="20" y="14"/>
                      <a:pt x="25" y="6"/>
                      <a:pt x="19" y="7"/>
                    </a:cubicBezTo>
                    <a:lnTo>
                      <a:pt x="20" y="7"/>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86" name="Freeform 77">
                <a:extLst>
                  <a:ext uri="{FF2B5EF4-FFF2-40B4-BE49-F238E27FC236}">
                    <a16:creationId xmlns:a16="http://schemas.microsoft.com/office/drawing/2014/main" id="{2B76FADE-4AAD-9AB6-CF06-5BD07B6DFD6E}"/>
                  </a:ext>
                </a:extLst>
              </p:cNvPr>
              <p:cNvSpPr>
                <a:spLocks/>
              </p:cNvSpPr>
              <p:nvPr/>
            </p:nvSpPr>
            <p:spPr bwMode="auto">
              <a:xfrm>
                <a:off x="1646342" y="3814286"/>
                <a:ext cx="13360" cy="14195"/>
              </a:xfrm>
              <a:custGeom>
                <a:avLst/>
                <a:gdLst/>
                <a:ahLst/>
                <a:cxnLst>
                  <a:cxn ang="0">
                    <a:pos x="10" y="3"/>
                  </a:cxn>
                  <a:cxn ang="0">
                    <a:pos x="1" y="2"/>
                  </a:cxn>
                  <a:cxn ang="0">
                    <a:pos x="8" y="9"/>
                  </a:cxn>
                  <a:cxn ang="0">
                    <a:pos x="11" y="12"/>
                  </a:cxn>
                  <a:cxn ang="0">
                    <a:pos x="12" y="14"/>
                  </a:cxn>
                  <a:cxn ang="0">
                    <a:pos x="14" y="11"/>
                  </a:cxn>
                  <a:cxn ang="0">
                    <a:pos x="10" y="6"/>
                  </a:cxn>
                  <a:cxn ang="0">
                    <a:pos x="10" y="3"/>
                  </a:cxn>
                </a:cxnLst>
                <a:rect l="0" t="0" r="r" b="b"/>
                <a:pathLst>
                  <a:path w="14" h="14">
                    <a:moveTo>
                      <a:pt x="10" y="3"/>
                    </a:moveTo>
                    <a:cubicBezTo>
                      <a:pt x="8" y="3"/>
                      <a:pt x="3" y="0"/>
                      <a:pt x="1" y="2"/>
                    </a:cubicBezTo>
                    <a:cubicBezTo>
                      <a:pt x="0" y="5"/>
                      <a:pt x="6" y="7"/>
                      <a:pt x="8" y="9"/>
                    </a:cubicBezTo>
                    <a:cubicBezTo>
                      <a:pt x="9" y="10"/>
                      <a:pt x="10" y="11"/>
                      <a:pt x="11" y="12"/>
                    </a:cubicBezTo>
                    <a:cubicBezTo>
                      <a:pt x="11" y="13"/>
                      <a:pt x="11" y="14"/>
                      <a:pt x="12" y="14"/>
                    </a:cubicBezTo>
                    <a:cubicBezTo>
                      <a:pt x="14" y="14"/>
                      <a:pt x="14" y="12"/>
                      <a:pt x="14" y="11"/>
                    </a:cubicBezTo>
                    <a:cubicBezTo>
                      <a:pt x="14" y="8"/>
                      <a:pt x="13" y="7"/>
                      <a:pt x="10" y="6"/>
                    </a:cubicBezTo>
                    <a:lnTo>
                      <a:pt x="10" y="3"/>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87" name="Freeform 78">
                <a:extLst>
                  <a:ext uri="{FF2B5EF4-FFF2-40B4-BE49-F238E27FC236}">
                    <a16:creationId xmlns:a16="http://schemas.microsoft.com/office/drawing/2014/main" id="{47786322-A536-3793-DA54-2913C2037D3A}"/>
                  </a:ext>
                </a:extLst>
              </p:cNvPr>
              <p:cNvSpPr>
                <a:spLocks/>
              </p:cNvSpPr>
              <p:nvPr/>
            </p:nvSpPr>
            <p:spPr bwMode="auto">
              <a:xfrm>
                <a:off x="1652187" y="3797586"/>
                <a:ext cx="12525" cy="15030"/>
              </a:xfrm>
              <a:custGeom>
                <a:avLst/>
                <a:gdLst/>
                <a:ahLst/>
                <a:cxnLst>
                  <a:cxn ang="0">
                    <a:pos x="7" y="0"/>
                  </a:cxn>
                  <a:cxn ang="0">
                    <a:pos x="0" y="7"/>
                  </a:cxn>
                  <a:cxn ang="0">
                    <a:pos x="4" y="9"/>
                  </a:cxn>
                  <a:cxn ang="0">
                    <a:pos x="4" y="12"/>
                  </a:cxn>
                  <a:cxn ang="0">
                    <a:pos x="11" y="14"/>
                  </a:cxn>
                  <a:cxn ang="0">
                    <a:pos x="5" y="8"/>
                  </a:cxn>
                  <a:cxn ang="0">
                    <a:pos x="11" y="5"/>
                  </a:cxn>
                  <a:cxn ang="0">
                    <a:pos x="7" y="0"/>
                  </a:cxn>
                </a:cxnLst>
                <a:rect l="0" t="0" r="r" b="b"/>
                <a:pathLst>
                  <a:path w="13" h="15">
                    <a:moveTo>
                      <a:pt x="7" y="0"/>
                    </a:moveTo>
                    <a:cubicBezTo>
                      <a:pt x="4" y="0"/>
                      <a:pt x="0" y="3"/>
                      <a:pt x="0" y="7"/>
                    </a:cubicBezTo>
                    <a:cubicBezTo>
                      <a:pt x="0" y="9"/>
                      <a:pt x="2" y="8"/>
                      <a:pt x="4" y="9"/>
                    </a:cubicBezTo>
                    <a:cubicBezTo>
                      <a:pt x="4" y="10"/>
                      <a:pt x="4" y="11"/>
                      <a:pt x="4" y="12"/>
                    </a:cubicBezTo>
                    <a:cubicBezTo>
                      <a:pt x="5" y="14"/>
                      <a:pt x="9" y="15"/>
                      <a:pt x="11" y="14"/>
                    </a:cubicBezTo>
                    <a:cubicBezTo>
                      <a:pt x="11" y="11"/>
                      <a:pt x="8" y="8"/>
                      <a:pt x="5" y="8"/>
                    </a:cubicBezTo>
                    <a:cubicBezTo>
                      <a:pt x="6" y="6"/>
                      <a:pt x="10" y="6"/>
                      <a:pt x="11" y="5"/>
                    </a:cubicBezTo>
                    <a:cubicBezTo>
                      <a:pt x="13" y="2"/>
                      <a:pt x="9" y="0"/>
                      <a:pt x="7" y="0"/>
                    </a:cubicBezTo>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88" name="Freeform 79">
                <a:extLst>
                  <a:ext uri="{FF2B5EF4-FFF2-40B4-BE49-F238E27FC236}">
                    <a16:creationId xmlns:a16="http://schemas.microsoft.com/office/drawing/2014/main" id="{D3B58526-C4EC-8826-1978-2D71020B092F}"/>
                  </a:ext>
                </a:extLst>
              </p:cNvPr>
              <p:cNvSpPr>
                <a:spLocks/>
              </p:cNvSpPr>
              <p:nvPr/>
            </p:nvSpPr>
            <p:spPr bwMode="auto">
              <a:xfrm>
                <a:off x="1666383" y="3804266"/>
                <a:ext cx="19206" cy="14195"/>
              </a:xfrm>
              <a:custGeom>
                <a:avLst/>
                <a:gdLst/>
                <a:ahLst/>
                <a:cxnLst>
                  <a:cxn ang="0">
                    <a:pos x="2" y="9"/>
                  </a:cxn>
                  <a:cxn ang="0">
                    <a:pos x="1" y="11"/>
                  </a:cxn>
                  <a:cxn ang="0">
                    <a:pos x="8" y="13"/>
                  </a:cxn>
                  <a:cxn ang="0">
                    <a:pos x="10" y="10"/>
                  </a:cxn>
                  <a:cxn ang="0">
                    <a:pos x="10" y="7"/>
                  </a:cxn>
                  <a:cxn ang="0">
                    <a:pos x="13" y="7"/>
                  </a:cxn>
                  <a:cxn ang="0">
                    <a:pos x="15" y="7"/>
                  </a:cxn>
                  <a:cxn ang="0">
                    <a:pos x="19" y="1"/>
                  </a:cxn>
                  <a:cxn ang="0">
                    <a:pos x="11" y="3"/>
                  </a:cxn>
                  <a:cxn ang="0">
                    <a:pos x="10" y="1"/>
                  </a:cxn>
                  <a:cxn ang="0">
                    <a:pos x="8" y="4"/>
                  </a:cxn>
                  <a:cxn ang="0">
                    <a:pos x="6" y="6"/>
                  </a:cxn>
                  <a:cxn ang="0">
                    <a:pos x="4" y="10"/>
                  </a:cxn>
                  <a:cxn ang="0">
                    <a:pos x="0" y="8"/>
                  </a:cxn>
                  <a:cxn ang="0">
                    <a:pos x="2" y="9"/>
                  </a:cxn>
                </a:cxnLst>
                <a:rect l="0" t="0" r="r" b="b"/>
                <a:pathLst>
                  <a:path w="19" h="14">
                    <a:moveTo>
                      <a:pt x="2" y="9"/>
                    </a:moveTo>
                    <a:cubicBezTo>
                      <a:pt x="1" y="8"/>
                      <a:pt x="0" y="10"/>
                      <a:pt x="1" y="11"/>
                    </a:cubicBezTo>
                    <a:cubicBezTo>
                      <a:pt x="2" y="13"/>
                      <a:pt x="6" y="14"/>
                      <a:pt x="8" y="13"/>
                    </a:cubicBezTo>
                    <a:cubicBezTo>
                      <a:pt x="9" y="12"/>
                      <a:pt x="10" y="11"/>
                      <a:pt x="10" y="10"/>
                    </a:cubicBezTo>
                    <a:cubicBezTo>
                      <a:pt x="10" y="9"/>
                      <a:pt x="9" y="7"/>
                      <a:pt x="10" y="7"/>
                    </a:cubicBezTo>
                    <a:cubicBezTo>
                      <a:pt x="11" y="6"/>
                      <a:pt x="13" y="7"/>
                      <a:pt x="13" y="7"/>
                    </a:cubicBezTo>
                    <a:cubicBezTo>
                      <a:pt x="15" y="7"/>
                      <a:pt x="14" y="8"/>
                      <a:pt x="15" y="7"/>
                    </a:cubicBezTo>
                    <a:cubicBezTo>
                      <a:pt x="17" y="5"/>
                      <a:pt x="17" y="3"/>
                      <a:pt x="19" y="1"/>
                    </a:cubicBezTo>
                    <a:cubicBezTo>
                      <a:pt x="17" y="1"/>
                      <a:pt x="10" y="0"/>
                      <a:pt x="11" y="3"/>
                    </a:cubicBezTo>
                    <a:cubicBezTo>
                      <a:pt x="11" y="3"/>
                      <a:pt x="11" y="1"/>
                      <a:pt x="10" y="1"/>
                    </a:cubicBezTo>
                    <a:cubicBezTo>
                      <a:pt x="8" y="0"/>
                      <a:pt x="8" y="3"/>
                      <a:pt x="8" y="4"/>
                    </a:cubicBezTo>
                    <a:cubicBezTo>
                      <a:pt x="8" y="6"/>
                      <a:pt x="7" y="5"/>
                      <a:pt x="6" y="6"/>
                    </a:cubicBezTo>
                    <a:cubicBezTo>
                      <a:pt x="5" y="7"/>
                      <a:pt x="5" y="9"/>
                      <a:pt x="4" y="10"/>
                    </a:cubicBezTo>
                    <a:cubicBezTo>
                      <a:pt x="3" y="9"/>
                      <a:pt x="2" y="8"/>
                      <a:pt x="0" y="8"/>
                    </a:cubicBezTo>
                    <a:lnTo>
                      <a:pt x="2" y="9"/>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89" name="Freeform 80">
                <a:extLst>
                  <a:ext uri="{FF2B5EF4-FFF2-40B4-BE49-F238E27FC236}">
                    <a16:creationId xmlns:a16="http://schemas.microsoft.com/office/drawing/2014/main" id="{7425BC44-FB01-F76D-49AD-20707FFBEC9A}"/>
                  </a:ext>
                </a:extLst>
              </p:cNvPr>
              <p:cNvSpPr>
                <a:spLocks/>
              </p:cNvSpPr>
              <p:nvPr/>
            </p:nvSpPr>
            <p:spPr bwMode="auto">
              <a:xfrm>
                <a:off x="1671393" y="3824306"/>
                <a:ext cx="9185" cy="5845"/>
              </a:xfrm>
              <a:custGeom>
                <a:avLst/>
                <a:gdLst/>
                <a:ahLst/>
                <a:cxnLst>
                  <a:cxn ang="0">
                    <a:pos x="3" y="1"/>
                  </a:cxn>
                  <a:cxn ang="0">
                    <a:pos x="0" y="0"/>
                  </a:cxn>
                  <a:cxn ang="0">
                    <a:pos x="0" y="3"/>
                  </a:cxn>
                  <a:cxn ang="0">
                    <a:pos x="5" y="6"/>
                  </a:cxn>
                  <a:cxn ang="0">
                    <a:pos x="1" y="1"/>
                  </a:cxn>
                  <a:cxn ang="0">
                    <a:pos x="3" y="1"/>
                  </a:cxn>
                </a:cxnLst>
                <a:rect l="0" t="0" r="r" b="b"/>
                <a:pathLst>
                  <a:path w="9" h="6">
                    <a:moveTo>
                      <a:pt x="3" y="1"/>
                    </a:moveTo>
                    <a:cubicBezTo>
                      <a:pt x="3" y="1"/>
                      <a:pt x="1" y="0"/>
                      <a:pt x="0" y="0"/>
                    </a:cubicBezTo>
                    <a:cubicBezTo>
                      <a:pt x="0" y="1"/>
                      <a:pt x="0" y="2"/>
                      <a:pt x="0" y="3"/>
                    </a:cubicBezTo>
                    <a:cubicBezTo>
                      <a:pt x="1" y="4"/>
                      <a:pt x="4" y="6"/>
                      <a:pt x="5" y="6"/>
                    </a:cubicBezTo>
                    <a:cubicBezTo>
                      <a:pt x="9" y="5"/>
                      <a:pt x="4" y="0"/>
                      <a:pt x="1" y="1"/>
                    </a:cubicBezTo>
                    <a:lnTo>
                      <a:pt x="3" y="1"/>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90" name="Freeform 81">
                <a:extLst>
                  <a:ext uri="{FF2B5EF4-FFF2-40B4-BE49-F238E27FC236}">
                    <a16:creationId xmlns:a16="http://schemas.microsoft.com/office/drawing/2014/main" id="{3B51AB81-2D03-ACC5-F0A8-B18A47B5A620}"/>
                  </a:ext>
                </a:extLst>
              </p:cNvPr>
              <p:cNvSpPr>
                <a:spLocks/>
              </p:cNvSpPr>
              <p:nvPr/>
            </p:nvSpPr>
            <p:spPr bwMode="auto">
              <a:xfrm>
                <a:off x="1631312" y="3846016"/>
                <a:ext cx="15865" cy="16700"/>
              </a:xfrm>
              <a:custGeom>
                <a:avLst/>
                <a:gdLst/>
                <a:ahLst/>
                <a:cxnLst>
                  <a:cxn ang="0">
                    <a:pos x="11" y="6"/>
                  </a:cxn>
                  <a:cxn ang="0">
                    <a:pos x="5" y="0"/>
                  </a:cxn>
                  <a:cxn ang="0">
                    <a:pos x="2" y="0"/>
                  </a:cxn>
                  <a:cxn ang="0">
                    <a:pos x="0" y="3"/>
                  </a:cxn>
                  <a:cxn ang="0">
                    <a:pos x="9" y="15"/>
                  </a:cxn>
                  <a:cxn ang="0">
                    <a:pos x="13" y="16"/>
                  </a:cxn>
                  <a:cxn ang="0">
                    <a:pos x="13" y="11"/>
                  </a:cxn>
                  <a:cxn ang="0">
                    <a:pos x="15" y="11"/>
                  </a:cxn>
                  <a:cxn ang="0">
                    <a:pos x="8" y="5"/>
                  </a:cxn>
                  <a:cxn ang="0">
                    <a:pos x="11" y="6"/>
                  </a:cxn>
                </a:cxnLst>
                <a:rect l="0" t="0" r="r" b="b"/>
                <a:pathLst>
                  <a:path w="16" h="17">
                    <a:moveTo>
                      <a:pt x="11" y="6"/>
                    </a:moveTo>
                    <a:cubicBezTo>
                      <a:pt x="12" y="3"/>
                      <a:pt x="7" y="1"/>
                      <a:pt x="5" y="0"/>
                    </a:cubicBezTo>
                    <a:cubicBezTo>
                      <a:pt x="4" y="0"/>
                      <a:pt x="3" y="0"/>
                      <a:pt x="2" y="0"/>
                    </a:cubicBezTo>
                    <a:cubicBezTo>
                      <a:pt x="0" y="0"/>
                      <a:pt x="0" y="0"/>
                      <a:pt x="0" y="3"/>
                    </a:cubicBezTo>
                    <a:cubicBezTo>
                      <a:pt x="0" y="8"/>
                      <a:pt x="4" y="13"/>
                      <a:pt x="9" y="15"/>
                    </a:cubicBezTo>
                    <a:cubicBezTo>
                      <a:pt x="10" y="16"/>
                      <a:pt x="12" y="17"/>
                      <a:pt x="13" y="16"/>
                    </a:cubicBezTo>
                    <a:cubicBezTo>
                      <a:pt x="14" y="15"/>
                      <a:pt x="12" y="12"/>
                      <a:pt x="13" y="11"/>
                    </a:cubicBezTo>
                    <a:cubicBezTo>
                      <a:pt x="13" y="11"/>
                      <a:pt x="14" y="11"/>
                      <a:pt x="15" y="11"/>
                    </a:cubicBezTo>
                    <a:cubicBezTo>
                      <a:pt x="16" y="9"/>
                      <a:pt x="9" y="6"/>
                      <a:pt x="8" y="5"/>
                    </a:cubicBezTo>
                    <a:lnTo>
                      <a:pt x="11" y="6"/>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91" name="Freeform 82">
                <a:extLst>
                  <a:ext uri="{FF2B5EF4-FFF2-40B4-BE49-F238E27FC236}">
                    <a16:creationId xmlns:a16="http://schemas.microsoft.com/office/drawing/2014/main" id="{00B40E35-AEE8-39C4-0CD4-1590562831F6}"/>
                  </a:ext>
                </a:extLst>
              </p:cNvPr>
              <p:cNvSpPr>
                <a:spLocks/>
              </p:cNvSpPr>
              <p:nvPr/>
            </p:nvSpPr>
            <p:spPr bwMode="auto">
              <a:xfrm>
                <a:off x="1653022" y="3851026"/>
                <a:ext cx="7515" cy="14195"/>
              </a:xfrm>
              <a:custGeom>
                <a:avLst/>
                <a:gdLst/>
                <a:ahLst/>
                <a:cxnLst>
                  <a:cxn ang="0">
                    <a:pos x="6" y="3"/>
                  </a:cxn>
                  <a:cxn ang="0">
                    <a:pos x="3" y="2"/>
                  </a:cxn>
                  <a:cxn ang="0">
                    <a:pos x="1" y="6"/>
                  </a:cxn>
                  <a:cxn ang="0">
                    <a:pos x="0" y="11"/>
                  </a:cxn>
                  <a:cxn ang="0">
                    <a:pos x="5" y="12"/>
                  </a:cxn>
                  <a:cxn ang="0">
                    <a:pos x="4" y="5"/>
                  </a:cxn>
                  <a:cxn ang="0">
                    <a:pos x="5" y="0"/>
                  </a:cxn>
                  <a:cxn ang="0">
                    <a:pos x="6" y="3"/>
                  </a:cxn>
                </a:cxnLst>
                <a:rect l="0" t="0" r="r" b="b"/>
                <a:pathLst>
                  <a:path w="8" h="15">
                    <a:moveTo>
                      <a:pt x="6" y="3"/>
                    </a:moveTo>
                    <a:cubicBezTo>
                      <a:pt x="6" y="2"/>
                      <a:pt x="4" y="2"/>
                      <a:pt x="3" y="2"/>
                    </a:cubicBezTo>
                    <a:cubicBezTo>
                      <a:pt x="2" y="3"/>
                      <a:pt x="1" y="4"/>
                      <a:pt x="1" y="6"/>
                    </a:cubicBezTo>
                    <a:cubicBezTo>
                      <a:pt x="1" y="7"/>
                      <a:pt x="0" y="9"/>
                      <a:pt x="0" y="11"/>
                    </a:cubicBezTo>
                    <a:cubicBezTo>
                      <a:pt x="0" y="14"/>
                      <a:pt x="4" y="15"/>
                      <a:pt x="5" y="12"/>
                    </a:cubicBezTo>
                    <a:cubicBezTo>
                      <a:pt x="6" y="9"/>
                      <a:pt x="3" y="7"/>
                      <a:pt x="4" y="5"/>
                    </a:cubicBezTo>
                    <a:cubicBezTo>
                      <a:pt x="8" y="4"/>
                      <a:pt x="7" y="3"/>
                      <a:pt x="5" y="0"/>
                    </a:cubicBezTo>
                    <a:lnTo>
                      <a:pt x="6" y="3"/>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92" name="Freeform 83">
                <a:extLst>
                  <a:ext uri="{FF2B5EF4-FFF2-40B4-BE49-F238E27FC236}">
                    <a16:creationId xmlns:a16="http://schemas.microsoft.com/office/drawing/2014/main" id="{40B6D709-9F7D-8697-60D3-B5D8C721F0D2}"/>
                  </a:ext>
                </a:extLst>
              </p:cNvPr>
              <p:cNvSpPr>
                <a:spLocks/>
              </p:cNvSpPr>
              <p:nvPr/>
            </p:nvSpPr>
            <p:spPr bwMode="auto">
              <a:xfrm>
                <a:off x="1754059" y="3658139"/>
                <a:ext cx="15030" cy="31730"/>
              </a:xfrm>
              <a:custGeom>
                <a:avLst/>
                <a:gdLst/>
                <a:ahLst/>
                <a:cxnLst>
                  <a:cxn ang="0">
                    <a:pos x="11" y="5"/>
                  </a:cxn>
                  <a:cxn ang="0">
                    <a:pos x="10" y="1"/>
                  </a:cxn>
                  <a:cxn ang="0">
                    <a:pos x="1" y="8"/>
                  </a:cxn>
                  <a:cxn ang="0">
                    <a:pos x="3" y="11"/>
                  </a:cxn>
                  <a:cxn ang="0">
                    <a:pos x="1" y="14"/>
                  </a:cxn>
                  <a:cxn ang="0">
                    <a:pos x="2" y="21"/>
                  </a:cxn>
                  <a:cxn ang="0">
                    <a:pos x="3" y="27"/>
                  </a:cxn>
                  <a:cxn ang="0">
                    <a:pos x="4" y="29"/>
                  </a:cxn>
                  <a:cxn ang="0">
                    <a:pos x="8" y="32"/>
                  </a:cxn>
                  <a:cxn ang="0">
                    <a:pos x="11" y="29"/>
                  </a:cxn>
                  <a:cxn ang="0">
                    <a:pos x="11" y="24"/>
                  </a:cxn>
                  <a:cxn ang="0">
                    <a:pos x="12" y="20"/>
                  </a:cxn>
                  <a:cxn ang="0">
                    <a:pos x="11" y="16"/>
                  </a:cxn>
                  <a:cxn ang="0">
                    <a:pos x="10" y="12"/>
                  </a:cxn>
                  <a:cxn ang="0">
                    <a:pos x="14" y="6"/>
                  </a:cxn>
                  <a:cxn ang="0">
                    <a:pos x="9" y="1"/>
                  </a:cxn>
                  <a:cxn ang="0">
                    <a:pos x="11" y="5"/>
                  </a:cxn>
                </a:cxnLst>
                <a:rect l="0" t="0" r="r" b="b"/>
                <a:pathLst>
                  <a:path w="15" h="32">
                    <a:moveTo>
                      <a:pt x="11" y="5"/>
                    </a:moveTo>
                    <a:cubicBezTo>
                      <a:pt x="13" y="4"/>
                      <a:pt x="12" y="2"/>
                      <a:pt x="10" y="1"/>
                    </a:cubicBezTo>
                    <a:cubicBezTo>
                      <a:pt x="6" y="0"/>
                      <a:pt x="1" y="4"/>
                      <a:pt x="1" y="8"/>
                    </a:cubicBezTo>
                    <a:cubicBezTo>
                      <a:pt x="0" y="10"/>
                      <a:pt x="2" y="9"/>
                      <a:pt x="3" y="11"/>
                    </a:cubicBezTo>
                    <a:cubicBezTo>
                      <a:pt x="3" y="12"/>
                      <a:pt x="2" y="14"/>
                      <a:pt x="1" y="14"/>
                    </a:cubicBezTo>
                    <a:cubicBezTo>
                      <a:pt x="0" y="16"/>
                      <a:pt x="1" y="19"/>
                      <a:pt x="2" y="21"/>
                    </a:cubicBezTo>
                    <a:cubicBezTo>
                      <a:pt x="2" y="23"/>
                      <a:pt x="3" y="25"/>
                      <a:pt x="3" y="27"/>
                    </a:cubicBezTo>
                    <a:cubicBezTo>
                      <a:pt x="4" y="29"/>
                      <a:pt x="3" y="28"/>
                      <a:pt x="4" y="29"/>
                    </a:cubicBezTo>
                    <a:cubicBezTo>
                      <a:pt x="5" y="30"/>
                      <a:pt x="7" y="31"/>
                      <a:pt x="8" y="32"/>
                    </a:cubicBezTo>
                    <a:cubicBezTo>
                      <a:pt x="10" y="32"/>
                      <a:pt x="10" y="31"/>
                      <a:pt x="11" y="29"/>
                    </a:cubicBezTo>
                    <a:cubicBezTo>
                      <a:pt x="11" y="27"/>
                      <a:pt x="11" y="25"/>
                      <a:pt x="11" y="24"/>
                    </a:cubicBezTo>
                    <a:cubicBezTo>
                      <a:pt x="11" y="23"/>
                      <a:pt x="12" y="22"/>
                      <a:pt x="12" y="20"/>
                    </a:cubicBezTo>
                    <a:cubicBezTo>
                      <a:pt x="12" y="18"/>
                      <a:pt x="12" y="17"/>
                      <a:pt x="11" y="16"/>
                    </a:cubicBezTo>
                    <a:cubicBezTo>
                      <a:pt x="11" y="15"/>
                      <a:pt x="10" y="13"/>
                      <a:pt x="10" y="12"/>
                    </a:cubicBezTo>
                    <a:cubicBezTo>
                      <a:pt x="10" y="10"/>
                      <a:pt x="13" y="8"/>
                      <a:pt x="14" y="6"/>
                    </a:cubicBezTo>
                    <a:cubicBezTo>
                      <a:pt x="15" y="3"/>
                      <a:pt x="10" y="3"/>
                      <a:pt x="9" y="1"/>
                    </a:cubicBezTo>
                    <a:lnTo>
                      <a:pt x="11" y="5"/>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93" name="Freeform 84">
                <a:extLst>
                  <a:ext uri="{FF2B5EF4-FFF2-40B4-BE49-F238E27FC236}">
                    <a16:creationId xmlns:a16="http://schemas.microsoft.com/office/drawing/2014/main" id="{3E92A6A3-6E97-3D2A-DB13-563AA39B4E0D}"/>
                  </a:ext>
                </a:extLst>
              </p:cNvPr>
              <p:cNvSpPr>
                <a:spLocks/>
              </p:cNvSpPr>
              <p:nvPr/>
            </p:nvSpPr>
            <p:spPr bwMode="auto">
              <a:xfrm>
                <a:off x="1770759" y="3672334"/>
                <a:ext cx="5845" cy="6680"/>
              </a:xfrm>
              <a:custGeom>
                <a:avLst/>
                <a:gdLst/>
                <a:ahLst/>
                <a:cxnLst>
                  <a:cxn ang="0">
                    <a:pos x="3" y="0"/>
                  </a:cxn>
                  <a:cxn ang="0">
                    <a:pos x="5" y="6"/>
                  </a:cxn>
                  <a:cxn ang="0">
                    <a:pos x="3" y="7"/>
                  </a:cxn>
                  <a:cxn ang="0">
                    <a:pos x="1" y="5"/>
                  </a:cxn>
                  <a:cxn ang="0">
                    <a:pos x="5" y="2"/>
                  </a:cxn>
                  <a:cxn ang="0">
                    <a:pos x="3" y="0"/>
                  </a:cxn>
                </a:cxnLst>
                <a:rect l="0" t="0" r="r" b="b"/>
                <a:pathLst>
                  <a:path w="6" h="7">
                    <a:moveTo>
                      <a:pt x="3" y="0"/>
                    </a:moveTo>
                    <a:cubicBezTo>
                      <a:pt x="6" y="0"/>
                      <a:pt x="6" y="4"/>
                      <a:pt x="5" y="6"/>
                    </a:cubicBezTo>
                    <a:cubicBezTo>
                      <a:pt x="4" y="7"/>
                      <a:pt x="4" y="7"/>
                      <a:pt x="3" y="7"/>
                    </a:cubicBezTo>
                    <a:cubicBezTo>
                      <a:pt x="2" y="7"/>
                      <a:pt x="1" y="6"/>
                      <a:pt x="1" y="5"/>
                    </a:cubicBezTo>
                    <a:cubicBezTo>
                      <a:pt x="0" y="3"/>
                      <a:pt x="2" y="0"/>
                      <a:pt x="5" y="2"/>
                    </a:cubicBezTo>
                    <a:lnTo>
                      <a:pt x="3" y="0"/>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94" name="Freeform 85">
                <a:extLst>
                  <a:ext uri="{FF2B5EF4-FFF2-40B4-BE49-F238E27FC236}">
                    <a16:creationId xmlns:a16="http://schemas.microsoft.com/office/drawing/2014/main" id="{6180A920-F633-4F7D-4635-4CFEFD0753FF}"/>
                  </a:ext>
                </a:extLst>
              </p:cNvPr>
              <p:cNvSpPr>
                <a:spLocks/>
              </p:cNvSpPr>
              <p:nvPr/>
            </p:nvSpPr>
            <p:spPr bwMode="auto">
              <a:xfrm>
                <a:off x="1727338" y="3663149"/>
                <a:ext cx="43421" cy="91016"/>
              </a:xfrm>
              <a:custGeom>
                <a:avLst/>
                <a:gdLst/>
                <a:ahLst/>
                <a:cxnLst>
                  <a:cxn ang="0">
                    <a:pos x="36" y="35"/>
                  </a:cxn>
                  <a:cxn ang="0">
                    <a:pos x="44" y="37"/>
                  </a:cxn>
                  <a:cxn ang="0">
                    <a:pos x="41" y="34"/>
                  </a:cxn>
                  <a:cxn ang="0">
                    <a:pos x="33" y="33"/>
                  </a:cxn>
                  <a:cxn ang="0">
                    <a:pos x="30" y="32"/>
                  </a:cxn>
                  <a:cxn ang="0">
                    <a:pos x="28" y="26"/>
                  </a:cxn>
                  <a:cxn ang="0">
                    <a:pos x="20" y="26"/>
                  </a:cxn>
                  <a:cxn ang="0">
                    <a:pos x="20" y="16"/>
                  </a:cxn>
                  <a:cxn ang="0">
                    <a:pos x="21" y="12"/>
                  </a:cxn>
                  <a:cxn ang="0">
                    <a:pos x="6" y="20"/>
                  </a:cxn>
                  <a:cxn ang="0">
                    <a:pos x="9" y="25"/>
                  </a:cxn>
                  <a:cxn ang="0">
                    <a:pos x="12" y="28"/>
                  </a:cxn>
                  <a:cxn ang="0">
                    <a:pos x="13" y="32"/>
                  </a:cxn>
                  <a:cxn ang="0">
                    <a:pos x="16" y="36"/>
                  </a:cxn>
                  <a:cxn ang="0">
                    <a:pos x="13" y="41"/>
                  </a:cxn>
                  <a:cxn ang="0">
                    <a:pos x="11" y="44"/>
                  </a:cxn>
                  <a:cxn ang="0">
                    <a:pos x="4" y="41"/>
                  </a:cxn>
                  <a:cxn ang="0">
                    <a:pos x="0" y="44"/>
                  </a:cxn>
                  <a:cxn ang="0">
                    <a:pos x="3" y="48"/>
                  </a:cxn>
                  <a:cxn ang="0">
                    <a:pos x="6" y="54"/>
                  </a:cxn>
                  <a:cxn ang="0">
                    <a:pos x="21" y="54"/>
                  </a:cxn>
                  <a:cxn ang="0">
                    <a:pos x="21" y="67"/>
                  </a:cxn>
                  <a:cxn ang="0">
                    <a:pos x="20" y="80"/>
                  </a:cxn>
                  <a:cxn ang="0">
                    <a:pos x="20" y="92"/>
                  </a:cxn>
                  <a:cxn ang="0">
                    <a:pos x="25" y="82"/>
                  </a:cxn>
                  <a:cxn ang="0">
                    <a:pos x="28" y="68"/>
                  </a:cxn>
                  <a:cxn ang="0">
                    <a:pos x="30" y="61"/>
                  </a:cxn>
                  <a:cxn ang="0">
                    <a:pos x="36" y="62"/>
                  </a:cxn>
                  <a:cxn ang="0">
                    <a:pos x="33" y="58"/>
                  </a:cxn>
                  <a:cxn ang="0">
                    <a:pos x="29" y="52"/>
                  </a:cxn>
                  <a:cxn ang="0">
                    <a:pos x="34" y="44"/>
                  </a:cxn>
                  <a:cxn ang="0">
                    <a:pos x="33" y="38"/>
                  </a:cxn>
                  <a:cxn ang="0">
                    <a:pos x="37" y="34"/>
                  </a:cxn>
                </a:cxnLst>
                <a:rect l="0" t="0" r="r" b="b"/>
                <a:pathLst>
                  <a:path w="44" h="93">
                    <a:moveTo>
                      <a:pt x="37" y="34"/>
                    </a:moveTo>
                    <a:cubicBezTo>
                      <a:pt x="37" y="35"/>
                      <a:pt x="37" y="35"/>
                      <a:pt x="36" y="35"/>
                    </a:cubicBezTo>
                    <a:cubicBezTo>
                      <a:pt x="36" y="35"/>
                      <a:pt x="36" y="37"/>
                      <a:pt x="36" y="38"/>
                    </a:cubicBezTo>
                    <a:cubicBezTo>
                      <a:pt x="38" y="38"/>
                      <a:pt x="43" y="39"/>
                      <a:pt x="44" y="37"/>
                    </a:cubicBezTo>
                    <a:cubicBezTo>
                      <a:pt x="43" y="37"/>
                      <a:pt x="42" y="37"/>
                      <a:pt x="42" y="36"/>
                    </a:cubicBezTo>
                    <a:cubicBezTo>
                      <a:pt x="41" y="36"/>
                      <a:pt x="41" y="35"/>
                      <a:pt x="41" y="34"/>
                    </a:cubicBezTo>
                    <a:cubicBezTo>
                      <a:pt x="40" y="33"/>
                      <a:pt x="35" y="32"/>
                      <a:pt x="35" y="35"/>
                    </a:cubicBezTo>
                    <a:cubicBezTo>
                      <a:pt x="34" y="35"/>
                      <a:pt x="33" y="34"/>
                      <a:pt x="33" y="33"/>
                    </a:cubicBezTo>
                    <a:cubicBezTo>
                      <a:pt x="32" y="32"/>
                      <a:pt x="33" y="32"/>
                      <a:pt x="33" y="31"/>
                    </a:cubicBezTo>
                    <a:cubicBezTo>
                      <a:pt x="32" y="31"/>
                      <a:pt x="29" y="30"/>
                      <a:pt x="30" y="32"/>
                    </a:cubicBezTo>
                    <a:cubicBezTo>
                      <a:pt x="30" y="31"/>
                      <a:pt x="30" y="30"/>
                      <a:pt x="30" y="29"/>
                    </a:cubicBezTo>
                    <a:cubicBezTo>
                      <a:pt x="30" y="27"/>
                      <a:pt x="30" y="27"/>
                      <a:pt x="28" y="26"/>
                    </a:cubicBezTo>
                    <a:cubicBezTo>
                      <a:pt x="24" y="25"/>
                      <a:pt x="22" y="25"/>
                      <a:pt x="22" y="30"/>
                    </a:cubicBezTo>
                    <a:cubicBezTo>
                      <a:pt x="22" y="28"/>
                      <a:pt x="20" y="27"/>
                      <a:pt x="20" y="26"/>
                    </a:cubicBezTo>
                    <a:cubicBezTo>
                      <a:pt x="19" y="25"/>
                      <a:pt x="20" y="22"/>
                      <a:pt x="20" y="21"/>
                    </a:cubicBezTo>
                    <a:cubicBezTo>
                      <a:pt x="20" y="19"/>
                      <a:pt x="19" y="18"/>
                      <a:pt x="20" y="16"/>
                    </a:cubicBezTo>
                    <a:cubicBezTo>
                      <a:pt x="20" y="16"/>
                      <a:pt x="20" y="16"/>
                      <a:pt x="21" y="15"/>
                    </a:cubicBezTo>
                    <a:cubicBezTo>
                      <a:pt x="21" y="14"/>
                      <a:pt x="21" y="13"/>
                      <a:pt x="21" y="12"/>
                    </a:cubicBezTo>
                    <a:cubicBezTo>
                      <a:pt x="21" y="0"/>
                      <a:pt x="8" y="20"/>
                      <a:pt x="10" y="21"/>
                    </a:cubicBezTo>
                    <a:cubicBezTo>
                      <a:pt x="9" y="21"/>
                      <a:pt x="7" y="20"/>
                      <a:pt x="6" y="20"/>
                    </a:cubicBezTo>
                    <a:cubicBezTo>
                      <a:pt x="6" y="21"/>
                      <a:pt x="6" y="22"/>
                      <a:pt x="6" y="22"/>
                    </a:cubicBezTo>
                    <a:cubicBezTo>
                      <a:pt x="6" y="24"/>
                      <a:pt x="8" y="24"/>
                      <a:pt x="9" y="25"/>
                    </a:cubicBezTo>
                    <a:cubicBezTo>
                      <a:pt x="9" y="25"/>
                      <a:pt x="8" y="26"/>
                      <a:pt x="9" y="26"/>
                    </a:cubicBezTo>
                    <a:cubicBezTo>
                      <a:pt x="10" y="28"/>
                      <a:pt x="10" y="27"/>
                      <a:pt x="12" y="28"/>
                    </a:cubicBezTo>
                    <a:cubicBezTo>
                      <a:pt x="14" y="28"/>
                      <a:pt x="13" y="28"/>
                      <a:pt x="14" y="29"/>
                    </a:cubicBezTo>
                    <a:cubicBezTo>
                      <a:pt x="14" y="30"/>
                      <a:pt x="13" y="31"/>
                      <a:pt x="13" y="32"/>
                    </a:cubicBezTo>
                    <a:cubicBezTo>
                      <a:pt x="14" y="33"/>
                      <a:pt x="14" y="33"/>
                      <a:pt x="15" y="35"/>
                    </a:cubicBezTo>
                    <a:cubicBezTo>
                      <a:pt x="16" y="35"/>
                      <a:pt x="16" y="35"/>
                      <a:pt x="16" y="36"/>
                    </a:cubicBezTo>
                    <a:cubicBezTo>
                      <a:pt x="15" y="36"/>
                      <a:pt x="12" y="35"/>
                      <a:pt x="11" y="36"/>
                    </a:cubicBezTo>
                    <a:cubicBezTo>
                      <a:pt x="11" y="37"/>
                      <a:pt x="12" y="40"/>
                      <a:pt x="13" y="41"/>
                    </a:cubicBezTo>
                    <a:cubicBezTo>
                      <a:pt x="12" y="42"/>
                      <a:pt x="11" y="41"/>
                      <a:pt x="11" y="42"/>
                    </a:cubicBezTo>
                    <a:cubicBezTo>
                      <a:pt x="10" y="42"/>
                      <a:pt x="11" y="43"/>
                      <a:pt x="11" y="44"/>
                    </a:cubicBezTo>
                    <a:cubicBezTo>
                      <a:pt x="9" y="44"/>
                      <a:pt x="6" y="45"/>
                      <a:pt x="5" y="44"/>
                    </a:cubicBezTo>
                    <a:cubicBezTo>
                      <a:pt x="3" y="44"/>
                      <a:pt x="4" y="43"/>
                      <a:pt x="4" y="41"/>
                    </a:cubicBezTo>
                    <a:cubicBezTo>
                      <a:pt x="4" y="40"/>
                      <a:pt x="2" y="38"/>
                      <a:pt x="0" y="40"/>
                    </a:cubicBezTo>
                    <a:cubicBezTo>
                      <a:pt x="0" y="40"/>
                      <a:pt x="0" y="43"/>
                      <a:pt x="0" y="44"/>
                    </a:cubicBezTo>
                    <a:cubicBezTo>
                      <a:pt x="0" y="45"/>
                      <a:pt x="0" y="47"/>
                      <a:pt x="0" y="47"/>
                    </a:cubicBezTo>
                    <a:cubicBezTo>
                      <a:pt x="1" y="48"/>
                      <a:pt x="2" y="47"/>
                      <a:pt x="3" y="48"/>
                    </a:cubicBezTo>
                    <a:cubicBezTo>
                      <a:pt x="5" y="49"/>
                      <a:pt x="4" y="50"/>
                      <a:pt x="4" y="51"/>
                    </a:cubicBezTo>
                    <a:cubicBezTo>
                      <a:pt x="4" y="52"/>
                      <a:pt x="5" y="53"/>
                      <a:pt x="6" y="54"/>
                    </a:cubicBezTo>
                    <a:cubicBezTo>
                      <a:pt x="9" y="56"/>
                      <a:pt x="11" y="54"/>
                      <a:pt x="14" y="55"/>
                    </a:cubicBezTo>
                    <a:cubicBezTo>
                      <a:pt x="14" y="60"/>
                      <a:pt x="20" y="57"/>
                      <a:pt x="21" y="54"/>
                    </a:cubicBezTo>
                    <a:cubicBezTo>
                      <a:pt x="21" y="57"/>
                      <a:pt x="20" y="60"/>
                      <a:pt x="20" y="63"/>
                    </a:cubicBezTo>
                    <a:cubicBezTo>
                      <a:pt x="20" y="64"/>
                      <a:pt x="21" y="66"/>
                      <a:pt x="21" y="67"/>
                    </a:cubicBezTo>
                    <a:cubicBezTo>
                      <a:pt x="20" y="69"/>
                      <a:pt x="18" y="70"/>
                      <a:pt x="17" y="72"/>
                    </a:cubicBezTo>
                    <a:cubicBezTo>
                      <a:pt x="17" y="76"/>
                      <a:pt x="20" y="77"/>
                      <a:pt x="20" y="80"/>
                    </a:cubicBezTo>
                    <a:cubicBezTo>
                      <a:pt x="19" y="83"/>
                      <a:pt x="19" y="86"/>
                      <a:pt x="19" y="89"/>
                    </a:cubicBezTo>
                    <a:cubicBezTo>
                      <a:pt x="19" y="90"/>
                      <a:pt x="19" y="91"/>
                      <a:pt x="20" y="92"/>
                    </a:cubicBezTo>
                    <a:cubicBezTo>
                      <a:pt x="21" y="93"/>
                      <a:pt x="22" y="92"/>
                      <a:pt x="23" y="91"/>
                    </a:cubicBezTo>
                    <a:cubicBezTo>
                      <a:pt x="25" y="88"/>
                      <a:pt x="26" y="86"/>
                      <a:pt x="25" y="82"/>
                    </a:cubicBezTo>
                    <a:cubicBezTo>
                      <a:pt x="24" y="80"/>
                      <a:pt x="25" y="78"/>
                      <a:pt x="25" y="76"/>
                    </a:cubicBezTo>
                    <a:cubicBezTo>
                      <a:pt x="25" y="73"/>
                      <a:pt x="25" y="70"/>
                      <a:pt x="28" y="68"/>
                    </a:cubicBezTo>
                    <a:cubicBezTo>
                      <a:pt x="29" y="68"/>
                      <a:pt x="31" y="67"/>
                      <a:pt x="31" y="65"/>
                    </a:cubicBezTo>
                    <a:cubicBezTo>
                      <a:pt x="30" y="64"/>
                      <a:pt x="29" y="63"/>
                      <a:pt x="30" y="61"/>
                    </a:cubicBezTo>
                    <a:cubicBezTo>
                      <a:pt x="32" y="61"/>
                      <a:pt x="31" y="63"/>
                      <a:pt x="32" y="64"/>
                    </a:cubicBezTo>
                    <a:cubicBezTo>
                      <a:pt x="33" y="65"/>
                      <a:pt x="35" y="63"/>
                      <a:pt x="36" y="62"/>
                    </a:cubicBezTo>
                    <a:cubicBezTo>
                      <a:pt x="37" y="60"/>
                      <a:pt x="39" y="58"/>
                      <a:pt x="37" y="57"/>
                    </a:cubicBezTo>
                    <a:cubicBezTo>
                      <a:pt x="36" y="56"/>
                      <a:pt x="33" y="56"/>
                      <a:pt x="33" y="58"/>
                    </a:cubicBezTo>
                    <a:cubicBezTo>
                      <a:pt x="32" y="58"/>
                      <a:pt x="32" y="57"/>
                      <a:pt x="31" y="56"/>
                    </a:cubicBezTo>
                    <a:cubicBezTo>
                      <a:pt x="31" y="55"/>
                      <a:pt x="28" y="53"/>
                      <a:pt x="29" y="52"/>
                    </a:cubicBezTo>
                    <a:cubicBezTo>
                      <a:pt x="31" y="51"/>
                      <a:pt x="34" y="52"/>
                      <a:pt x="36" y="50"/>
                    </a:cubicBezTo>
                    <a:cubicBezTo>
                      <a:pt x="37" y="48"/>
                      <a:pt x="33" y="46"/>
                      <a:pt x="34" y="44"/>
                    </a:cubicBezTo>
                    <a:cubicBezTo>
                      <a:pt x="34" y="43"/>
                      <a:pt x="34" y="43"/>
                      <a:pt x="34" y="42"/>
                    </a:cubicBezTo>
                    <a:cubicBezTo>
                      <a:pt x="35" y="40"/>
                      <a:pt x="34" y="39"/>
                      <a:pt x="33" y="38"/>
                    </a:cubicBezTo>
                    <a:cubicBezTo>
                      <a:pt x="33" y="38"/>
                      <a:pt x="34" y="37"/>
                      <a:pt x="35" y="37"/>
                    </a:cubicBezTo>
                    <a:lnTo>
                      <a:pt x="37" y="34"/>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95" name="Freeform 86">
                <a:extLst>
                  <a:ext uri="{FF2B5EF4-FFF2-40B4-BE49-F238E27FC236}">
                    <a16:creationId xmlns:a16="http://schemas.microsoft.com/office/drawing/2014/main" id="{A8270246-42BE-F79D-FB60-A39CCCA4D293}"/>
                  </a:ext>
                </a:extLst>
              </p:cNvPr>
              <p:cNvSpPr>
                <a:spLocks/>
              </p:cNvSpPr>
              <p:nvPr/>
            </p:nvSpPr>
            <p:spPr bwMode="auto">
              <a:xfrm>
                <a:off x="1768254" y="3647284"/>
                <a:ext cx="10855" cy="20876"/>
              </a:xfrm>
              <a:custGeom>
                <a:avLst/>
                <a:gdLst/>
                <a:ahLst/>
                <a:cxnLst>
                  <a:cxn ang="0">
                    <a:pos x="9" y="2"/>
                  </a:cxn>
                  <a:cxn ang="0">
                    <a:pos x="1" y="11"/>
                  </a:cxn>
                  <a:cxn ang="0">
                    <a:pos x="1" y="18"/>
                  </a:cxn>
                  <a:cxn ang="0">
                    <a:pos x="8" y="15"/>
                  </a:cxn>
                  <a:cxn ang="0">
                    <a:pos x="9" y="0"/>
                  </a:cxn>
                  <a:cxn ang="0">
                    <a:pos x="9" y="2"/>
                  </a:cxn>
                </a:cxnLst>
                <a:rect l="0" t="0" r="r" b="b"/>
                <a:pathLst>
                  <a:path w="11" h="21">
                    <a:moveTo>
                      <a:pt x="9" y="2"/>
                    </a:moveTo>
                    <a:cubicBezTo>
                      <a:pt x="4" y="2"/>
                      <a:pt x="1" y="7"/>
                      <a:pt x="1" y="11"/>
                    </a:cubicBezTo>
                    <a:cubicBezTo>
                      <a:pt x="1" y="13"/>
                      <a:pt x="0" y="17"/>
                      <a:pt x="1" y="18"/>
                    </a:cubicBezTo>
                    <a:cubicBezTo>
                      <a:pt x="3" y="21"/>
                      <a:pt x="7" y="17"/>
                      <a:pt x="8" y="15"/>
                    </a:cubicBezTo>
                    <a:cubicBezTo>
                      <a:pt x="10" y="11"/>
                      <a:pt x="11" y="6"/>
                      <a:pt x="9" y="0"/>
                    </a:cubicBezTo>
                    <a:lnTo>
                      <a:pt x="9" y="2"/>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96" name="Line 87">
                <a:extLst>
                  <a:ext uri="{FF2B5EF4-FFF2-40B4-BE49-F238E27FC236}">
                    <a16:creationId xmlns:a16="http://schemas.microsoft.com/office/drawing/2014/main" id="{3E52F9FB-E0A4-99A0-568C-1138B9E74009}"/>
                  </a:ext>
                </a:extLst>
              </p:cNvPr>
              <p:cNvSpPr>
                <a:spLocks noChangeShapeType="1"/>
              </p:cNvSpPr>
              <p:nvPr/>
            </p:nvSpPr>
            <p:spPr bwMode="auto">
              <a:xfrm>
                <a:off x="1410034" y="4058109"/>
                <a:ext cx="835" cy="835"/>
              </a:xfrm>
              <a:prstGeom prst="line">
                <a:avLst/>
              </a:pr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97" name="Line 88">
                <a:extLst>
                  <a:ext uri="{FF2B5EF4-FFF2-40B4-BE49-F238E27FC236}">
                    <a16:creationId xmlns:a16="http://schemas.microsoft.com/office/drawing/2014/main" id="{C99A5DE2-D149-29D2-2C81-CB69AC8023E0}"/>
                  </a:ext>
                </a:extLst>
              </p:cNvPr>
              <p:cNvSpPr>
                <a:spLocks noChangeShapeType="1"/>
              </p:cNvSpPr>
              <p:nvPr/>
            </p:nvSpPr>
            <p:spPr bwMode="auto">
              <a:xfrm>
                <a:off x="1410034" y="4058109"/>
                <a:ext cx="835" cy="835"/>
              </a:xfrm>
              <a:prstGeom prst="line">
                <a:avLst/>
              </a:pr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98" name="Freeform 89">
                <a:extLst>
                  <a:ext uri="{FF2B5EF4-FFF2-40B4-BE49-F238E27FC236}">
                    <a16:creationId xmlns:a16="http://schemas.microsoft.com/office/drawing/2014/main" id="{F8DD9F5F-58DE-96AB-AC66-187CBC5DD3E1}"/>
                  </a:ext>
                </a:extLst>
              </p:cNvPr>
              <p:cNvSpPr>
                <a:spLocks/>
              </p:cNvSpPr>
              <p:nvPr/>
            </p:nvSpPr>
            <p:spPr bwMode="auto">
              <a:xfrm>
                <a:off x="1385819" y="4204236"/>
                <a:ext cx="138612" cy="116901"/>
              </a:xfrm>
              <a:custGeom>
                <a:avLst/>
                <a:gdLst/>
                <a:ahLst/>
                <a:cxnLst>
                  <a:cxn ang="0">
                    <a:pos x="140" y="68"/>
                  </a:cxn>
                  <a:cxn ang="0">
                    <a:pos x="135" y="48"/>
                  </a:cxn>
                  <a:cxn ang="0">
                    <a:pos x="127" y="45"/>
                  </a:cxn>
                  <a:cxn ang="0">
                    <a:pos x="118" y="42"/>
                  </a:cxn>
                  <a:cxn ang="0">
                    <a:pos x="107" y="16"/>
                  </a:cxn>
                  <a:cxn ang="0">
                    <a:pos x="90" y="6"/>
                  </a:cxn>
                  <a:cxn ang="0">
                    <a:pos x="78" y="1"/>
                  </a:cxn>
                  <a:cxn ang="0">
                    <a:pos x="73" y="0"/>
                  </a:cxn>
                  <a:cxn ang="0">
                    <a:pos x="61" y="6"/>
                  </a:cxn>
                  <a:cxn ang="0">
                    <a:pos x="58" y="13"/>
                  </a:cxn>
                  <a:cxn ang="0">
                    <a:pos x="55" y="16"/>
                  </a:cxn>
                  <a:cxn ang="0">
                    <a:pos x="50" y="21"/>
                  </a:cxn>
                  <a:cxn ang="0">
                    <a:pos x="41" y="26"/>
                  </a:cxn>
                  <a:cxn ang="0">
                    <a:pos x="35" y="36"/>
                  </a:cxn>
                  <a:cxn ang="0">
                    <a:pos x="31" y="44"/>
                  </a:cxn>
                  <a:cxn ang="0">
                    <a:pos x="24" y="53"/>
                  </a:cxn>
                  <a:cxn ang="0">
                    <a:pos x="11" y="55"/>
                  </a:cxn>
                  <a:cxn ang="0">
                    <a:pos x="11" y="61"/>
                  </a:cxn>
                  <a:cxn ang="0">
                    <a:pos x="19" y="63"/>
                  </a:cxn>
                  <a:cxn ang="0">
                    <a:pos x="14" y="68"/>
                  </a:cxn>
                  <a:cxn ang="0">
                    <a:pos x="3" y="76"/>
                  </a:cxn>
                  <a:cxn ang="0">
                    <a:pos x="1" y="86"/>
                  </a:cxn>
                  <a:cxn ang="0">
                    <a:pos x="6" y="90"/>
                  </a:cxn>
                  <a:cxn ang="0">
                    <a:pos x="7" y="94"/>
                  </a:cxn>
                  <a:cxn ang="0">
                    <a:pos x="11" y="100"/>
                  </a:cxn>
                  <a:cxn ang="0">
                    <a:pos x="22" y="103"/>
                  </a:cxn>
                  <a:cxn ang="0">
                    <a:pos x="25" y="106"/>
                  </a:cxn>
                  <a:cxn ang="0">
                    <a:pos x="35" y="109"/>
                  </a:cxn>
                  <a:cxn ang="0">
                    <a:pos x="42" y="104"/>
                  </a:cxn>
                  <a:cxn ang="0">
                    <a:pos x="49" y="97"/>
                  </a:cxn>
                  <a:cxn ang="0">
                    <a:pos x="50" y="89"/>
                  </a:cxn>
                  <a:cxn ang="0">
                    <a:pos x="58" y="84"/>
                  </a:cxn>
                  <a:cxn ang="0">
                    <a:pos x="66" y="95"/>
                  </a:cxn>
                  <a:cxn ang="0">
                    <a:pos x="71" y="102"/>
                  </a:cxn>
                  <a:cxn ang="0">
                    <a:pos x="76" y="113"/>
                  </a:cxn>
                  <a:cxn ang="0">
                    <a:pos x="85" y="116"/>
                  </a:cxn>
                  <a:cxn ang="0">
                    <a:pos x="89" y="113"/>
                  </a:cxn>
                  <a:cxn ang="0">
                    <a:pos x="95" y="112"/>
                  </a:cxn>
                  <a:cxn ang="0">
                    <a:pos x="104" y="116"/>
                  </a:cxn>
                  <a:cxn ang="0">
                    <a:pos x="110" y="117"/>
                  </a:cxn>
                  <a:cxn ang="0">
                    <a:pos x="117" y="99"/>
                  </a:cxn>
                  <a:cxn ang="0">
                    <a:pos x="132" y="94"/>
                  </a:cxn>
                  <a:cxn ang="0">
                    <a:pos x="140" y="77"/>
                  </a:cxn>
                </a:cxnLst>
                <a:rect l="0" t="0" r="r" b="b"/>
                <a:pathLst>
                  <a:path w="141" h="119">
                    <a:moveTo>
                      <a:pt x="140" y="77"/>
                    </a:moveTo>
                    <a:cubicBezTo>
                      <a:pt x="140" y="74"/>
                      <a:pt x="141" y="71"/>
                      <a:pt x="140" y="68"/>
                    </a:cubicBezTo>
                    <a:cubicBezTo>
                      <a:pt x="139" y="65"/>
                      <a:pt x="135" y="62"/>
                      <a:pt x="133" y="62"/>
                    </a:cubicBezTo>
                    <a:cubicBezTo>
                      <a:pt x="132" y="57"/>
                      <a:pt x="137" y="53"/>
                      <a:pt x="135" y="48"/>
                    </a:cubicBezTo>
                    <a:cubicBezTo>
                      <a:pt x="134" y="48"/>
                      <a:pt x="132" y="48"/>
                      <a:pt x="131" y="47"/>
                    </a:cubicBezTo>
                    <a:cubicBezTo>
                      <a:pt x="128" y="46"/>
                      <a:pt x="129" y="47"/>
                      <a:pt x="127" y="45"/>
                    </a:cubicBezTo>
                    <a:cubicBezTo>
                      <a:pt x="126" y="43"/>
                      <a:pt x="125" y="41"/>
                      <a:pt x="122" y="41"/>
                    </a:cubicBezTo>
                    <a:cubicBezTo>
                      <a:pt x="120" y="41"/>
                      <a:pt x="120" y="43"/>
                      <a:pt x="118" y="42"/>
                    </a:cubicBezTo>
                    <a:cubicBezTo>
                      <a:pt x="118" y="38"/>
                      <a:pt x="114" y="34"/>
                      <a:pt x="112" y="30"/>
                    </a:cubicBezTo>
                    <a:cubicBezTo>
                      <a:pt x="109" y="25"/>
                      <a:pt x="107" y="22"/>
                      <a:pt x="107" y="16"/>
                    </a:cubicBezTo>
                    <a:cubicBezTo>
                      <a:pt x="109" y="14"/>
                      <a:pt x="109" y="14"/>
                      <a:pt x="109" y="14"/>
                    </a:cubicBezTo>
                    <a:cubicBezTo>
                      <a:pt x="106" y="6"/>
                      <a:pt x="97" y="5"/>
                      <a:pt x="90" y="6"/>
                    </a:cubicBezTo>
                    <a:cubicBezTo>
                      <a:pt x="86" y="6"/>
                      <a:pt x="85" y="8"/>
                      <a:pt x="82" y="8"/>
                    </a:cubicBezTo>
                    <a:cubicBezTo>
                      <a:pt x="77" y="9"/>
                      <a:pt x="78" y="4"/>
                      <a:pt x="78" y="1"/>
                    </a:cubicBezTo>
                    <a:cubicBezTo>
                      <a:pt x="76" y="0"/>
                      <a:pt x="75" y="0"/>
                      <a:pt x="73" y="0"/>
                    </a:cubicBezTo>
                    <a:cubicBezTo>
                      <a:pt x="73" y="0"/>
                      <a:pt x="73" y="0"/>
                      <a:pt x="73" y="0"/>
                    </a:cubicBezTo>
                    <a:cubicBezTo>
                      <a:pt x="71" y="2"/>
                      <a:pt x="68" y="2"/>
                      <a:pt x="66" y="3"/>
                    </a:cubicBezTo>
                    <a:cubicBezTo>
                      <a:pt x="64" y="3"/>
                      <a:pt x="63" y="5"/>
                      <a:pt x="61" y="6"/>
                    </a:cubicBezTo>
                    <a:cubicBezTo>
                      <a:pt x="60" y="7"/>
                      <a:pt x="58" y="9"/>
                      <a:pt x="58" y="10"/>
                    </a:cubicBezTo>
                    <a:cubicBezTo>
                      <a:pt x="58" y="11"/>
                      <a:pt x="58" y="12"/>
                      <a:pt x="58" y="13"/>
                    </a:cubicBezTo>
                    <a:cubicBezTo>
                      <a:pt x="57" y="13"/>
                      <a:pt x="57" y="13"/>
                      <a:pt x="56" y="13"/>
                    </a:cubicBezTo>
                    <a:cubicBezTo>
                      <a:pt x="56" y="14"/>
                      <a:pt x="56" y="15"/>
                      <a:pt x="55" y="16"/>
                    </a:cubicBezTo>
                    <a:cubicBezTo>
                      <a:pt x="55" y="16"/>
                      <a:pt x="54" y="18"/>
                      <a:pt x="54" y="18"/>
                    </a:cubicBezTo>
                    <a:cubicBezTo>
                      <a:pt x="53" y="19"/>
                      <a:pt x="51" y="20"/>
                      <a:pt x="50" y="21"/>
                    </a:cubicBezTo>
                    <a:cubicBezTo>
                      <a:pt x="48" y="22"/>
                      <a:pt x="48" y="23"/>
                      <a:pt x="46" y="23"/>
                    </a:cubicBezTo>
                    <a:cubicBezTo>
                      <a:pt x="43" y="24"/>
                      <a:pt x="42" y="22"/>
                      <a:pt x="41" y="26"/>
                    </a:cubicBezTo>
                    <a:cubicBezTo>
                      <a:pt x="41" y="29"/>
                      <a:pt x="40" y="29"/>
                      <a:pt x="38" y="31"/>
                    </a:cubicBezTo>
                    <a:cubicBezTo>
                      <a:pt x="37" y="33"/>
                      <a:pt x="36" y="34"/>
                      <a:pt x="35" y="36"/>
                    </a:cubicBezTo>
                    <a:cubicBezTo>
                      <a:pt x="34" y="38"/>
                      <a:pt x="34" y="40"/>
                      <a:pt x="33" y="41"/>
                    </a:cubicBezTo>
                    <a:cubicBezTo>
                      <a:pt x="33" y="43"/>
                      <a:pt x="32" y="43"/>
                      <a:pt x="31" y="44"/>
                    </a:cubicBezTo>
                    <a:cubicBezTo>
                      <a:pt x="29" y="46"/>
                      <a:pt x="28" y="49"/>
                      <a:pt x="28" y="51"/>
                    </a:cubicBezTo>
                    <a:cubicBezTo>
                      <a:pt x="27" y="53"/>
                      <a:pt x="27" y="53"/>
                      <a:pt x="24" y="53"/>
                    </a:cubicBezTo>
                    <a:cubicBezTo>
                      <a:pt x="22" y="53"/>
                      <a:pt x="20" y="53"/>
                      <a:pt x="17" y="53"/>
                    </a:cubicBezTo>
                    <a:cubicBezTo>
                      <a:pt x="15" y="53"/>
                      <a:pt x="12" y="53"/>
                      <a:pt x="11" y="55"/>
                    </a:cubicBezTo>
                    <a:cubicBezTo>
                      <a:pt x="11" y="56"/>
                      <a:pt x="10" y="58"/>
                      <a:pt x="10" y="59"/>
                    </a:cubicBezTo>
                    <a:cubicBezTo>
                      <a:pt x="10" y="60"/>
                      <a:pt x="10" y="60"/>
                      <a:pt x="11" y="61"/>
                    </a:cubicBezTo>
                    <a:cubicBezTo>
                      <a:pt x="13" y="62"/>
                      <a:pt x="14" y="62"/>
                      <a:pt x="16" y="62"/>
                    </a:cubicBezTo>
                    <a:cubicBezTo>
                      <a:pt x="17" y="62"/>
                      <a:pt x="18" y="63"/>
                      <a:pt x="19" y="63"/>
                    </a:cubicBezTo>
                    <a:cubicBezTo>
                      <a:pt x="18" y="63"/>
                      <a:pt x="17" y="64"/>
                      <a:pt x="16" y="65"/>
                    </a:cubicBezTo>
                    <a:cubicBezTo>
                      <a:pt x="16" y="66"/>
                      <a:pt x="15" y="67"/>
                      <a:pt x="14" y="68"/>
                    </a:cubicBezTo>
                    <a:cubicBezTo>
                      <a:pt x="13" y="69"/>
                      <a:pt x="10" y="71"/>
                      <a:pt x="8" y="72"/>
                    </a:cubicBezTo>
                    <a:cubicBezTo>
                      <a:pt x="6" y="73"/>
                      <a:pt x="5" y="74"/>
                      <a:pt x="3" y="76"/>
                    </a:cubicBezTo>
                    <a:cubicBezTo>
                      <a:pt x="2" y="78"/>
                      <a:pt x="0" y="78"/>
                      <a:pt x="0" y="80"/>
                    </a:cubicBezTo>
                    <a:cubicBezTo>
                      <a:pt x="0" y="82"/>
                      <a:pt x="0" y="84"/>
                      <a:pt x="1" y="86"/>
                    </a:cubicBezTo>
                    <a:cubicBezTo>
                      <a:pt x="2" y="87"/>
                      <a:pt x="3" y="88"/>
                      <a:pt x="5" y="89"/>
                    </a:cubicBezTo>
                    <a:cubicBezTo>
                      <a:pt x="5" y="89"/>
                      <a:pt x="6" y="90"/>
                      <a:pt x="6" y="90"/>
                    </a:cubicBezTo>
                    <a:cubicBezTo>
                      <a:pt x="7" y="91"/>
                      <a:pt x="6" y="91"/>
                      <a:pt x="6" y="92"/>
                    </a:cubicBezTo>
                    <a:cubicBezTo>
                      <a:pt x="7" y="92"/>
                      <a:pt x="7" y="93"/>
                      <a:pt x="7" y="94"/>
                    </a:cubicBezTo>
                    <a:cubicBezTo>
                      <a:pt x="8" y="95"/>
                      <a:pt x="9" y="95"/>
                      <a:pt x="10" y="97"/>
                    </a:cubicBezTo>
                    <a:cubicBezTo>
                      <a:pt x="10" y="98"/>
                      <a:pt x="10" y="99"/>
                      <a:pt x="11" y="100"/>
                    </a:cubicBezTo>
                    <a:cubicBezTo>
                      <a:pt x="12" y="101"/>
                      <a:pt x="15" y="102"/>
                      <a:pt x="17" y="102"/>
                    </a:cubicBezTo>
                    <a:cubicBezTo>
                      <a:pt x="18" y="102"/>
                      <a:pt x="21" y="102"/>
                      <a:pt x="22" y="103"/>
                    </a:cubicBezTo>
                    <a:cubicBezTo>
                      <a:pt x="23" y="104"/>
                      <a:pt x="22" y="104"/>
                      <a:pt x="23" y="104"/>
                    </a:cubicBezTo>
                    <a:cubicBezTo>
                      <a:pt x="24" y="105"/>
                      <a:pt x="24" y="105"/>
                      <a:pt x="25" y="106"/>
                    </a:cubicBezTo>
                    <a:cubicBezTo>
                      <a:pt x="26" y="106"/>
                      <a:pt x="27" y="107"/>
                      <a:pt x="28" y="108"/>
                    </a:cubicBezTo>
                    <a:cubicBezTo>
                      <a:pt x="30" y="109"/>
                      <a:pt x="33" y="108"/>
                      <a:pt x="35" y="109"/>
                    </a:cubicBezTo>
                    <a:cubicBezTo>
                      <a:pt x="36" y="109"/>
                      <a:pt x="39" y="110"/>
                      <a:pt x="41" y="110"/>
                    </a:cubicBezTo>
                    <a:cubicBezTo>
                      <a:pt x="43" y="109"/>
                      <a:pt x="41" y="106"/>
                      <a:pt x="42" y="104"/>
                    </a:cubicBezTo>
                    <a:cubicBezTo>
                      <a:pt x="43" y="102"/>
                      <a:pt x="47" y="104"/>
                      <a:pt x="48" y="103"/>
                    </a:cubicBezTo>
                    <a:cubicBezTo>
                      <a:pt x="50" y="102"/>
                      <a:pt x="50" y="99"/>
                      <a:pt x="49" y="97"/>
                    </a:cubicBezTo>
                    <a:cubicBezTo>
                      <a:pt x="48" y="96"/>
                      <a:pt x="48" y="95"/>
                      <a:pt x="48" y="94"/>
                    </a:cubicBezTo>
                    <a:cubicBezTo>
                      <a:pt x="48" y="92"/>
                      <a:pt x="49" y="91"/>
                      <a:pt x="50" y="89"/>
                    </a:cubicBezTo>
                    <a:cubicBezTo>
                      <a:pt x="51" y="88"/>
                      <a:pt x="52" y="85"/>
                      <a:pt x="54" y="85"/>
                    </a:cubicBezTo>
                    <a:cubicBezTo>
                      <a:pt x="55" y="84"/>
                      <a:pt x="57" y="85"/>
                      <a:pt x="58" y="84"/>
                    </a:cubicBezTo>
                    <a:cubicBezTo>
                      <a:pt x="60" y="86"/>
                      <a:pt x="61" y="88"/>
                      <a:pt x="62" y="90"/>
                    </a:cubicBezTo>
                    <a:cubicBezTo>
                      <a:pt x="64" y="92"/>
                      <a:pt x="65" y="93"/>
                      <a:pt x="66" y="95"/>
                    </a:cubicBezTo>
                    <a:cubicBezTo>
                      <a:pt x="67" y="97"/>
                      <a:pt x="66" y="98"/>
                      <a:pt x="66" y="100"/>
                    </a:cubicBezTo>
                    <a:cubicBezTo>
                      <a:pt x="66" y="102"/>
                      <a:pt x="69" y="102"/>
                      <a:pt x="71" y="102"/>
                    </a:cubicBezTo>
                    <a:cubicBezTo>
                      <a:pt x="73" y="103"/>
                      <a:pt x="74" y="104"/>
                      <a:pt x="74" y="105"/>
                    </a:cubicBezTo>
                    <a:cubicBezTo>
                      <a:pt x="75" y="108"/>
                      <a:pt x="76" y="110"/>
                      <a:pt x="76" y="113"/>
                    </a:cubicBezTo>
                    <a:cubicBezTo>
                      <a:pt x="76" y="115"/>
                      <a:pt x="76" y="117"/>
                      <a:pt x="79" y="117"/>
                    </a:cubicBezTo>
                    <a:cubicBezTo>
                      <a:pt x="81" y="117"/>
                      <a:pt x="83" y="117"/>
                      <a:pt x="85" y="116"/>
                    </a:cubicBezTo>
                    <a:cubicBezTo>
                      <a:pt x="86" y="115"/>
                      <a:pt x="87" y="115"/>
                      <a:pt x="88" y="113"/>
                    </a:cubicBezTo>
                    <a:cubicBezTo>
                      <a:pt x="88" y="113"/>
                      <a:pt x="88" y="113"/>
                      <a:pt x="89" y="113"/>
                    </a:cubicBezTo>
                    <a:cubicBezTo>
                      <a:pt x="89" y="112"/>
                      <a:pt x="89" y="111"/>
                      <a:pt x="90" y="110"/>
                    </a:cubicBezTo>
                    <a:cubicBezTo>
                      <a:pt x="92" y="111"/>
                      <a:pt x="93" y="111"/>
                      <a:pt x="95" y="112"/>
                    </a:cubicBezTo>
                    <a:cubicBezTo>
                      <a:pt x="97" y="113"/>
                      <a:pt x="98" y="115"/>
                      <a:pt x="100" y="115"/>
                    </a:cubicBezTo>
                    <a:cubicBezTo>
                      <a:pt x="102" y="115"/>
                      <a:pt x="102" y="115"/>
                      <a:pt x="104" y="116"/>
                    </a:cubicBezTo>
                    <a:cubicBezTo>
                      <a:pt x="106" y="117"/>
                      <a:pt x="108" y="118"/>
                      <a:pt x="109" y="119"/>
                    </a:cubicBezTo>
                    <a:cubicBezTo>
                      <a:pt x="110" y="118"/>
                      <a:pt x="110" y="118"/>
                      <a:pt x="110" y="117"/>
                    </a:cubicBezTo>
                    <a:cubicBezTo>
                      <a:pt x="113" y="114"/>
                      <a:pt x="114" y="111"/>
                      <a:pt x="114" y="107"/>
                    </a:cubicBezTo>
                    <a:cubicBezTo>
                      <a:pt x="114" y="103"/>
                      <a:pt x="113" y="100"/>
                      <a:pt x="117" y="99"/>
                    </a:cubicBezTo>
                    <a:cubicBezTo>
                      <a:pt x="120" y="99"/>
                      <a:pt x="123" y="99"/>
                      <a:pt x="125" y="99"/>
                    </a:cubicBezTo>
                    <a:cubicBezTo>
                      <a:pt x="130" y="99"/>
                      <a:pt x="130" y="98"/>
                      <a:pt x="132" y="94"/>
                    </a:cubicBezTo>
                    <a:cubicBezTo>
                      <a:pt x="134" y="92"/>
                      <a:pt x="136" y="90"/>
                      <a:pt x="138" y="87"/>
                    </a:cubicBezTo>
                    <a:cubicBezTo>
                      <a:pt x="139" y="84"/>
                      <a:pt x="139" y="80"/>
                      <a:pt x="140" y="77"/>
                    </a:cubicBezTo>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99" name="Freeform 90">
                <a:extLst>
                  <a:ext uri="{FF2B5EF4-FFF2-40B4-BE49-F238E27FC236}">
                    <a16:creationId xmlns:a16="http://schemas.microsoft.com/office/drawing/2014/main" id="{D905BE03-EC25-D5AA-8138-70D5DF8CAD06}"/>
                  </a:ext>
                </a:extLst>
              </p:cNvPr>
              <p:cNvSpPr>
                <a:spLocks/>
              </p:cNvSpPr>
              <p:nvPr/>
            </p:nvSpPr>
            <p:spPr bwMode="auto">
              <a:xfrm>
                <a:off x="1560336" y="4284397"/>
                <a:ext cx="24216" cy="28390"/>
              </a:xfrm>
              <a:custGeom>
                <a:avLst/>
                <a:gdLst/>
                <a:ahLst/>
                <a:cxnLst>
                  <a:cxn ang="0">
                    <a:pos x="21" y="1"/>
                  </a:cxn>
                  <a:cxn ang="0">
                    <a:pos x="21" y="1"/>
                  </a:cxn>
                  <a:cxn ang="0">
                    <a:pos x="19" y="0"/>
                  </a:cxn>
                  <a:cxn ang="0">
                    <a:pos x="11" y="3"/>
                  </a:cxn>
                  <a:cxn ang="0">
                    <a:pos x="8" y="7"/>
                  </a:cxn>
                  <a:cxn ang="0">
                    <a:pos x="6" y="10"/>
                  </a:cxn>
                  <a:cxn ang="0">
                    <a:pos x="1" y="19"/>
                  </a:cxn>
                  <a:cxn ang="0">
                    <a:pos x="1" y="25"/>
                  </a:cxn>
                  <a:cxn ang="0">
                    <a:pos x="2" y="27"/>
                  </a:cxn>
                  <a:cxn ang="0">
                    <a:pos x="4" y="28"/>
                  </a:cxn>
                  <a:cxn ang="0">
                    <a:pos x="10" y="28"/>
                  </a:cxn>
                  <a:cxn ang="0">
                    <a:pos x="15" y="27"/>
                  </a:cxn>
                  <a:cxn ang="0">
                    <a:pos x="18" y="24"/>
                  </a:cxn>
                  <a:cxn ang="0">
                    <a:pos x="21" y="21"/>
                  </a:cxn>
                  <a:cxn ang="0">
                    <a:pos x="24" y="14"/>
                  </a:cxn>
                  <a:cxn ang="0">
                    <a:pos x="22" y="6"/>
                  </a:cxn>
                  <a:cxn ang="0">
                    <a:pos x="20" y="4"/>
                  </a:cxn>
                  <a:cxn ang="0">
                    <a:pos x="18" y="2"/>
                  </a:cxn>
                  <a:cxn ang="0">
                    <a:pos x="21" y="1"/>
                  </a:cxn>
                </a:cxnLst>
                <a:rect l="0" t="0" r="r" b="b"/>
                <a:pathLst>
                  <a:path w="24" h="29">
                    <a:moveTo>
                      <a:pt x="21" y="1"/>
                    </a:moveTo>
                    <a:cubicBezTo>
                      <a:pt x="21" y="1"/>
                      <a:pt x="21" y="1"/>
                      <a:pt x="21" y="1"/>
                    </a:cubicBezTo>
                    <a:cubicBezTo>
                      <a:pt x="21" y="0"/>
                      <a:pt x="19" y="0"/>
                      <a:pt x="19" y="0"/>
                    </a:cubicBezTo>
                    <a:cubicBezTo>
                      <a:pt x="16" y="0"/>
                      <a:pt x="13" y="0"/>
                      <a:pt x="11" y="3"/>
                    </a:cubicBezTo>
                    <a:cubicBezTo>
                      <a:pt x="10" y="4"/>
                      <a:pt x="9" y="6"/>
                      <a:pt x="8" y="7"/>
                    </a:cubicBezTo>
                    <a:cubicBezTo>
                      <a:pt x="8" y="8"/>
                      <a:pt x="7" y="9"/>
                      <a:pt x="6" y="10"/>
                    </a:cubicBezTo>
                    <a:cubicBezTo>
                      <a:pt x="4" y="13"/>
                      <a:pt x="2" y="16"/>
                      <a:pt x="1" y="19"/>
                    </a:cubicBezTo>
                    <a:cubicBezTo>
                      <a:pt x="0" y="21"/>
                      <a:pt x="0" y="23"/>
                      <a:pt x="1" y="25"/>
                    </a:cubicBezTo>
                    <a:cubicBezTo>
                      <a:pt x="1" y="26"/>
                      <a:pt x="1" y="27"/>
                      <a:pt x="2" y="27"/>
                    </a:cubicBezTo>
                    <a:cubicBezTo>
                      <a:pt x="2" y="28"/>
                      <a:pt x="3" y="28"/>
                      <a:pt x="4" y="28"/>
                    </a:cubicBezTo>
                    <a:cubicBezTo>
                      <a:pt x="6" y="28"/>
                      <a:pt x="8" y="29"/>
                      <a:pt x="10" y="28"/>
                    </a:cubicBezTo>
                    <a:cubicBezTo>
                      <a:pt x="12" y="28"/>
                      <a:pt x="13" y="28"/>
                      <a:pt x="15" y="27"/>
                    </a:cubicBezTo>
                    <a:cubicBezTo>
                      <a:pt x="16" y="26"/>
                      <a:pt x="17" y="25"/>
                      <a:pt x="18" y="24"/>
                    </a:cubicBezTo>
                    <a:cubicBezTo>
                      <a:pt x="19" y="23"/>
                      <a:pt x="20" y="22"/>
                      <a:pt x="21" y="21"/>
                    </a:cubicBezTo>
                    <a:cubicBezTo>
                      <a:pt x="23" y="19"/>
                      <a:pt x="23" y="16"/>
                      <a:pt x="24" y="14"/>
                    </a:cubicBezTo>
                    <a:cubicBezTo>
                      <a:pt x="24" y="11"/>
                      <a:pt x="24" y="9"/>
                      <a:pt x="22" y="6"/>
                    </a:cubicBezTo>
                    <a:cubicBezTo>
                      <a:pt x="21" y="6"/>
                      <a:pt x="20" y="5"/>
                      <a:pt x="20" y="4"/>
                    </a:cubicBezTo>
                    <a:cubicBezTo>
                      <a:pt x="19" y="4"/>
                      <a:pt x="18" y="3"/>
                      <a:pt x="18" y="2"/>
                    </a:cubicBezTo>
                    <a:lnTo>
                      <a:pt x="21" y="1"/>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00" name="Freeform 91">
                <a:extLst>
                  <a:ext uri="{FF2B5EF4-FFF2-40B4-BE49-F238E27FC236}">
                    <a16:creationId xmlns:a16="http://schemas.microsoft.com/office/drawing/2014/main" id="{080B4146-971F-F471-6809-C57C266E199E}"/>
                  </a:ext>
                </a:extLst>
              </p:cNvPr>
              <p:cNvSpPr>
                <a:spLocks/>
              </p:cNvSpPr>
              <p:nvPr/>
            </p:nvSpPr>
            <p:spPr bwMode="auto">
              <a:xfrm>
                <a:off x="1724833" y="4612556"/>
                <a:ext cx="37576" cy="15865"/>
              </a:xfrm>
              <a:custGeom>
                <a:avLst/>
                <a:gdLst/>
                <a:ahLst/>
                <a:cxnLst>
                  <a:cxn ang="0">
                    <a:pos x="29" y="3"/>
                  </a:cxn>
                  <a:cxn ang="0">
                    <a:pos x="29" y="3"/>
                  </a:cxn>
                  <a:cxn ang="0">
                    <a:pos x="24" y="1"/>
                  </a:cxn>
                  <a:cxn ang="0">
                    <a:pos x="13" y="1"/>
                  </a:cxn>
                  <a:cxn ang="0">
                    <a:pos x="9" y="3"/>
                  </a:cxn>
                  <a:cxn ang="0">
                    <a:pos x="4" y="4"/>
                  </a:cxn>
                  <a:cxn ang="0">
                    <a:pos x="1" y="6"/>
                  </a:cxn>
                  <a:cxn ang="0">
                    <a:pos x="0" y="9"/>
                  </a:cxn>
                  <a:cxn ang="0">
                    <a:pos x="2" y="12"/>
                  </a:cxn>
                  <a:cxn ang="0">
                    <a:pos x="6" y="14"/>
                  </a:cxn>
                  <a:cxn ang="0">
                    <a:pos x="13" y="16"/>
                  </a:cxn>
                  <a:cxn ang="0">
                    <a:pos x="21" y="16"/>
                  </a:cxn>
                  <a:cxn ang="0">
                    <a:pos x="29" y="15"/>
                  </a:cxn>
                  <a:cxn ang="0">
                    <a:pos x="34" y="13"/>
                  </a:cxn>
                  <a:cxn ang="0">
                    <a:pos x="38" y="10"/>
                  </a:cxn>
                  <a:cxn ang="0">
                    <a:pos x="36" y="5"/>
                  </a:cxn>
                  <a:cxn ang="0">
                    <a:pos x="29" y="3"/>
                  </a:cxn>
                </a:cxnLst>
                <a:rect l="0" t="0" r="r" b="b"/>
                <a:pathLst>
                  <a:path w="38" h="16">
                    <a:moveTo>
                      <a:pt x="29" y="3"/>
                    </a:moveTo>
                    <a:cubicBezTo>
                      <a:pt x="29" y="3"/>
                      <a:pt x="29" y="3"/>
                      <a:pt x="29" y="3"/>
                    </a:cubicBezTo>
                    <a:cubicBezTo>
                      <a:pt x="28" y="2"/>
                      <a:pt x="26" y="1"/>
                      <a:pt x="24" y="1"/>
                    </a:cubicBezTo>
                    <a:cubicBezTo>
                      <a:pt x="21" y="0"/>
                      <a:pt x="17" y="0"/>
                      <a:pt x="13" y="1"/>
                    </a:cubicBezTo>
                    <a:cubicBezTo>
                      <a:pt x="12" y="1"/>
                      <a:pt x="10" y="2"/>
                      <a:pt x="9" y="3"/>
                    </a:cubicBezTo>
                    <a:cubicBezTo>
                      <a:pt x="7" y="3"/>
                      <a:pt x="6" y="4"/>
                      <a:pt x="4" y="4"/>
                    </a:cubicBezTo>
                    <a:cubicBezTo>
                      <a:pt x="3" y="5"/>
                      <a:pt x="2" y="6"/>
                      <a:pt x="1" y="6"/>
                    </a:cubicBezTo>
                    <a:cubicBezTo>
                      <a:pt x="1" y="7"/>
                      <a:pt x="0" y="8"/>
                      <a:pt x="0" y="9"/>
                    </a:cubicBezTo>
                    <a:cubicBezTo>
                      <a:pt x="0" y="10"/>
                      <a:pt x="1" y="11"/>
                      <a:pt x="2" y="12"/>
                    </a:cubicBezTo>
                    <a:cubicBezTo>
                      <a:pt x="3" y="13"/>
                      <a:pt x="4" y="14"/>
                      <a:pt x="6" y="14"/>
                    </a:cubicBezTo>
                    <a:cubicBezTo>
                      <a:pt x="8" y="15"/>
                      <a:pt x="10" y="16"/>
                      <a:pt x="13" y="16"/>
                    </a:cubicBezTo>
                    <a:cubicBezTo>
                      <a:pt x="16" y="16"/>
                      <a:pt x="19" y="16"/>
                      <a:pt x="21" y="16"/>
                    </a:cubicBezTo>
                    <a:cubicBezTo>
                      <a:pt x="24" y="16"/>
                      <a:pt x="27" y="16"/>
                      <a:pt x="29" y="15"/>
                    </a:cubicBezTo>
                    <a:cubicBezTo>
                      <a:pt x="31" y="15"/>
                      <a:pt x="33" y="14"/>
                      <a:pt x="34" y="13"/>
                    </a:cubicBezTo>
                    <a:cubicBezTo>
                      <a:pt x="36" y="12"/>
                      <a:pt x="37" y="11"/>
                      <a:pt x="38" y="10"/>
                    </a:cubicBezTo>
                    <a:cubicBezTo>
                      <a:pt x="38" y="8"/>
                      <a:pt x="37" y="6"/>
                      <a:pt x="36" y="5"/>
                    </a:cubicBezTo>
                    <a:lnTo>
                      <a:pt x="29" y="3"/>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grpSp>
      </p:grpSp>
      <p:grpSp>
        <p:nvGrpSpPr>
          <p:cNvPr id="101" name="Group 40">
            <a:extLst>
              <a:ext uri="{FF2B5EF4-FFF2-40B4-BE49-F238E27FC236}">
                <a16:creationId xmlns:a16="http://schemas.microsoft.com/office/drawing/2014/main" id="{D88CE230-52B3-FE24-5621-7E1469DD9D8F}"/>
              </a:ext>
            </a:extLst>
          </p:cNvPr>
          <p:cNvGrpSpPr/>
          <p:nvPr/>
        </p:nvGrpSpPr>
        <p:grpSpPr>
          <a:xfrm>
            <a:off x="2815054" y="2811219"/>
            <a:ext cx="707251" cy="562691"/>
            <a:chOff x="2277611" y="3933693"/>
            <a:chExt cx="379930" cy="302273"/>
          </a:xfrm>
          <a:solidFill>
            <a:schemeClr val="accent1">
              <a:lumMod val="60000"/>
              <a:lumOff val="40000"/>
            </a:schemeClr>
          </a:solidFill>
        </p:grpSpPr>
        <p:sp>
          <p:nvSpPr>
            <p:cNvPr id="102" name="Freeform 106">
              <a:extLst>
                <a:ext uri="{FF2B5EF4-FFF2-40B4-BE49-F238E27FC236}">
                  <a16:creationId xmlns:a16="http://schemas.microsoft.com/office/drawing/2014/main" id="{3F586C24-5261-3E22-6AB6-BD0E48AA2912}"/>
                </a:ext>
              </a:extLst>
            </p:cNvPr>
            <p:cNvSpPr>
              <a:spLocks noEditPoints="1"/>
            </p:cNvSpPr>
            <p:nvPr/>
          </p:nvSpPr>
          <p:spPr bwMode="auto">
            <a:xfrm>
              <a:off x="2277611" y="3933693"/>
              <a:ext cx="157817" cy="291419"/>
            </a:xfrm>
            <a:custGeom>
              <a:avLst/>
              <a:gdLst/>
              <a:ahLst/>
              <a:cxnLst>
                <a:cxn ang="0">
                  <a:pos x="92" y="72"/>
                </a:cxn>
                <a:cxn ang="0">
                  <a:pos x="75" y="76"/>
                </a:cxn>
                <a:cxn ang="0">
                  <a:pos x="65" y="79"/>
                </a:cxn>
                <a:cxn ang="0">
                  <a:pos x="62" y="97"/>
                </a:cxn>
                <a:cxn ang="0">
                  <a:pos x="69" y="109"/>
                </a:cxn>
                <a:cxn ang="0">
                  <a:pos x="60" y="103"/>
                </a:cxn>
                <a:cxn ang="0">
                  <a:pos x="45" y="81"/>
                </a:cxn>
                <a:cxn ang="0">
                  <a:pos x="58" y="74"/>
                </a:cxn>
                <a:cxn ang="0">
                  <a:pos x="80" y="70"/>
                </a:cxn>
                <a:cxn ang="0">
                  <a:pos x="99" y="67"/>
                </a:cxn>
                <a:cxn ang="0">
                  <a:pos x="152" y="264"/>
                </a:cxn>
                <a:cxn ang="0">
                  <a:pos x="145" y="261"/>
                </a:cxn>
                <a:cxn ang="0">
                  <a:pos x="151" y="239"/>
                </a:cxn>
                <a:cxn ang="0">
                  <a:pos x="142" y="225"/>
                </a:cxn>
                <a:cxn ang="0">
                  <a:pos x="148" y="222"/>
                </a:cxn>
                <a:cxn ang="0">
                  <a:pos x="128" y="207"/>
                </a:cxn>
                <a:cxn ang="0">
                  <a:pos x="96" y="204"/>
                </a:cxn>
                <a:cxn ang="0">
                  <a:pos x="100" y="187"/>
                </a:cxn>
                <a:cxn ang="0">
                  <a:pos x="118" y="185"/>
                </a:cxn>
                <a:cxn ang="0">
                  <a:pos x="120" y="164"/>
                </a:cxn>
                <a:cxn ang="0">
                  <a:pos x="136" y="155"/>
                </a:cxn>
                <a:cxn ang="0">
                  <a:pos x="149" y="152"/>
                </a:cxn>
                <a:cxn ang="0">
                  <a:pos x="158" y="131"/>
                </a:cxn>
                <a:cxn ang="0">
                  <a:pos x="125" y="109"/>
                </a:cxn>
                <a:cxn ang="0">
                  <a:pos x="122" y="92"/>
                </a:cxn>
                <a:cxn ang="0">
                  <a:pos x="129" y="66"/>
                </a:cxn>
                <a:cxn ang="0">
                  <a:pos x="139" y="50"/>
                </a:cxn>
                <a:cxn ang="0">
                  <a:pos x="136" y="26"/>
                </a:cxn>
                <a:cxn ang="0">
                  <a:pos x="140" y="2"/>
                </a:cxn>
                <a:cxn ang="0">
                  <a:pos x="108" y="16"/>
                </a:cxn>
                <a:cxn ang="0">
                  <a:pos x="87" y="45"/>
                </a:cxn>
                <a:cxn ang="0">
                  <a:pos x="55" y="58"/>
                </a:cxn>
                <a:cxn ang="0">
                  <a:pos x="24" y="72"/>
                </a:cxn>
                <a:cxn ang="0">
                  <a:pos x="19" y="105"/>
                </a:cxn>
                <a:cxn ang="0">
                  <a:pos x="31" y="104"/>
                </a:cxn>
                <a:cxn ang="0">
                  <a:pos x="39" y="106"/>
                </a:cxn>
                <a:cxn ang="0">
                  <a:pos x="38" y="124"/>
                </a:cxn>
                <a:cxn ang="0">
                  <a:pos x="21" y="118"/>
                </a:cxn>
                <a:cxn ang="0">
                  <a:pos x="5" y="120"/>
                </a:cxn>
                <a:cxn ang="0">
                  <a:pos x="6" y="160"/>
                </a:cxn>
                <a:cxn ang="0">
                  <a:pos x="15" y="167"/>
                </a:cxn>
                <a:cxn ang="0">
                  <a:pos x="12" y="177"/>
                </a:cxn>
                <a:cxn ang="0">
                  <a:pos x="5" y="207"/>
                </a:cxn>
                <a:cxn ang="0">
                  <a:pos x="13" y="227"/>
                </a:cxn>
                <a:cxn ang="0">
                  <a:pos x="22" y="223"/>
                </a:cxn>
                <a:cxn ang="0">
                  <a:pos x="28" y="224"/>
                </a:cxn>
                <a:cxn ang="0">
                  <a:pos x="34" y="240"/>
                </a:cxn>
                <a:cxn ang="0">
                  <a:pos x="32" y="261"/>
                </a:cxn>
                <a:cxn ang="0">
                  <a:pos x="49" y="272"/>
                </a:cxn>
                <a:cxn ang="0">
                  <a:pos x="63" y="274"/>
                </a:cxn>
                <a:cxn ang="0">
                  <a:pos x="72" y="279"/>
                </a:cxn>
                <a:cxn ang="0">
                  <a:pos x="86" y="277"/>
                </a:cxn>
                <a:cxn ang="0">
                  <a:pos x="105" y="281"/>
                </a:cxn>
                <a:cxn ang="0">
                  <a:pos x="102" y="259"/>
                </a:cxn>
                <a:cxn ang="0">
                  <a:pos x="88" y="264"/>
                </a:cxn>
                <a:cxn ang="0">
                  <a:pos x="90" y="246"/>
                </a:cxn>
                <a:cxn ang="0">
                  <a:pos x="104" y="244"/>
                </a:cxn>
                <a:cxn ang="0">
                  <a:pos x="120" y="257"/>
                </a:cxn>
                <a:cxn ang="0">
                  <a:pos x="138" y="275"/>
                </a:cxn>
                <a:cxn ang="0">
                  <a:pos x="149" y="288"/>
                </a:cxn>
                <a:cxn ang="0">
                  <a:pos x="155" y="271"/>
                </a:cxn>
              </a:cxnLst>
              <a:rect l="0" t="0" r="r" b="b"/>
              <a:pathLst>
                <a:path w="161" h="297">
                  <a:moveTo>
                    <a:pt x="35" y="281"/>
                  </a:moveTo>
                  <a:cubicBezTo>
                    <a:pt x="35" y="281"/>
                    <a:pt x="35" y="281"/>
                    <a:pt x="36" y="281"/>
                  </a:cubicBezTo>
                  <a:cubicBezTo>
                    <a:pt x="36" y="281"/>
                    <a:pt x="36" y="281"/>
                    <a:pt x="36" y="280"/>
                  </a:cubicBezTo>
                  <a:cubicBezTo>
                    <a:pt x="35" y="280"/>
                    <a:pt x="35" y="280"/>
                    <a:pt x="35" y="280"/>
                  </a:cubicBezTo>
                  <a:cubicBezTo>
                    <a:pt x="35" y="280"/>
                    <a:pt x="35" y="281"/>
                    <a:pt x="35" y="281"/>
                  </a:cubicBezTo>
                  <a:moveTo>
                    <a:pt x="92" y="72"/>
                  </a:moveTo>
                  <a:cubicBezTo>
                    <a:pt x="90" y="72"/>
                    <a:pt x="90" y="72"/>
                    <a:pt x="89" y="74"/>
                  </a:cubicBezTo>
                  <a:cubicBezTo>
                    <a:pt x="88" y="75"/>
                    <a:pt x="88" y="76"/>
                    <a:pt x="87" y="77"/>
                  </a:cubicBezTo>
                  <a:cubicBezTo>
                    <a:pt x="86" y="77"/>
                    <a:pt x="85" y="77"/>
                    <a:pt x="85" y="77"/>
                  </a:cubicBezTo>
                  <a:cubicBezTo>
                    <a:pt x="84" y="77"/>
                    <a:pt x="84" y="78"/>
                    <a:pt x="83" y="78"/>
                  </a:cubicBezTo>
                  <a:cubicBezTo>
                    <a:pt x="81" y="78"/>
                    <a:pt x="80" y="78"/>
                    <a:pt x="79" y="77"/>
                  </a:cubicBezTo>
                  <a:cubicBezTo>
                    <a:pt x="77" y="76"/>
                    <a:pt x="77" y="76"/>
                    <a:pt x="75" y="76"/>
                  </a:cubicBezTo>
                  <a:cubicBezTo>
                    <a:pt x="73" y="76"/>
                    <a:pt x="72" y="78"/>
                    <a:pt x="71" y="78"/>
                  </a:cubicBezTo>
                  <a:cubicBezTo>
                    <a:pt x="69" y="78"/>
                    <a:pt x="69" y="78"/>
                    <a:pt x="68" y="79"/>
                  </a:cubicBezTo>
                  <a:cubicBezTo>
                    <a:pt x="67" y="79"/>
                    <a:pt x="67" y="79"/>
                    <a:pt x="66" y="79"/>
                  </a:cubicBezTo>
                  <a:cubicBezTo>
                    <a:pt x="66" y="80"/>
                    <a:pt x="67" y="81"/>
                    <a:pt x="65" y="80"/>
                  </a:cubicBezTo>
                  <a:cubicBezTo>
                    <a:pt x="68" y="76"/>
                    <a:pt x="68" y="76"/>
                    <a:pt x="68" y="76"/>
                  </a:cubicBezTo>
                  <a:cubicBezTo>
                    <a:pt x="66" y="77"/>
                    <a:pt x="66" y="78"/>
                    <a:pt x="65" y="79"/>
                  </a:cubicBezTo>
                  <a:cubicBezTo>
                    <a:pt x="64" y="80"/>
                    <a:pt x="62" y="81"/>
                    <a:pt x="61" y="82"/>
                  </a:cubicBezTo>
                  <a:cubicBezTo>
                    <a:pt x="61" y="83"/>
                    <a:pt x="61" y="84"/>
                    <a:pt x="61" y="84"/>
                  </a:cubicBezTo>
                  <a:cubicBezTo>
                    <a:pt x="61" y="85"/>
                    <a:pt x="60" y="85"/>
                    <a:pt x="60" y="85"/>
                  </a:cubicBezTo>
                  <a:cubicBezTo>
                    <a:pt x="60" y="88"/>
                    <a:pt x="64" y="88"/>
                    <a:pt x="63" y="91"/>
                  </a:cubicBezTo>
                  <a:cubicBezTo>
                    <a:pt x="62" y="92"/>
                    <a:pt x="62" y="93"/>
                    <a:pt x="62" y="94"/>
                  </a:cubicBezTo>
                  <a:cubicBezTo>
                    <a:pt x="61" y="95"/>
                    <a:pt x="62" y="96"/>
                    <a:pt x="62" y="97"/>
                  </a:cubicBezTo>
                  <a:cubicBezTo>
                    <a:pt x="62" y="98"/>
                    <a:pt x="62" y="99"/>
                    <a:pt x="62" y="100"/>
                  </a:cubicBezTo>
                  <a:cubicBezTo>
                    <a:pt x="62" y="101"/>
                    <a:pt x="63" y="101"/>
                    <a:pt x="63" y="102"/>
                  </a:cubicBezTo>
                  <a:cubicBezTo>
                    <a:pt x="63" y="102"/>
                    <a:pt x="63" y="103"/>
                    <a:pt x="63" y="104"/>
                  </a:cubicBezTo>
                  <a:cubicBezTo>
                    <a:pt x="64" y="104"/>
                    <a:pt x="65" y="104"/>
                    <a:pt x="66" y="104"/>
                  </a:cubicBezTo>
                  <a:cubicBezTo>
                    <a:pt x="67" y="104"/>
                    <a:pt x="67" y="104"/>
                    <a:pt x="68" y="104"/>
                  </a:cubicBezTo>
                  <a:cubicBezTo>
                    <a:pt x="69" y="105"/>
                    <a:pt x="70" y="108"/>
                    <a:pt x="69" y="109"/>
                  </a:cubicBezTo>
                  <a:cubicBezTo>
                    <a:pt x="69" y="110"/>
                    <a:pt x="66" y="111"/>
                    <a:pt x="65" y="111"/>
                  </a:cubicBezTo>
                  <a:cubicBezTo>
                    <a:pt x="62" y="111"/>
                    <a:pt x="60" y="110"/>
                    <a:pt x="57" y="110"/>
                  </a:cubicBezTo>
                  <a:cubicBezTo>
                    <a:pt x="54" y="109"/>
                    <a:pt x="55" y="112"/>
                    <a:pt x="54" y="115"/>
                  </a:cubicBezTo>
                  <a:cubicBezTo>
                    <a:pt x="53" y="113"/>
                    <a:pt x="54" y="110"/>
                    <a:pt x="55" y="108"/>
                  </a:cubicBezTo>
                  <a:cubicBezTo>
                    <a:pt x="55" y="107"/>
                    <a:pt x="58" y="107"/>
                    <a:pt x="58" y="107"/>
                  </a:cubicBezTo>
                  <a:cubicBezTo>
                    <a:pt x="58" y="106"/>
                    <a:pt x="60" y="103"/>
                    <a:pt x="60" y="103"/>
                  </a:cubicBezTo>
                  <a:cubicBezTo>
                    <a:pt x="60" y="99"/>
                    <a:pt x="56" y="98"/>
                    <a:pt x="56" y="94"/>
                  </a:cubicBezTo>
                  <a:cubicBezTo>
                    <a:pt x="55" y="92"/>
                    <a:pt x="51" y="91"/>
                    <a:pt x="51" y="88"/>
                  </a:cubicBezTo>
                  <a:cubicBezTo>
                    <a:pt x="50" y="88"/>
                    <a:pt x="49" y="89"/>
                    <a:pt x="48" y="90"/>
                  </a:cubicBezTo>
                  <a:cubicBezTo>
                    <a:pt x="47" y="92"/>
                    <a:pt x="47" y="92"/>
                    <a:pt x="46" y="91"/>
                  </a:cubicBezTo>
                  <a:cubicBezTo>
                    <a:pt x="43" y="90"/>
                    <a:pt x="41" y="85"/>
                    <a:pt x="45" y="84"/>
                  </a:cubicBezTo>
                  <a:cubicBezTo>
                    <a:pt x="45" y="83"/>
                    <a:pt x="45" y="82"/>
                    <a:pt x="45" y="81"/>
                  </a:cubicBezTo>
                  <a:cubicBezTo>
                    <a:pt x="44" y="81"/>
                    <a:pt x="44" y="82"/>
                    <a:pt x="43" y="82"/>
                  </a:cubicBezTo>
                  <a:cubicBezTo>
                    <a:pt x="42" y="83"/>
                    <a:pt x="41" y="84"/>
                    <a:pt x="40" y="84"/>
                  </a:cubicBezTo>
                  <a:cubicBezTo>
                    <a:pt x="36" y="85"/>
                    <a:pt x="37" y="81"/>
                    <a:pt x="36" y="79"/>
                  </a:cubicBezTo>
                  <a:cubicBezTo>
                    <a:pt x="39" y="77"/>
                    <a:pt x="43" y="79"/>
                    <a:pt x="46" y="78"/>
                  </a:cubicBezTo>
                  <a:cubicBezTo>
                    <a:pt x="49" y="78"/>
                    <a:pt x="50" y="76"/>
                    <a:pt x="52" y="75"/>
                  </a:cubicBezTo>
                  <a:cubicBezTo>
                    <a:pt x="53" y="74"/>
                    <a:pt x="56" y="74"/>
                    <a:pt x="58" y="74"/>
                  </a:cubicBezTo>
                  <a:cubicBezTo>
                    <a:pt x="59" y="74"/>
                    <a:pt x="61" y="74"/>
                    <a:pt x="62" y="73"/>
                  </a:cubicBezTo>
                  <a:cubicBezTo>
                    <a:pt x="63" y="73"/>
                    <a:pt x="64" y="74"/>
                    <a:pt x="64" y="76"/>
                  </a:cubicBezTo>
                  <a:cubicBezTo>
                    <a:pt x="66" y="76"/>
                    <a:pt x="67" y="75"/>
                    <a:pt x="68" y="74"/>
                  </a:cubicBezTo>
                  <a:cubicBezTo>
                    <a:pt x="69" y="74"/>
                    <a:pt x="70" y="73"/>
                    <a:pt x="71" y="73"/>
                  </a:cubicBezTo>
                  <a:cubicBezTo>
                    <a:pt x="73" y="73"/>
                    <a:pt x="74" y="73"/>
                    <a:pt x="75" y="72"/>
                  </a:cubicBezTo>
                  <a:cubicBezTo>
                    <a:pt x="77" y="71"/>
                    <a:pt x="78" y="70"/>
                    <a:pt x="80" y="70"/>
                  </a:cubicBezTo>
                  <a:cubicBezTo>
                    <a:pt x="81" y="70"/>
                    <a:pt x="82" y="71"/>
                    <a:pt x="83" y="70"/>
                  </a:cubicBezTo>
                  <a:cubicBezTo>
                    <a:pt x="83" y="69"/>
                    <a:pt x="83" y="67"/>
                    <a:pt x="83" y="67"/>
                  </a:cubicBezTo>
                  <a:cubicBezTo>
                    <a:pt x="84" y="64"/>
                    <a:pt x="85" y="63"/>
                    <a:pt x="88" y="63"/>
                  </a:cubicBezTo>
                  <a:cubicBezTo>
                    <a:pt x="88" y="65"/>
                    <a:pt x="88" y="66"/>
                    <a:pt x="89" y="66"/>
                  </a:cubicBezTo>
                  <a:cubicBezTo>
                    <a:pt x="90" y="67"/>
                    <a:pt x="93" y="66"/>
                    <a:pt x="94" y="66"/>
                  </a:cubicBezTo>
                  <a:cubicBezTo>
                    <a:pt x="97" y="65"/>
                    <a:pt x="98" y="64"/>
                    <a:pt x="99" y="67"/>
                  </a:cubicBezTo>
                  <a:cubicBezTo>
                    <a:pt x="99" y="68"/>
                    <a:pt x="100" y="70"/>
                    <a:pt x="99" y="71"/>
                  </a:cubicBezTo>
                  <a:cubicBezTo>
                    <a:pt x="99" y="72"/>
                    <a:pt x="94" y="72"/>
                    <a:pt x="92" y="72"/>
                  </a:cubicBezTo>
                  <a:moveTo>
                    <a:pt x="160" y="255"/>
                  </a:moveTo>
                  <a:cubicBezTo>
                    <a:pt x="160" y="254"/>
                    <a:pt x="161" y="254"/>
                    <a:pt x="160" y="253"/>
                  </a:cubicBezTo>
                  <a:cubicBezTo>
                    <a:pt x="159" y="251"/>
                    <a:pt x="156" y="254"/>
                    <a:pt x="155" y="255"/>
                  </a:cubicBezTo>
                  <a:cubicBezTo>
                    <a:pt x="153" y="258"/>
                    <a:pt x="153" y="261"/>
                    <a:pt x="152" y="264"/>
                  </a:cubicBezTo>
                  <a:cubicBezTo>
                    <a:pt x="151" y="266"/>
                    <a:pt x="150" y="268"/>
                    <a:pt x="148" y="269"/>
                  </a:cubicBezTo>
                  <a:cubicBezTo>
                    <a:pt x="147" y="270"/>
                    <a:pt x="146" y="271"/>
                    <a:pt x="145" y="271"/>
                  </a:cubicBezTo>
                  <a:cubicBezTo>
                    <a:pt x="144" y="271"/>
                    <a:pt x="145" y="270"/>
                    <a:pt x="144" y="270"/>
                  </a:cubicBezTo>
                  <a:cubicBezTo>
                    <a:pt x="144" y="269"/>
                    <a:pt x="143" y="270"/>
                    <a:pt x="143" y="270"/>
                  </a:cubicBezTo>
                  <a:cubicBezTo>
                    <a:pt x="141" y="269"/>
                    <a:pt x="142" y="265"/>
                    <a:pt x="142" y="263"/>
                  </a:cubicBezTo>
                  <a:cubicBezTo>
                    <a:pt x="143" y="262"/>
                    <a:pt x="144" y="262"/>
                    <a:pt x="145" y="261"/>
                  </a:cubicBezTo>
                  <a:cubicBezTo>
                    <a:pt x="146" y="260"/>
                    <a:pt x="146" y="259"/>
                    <a:pt x="146" y="259"/>
                  </a:cubicBezTo>
                  <a:cubicBezTo>
                    <a:pt x="148" y="257"/>
                    <a:pt x="149" y="256"/>
                    <a:pt x="150" y="254"/>
                  </a:cubicBezTo>
                  <a:cubicBezTo>
                    <a:pt x="150" y="253"/>
                    <a:pt x="151" y="251"/>
                    <a:pt x="152" y="249"/>
                  </a:cubicBezTo>
                  <a:cubicBezTo>
                    <a:pt x="152" y="248"/>
                    <a:pt x="152" y="248"/>
                    <a:pt x="152" y="247"/>
                  </a:cubicBezTo>
                  <a:cubicBezTo>
                    <a:pt x="152" y="245"/>
                    <a:pt x="153" y="242"/>
                    <a:pt x="152" y="241"/>
                  </a:cubicBezTo>
                  <a:cubicBezTo>
                    <a:pt x="152" y="240"/>
                    <a:pt x="151" y="240"/>
                    <a:pt x="151" y="239"/>
                  </a:cubicBezTo>
                  <a:cubicBezTo>
                    <a:pt x="151" y="239"/>
                    <a:pt x="150" y="238"/>
                    <a:pt x="150" y="238"/>
                  </a:cubicBezTo>
                  <a:cubicBezTo>
                    <a:pt x="150" y="237"/>
                    <a:pt x="150" y="236"/>
                    <a:pt x="150" y="235"/>
                  </a:cubicBezTo>
                  <a:cubicBezTo>
                    <a:pt x="150" y="234"/>
                    <a:pt x="150" y="234"/>
                    <a:pt x="150" y="233"/>
                  </a:cubicBezTo>
                  <a:cubicBezTo>
                    <a:pt x="149" y="232"/>
                    <a:pt x="149" y="231"/>
                    <a:pt x="148" y="230"/>
                  </a:cubicBezTo>
                  <a:cubicBezTo>
                    <a:pt x="147" y="229"/>
                    <a:pt x="145" y="228"/>
                    <a:pt x="144" y="227"/>
                  </a:cubicBezTo>
                  <a:cubicBezTo>
                    <a:pt x="144" y="226"/>
                    <a:pt x="144" y="226"/>
                    <a:pt x="142" y="225"/>
                  </a:cubicBezTo>
                  <a:cubicBezTo>
                    <a:pt x="141" y="225"/>
                    <a:pt x="139" y="225"/>
                    <a:pt x="137" y="224"/>
                  </a:cubicBezTo>
                  <a:cubicBezTo>
                    <a:pt x="136" y="224"/>
                    <a:pt x="136" y="223"/>
                    <a:pt x="135" y="223"/>
                  </a:cubicBezTo>
                  <a:cubicBezTo>
                    <a:pt x="136" y="222"/>
                    <a:pt x="136" y="221"/>
                    <a:pt x="138" y="220"/>
                  </a:cubicBezTo>
                  <a:cubicBezTo>
                    <a:pt x="140" y="219"/>
                    <a:pt x="139" y="220"/>
                    <a:pt x="140" y="221"/>
                  </a:cubicBezTo>
                  <a:cubicBezTo>
                    <a:pt x="142" y="224"/>
                    <a:pt x="145" y="225"/>
                    <a:pt x="148" y="225"/>
                  </a:cubicBezTo>
                  <a:cubicBezTo>
                    <a:pt x="148" y="224"/>
                    <a:pt x="149" y="223"/>
                    <a:pt x="148" y="222"/>
                  </a:cubicBezTo>
                  <a:cubicBezTo>
                    <a:pt x="148" y="220"/>
                    <a:pt x="147" y="220"/>
                    <a:pt x="147" y="218"/>
                  </a:cubicBezTo>
                  <a:cubicBezTo>
                    <a:pt x="146" y="218"/>
                    <a:pt x="147" y="216"/>
                    <a:pt x="147" y="215"/>
                  </a:cubicBezTo>
                  <a:cubicBezTo>
                    <a:pt x="146" y="214"/>
                    <a:pt x="146" y="212"/>
                    <a:pt x="145" y="211"/>
                  </a:cubicBezTo>
                  <a:cubicBezTo>
                    <a:pt x="145" y="208"/>
                    <a:pt x="144" y="207"/>
                    <a:pt x="141" y="207"/>
                  </a:cubicBezTo>
                  <a:cubicBezTo>
                    <a:pt x="139" y="207"/>
                    <a:pt x="137" y="208"/>
                    <a:pt x="136" y="208"/>
                  </a:cubicBezTo>
                  <a:cubicBezTo>
                    <a:pt x="133" y="208"/>
                    <a:pt x="130" y="208"/>
                    <a:pt x="128" y="207"/>
                  </a:cubicBezTo>
                  <a:cubicBezTo>
                    <a:pt x="127" y="206"/>
                    <a:pt x="125" y="205"/>
                    <a:pt x="124" y="205"/>
                  </a:cubicBezTo>
                  <a:cubicBezTo>
                    <a:pt x="122" y="205"/>
                    <a:pt x="119" y="205"/>
                    <a:pt x="117" y="205"/>
                  </a:cubicBezTo>
                  <a:cubicBezTo>
                    <a:pt x="114" y="205"/>
                    <a:pt x="111" y="207"/>
                    <a:pt x="108" y="207"/>
                  </a:cubicBezTo>
                  <a:cubicBezTo>
                    <a:pt x="106" y="207"/>
                    <a:pt x="103" y="207"/>
                    <a:pt x="101" y="207"/>
                  </a:cubicBezTo>
                  <a:cubicBezTo>
                    <a:pt x="99" y="206"/>
                    <a:pt x="95" y="207"/>
                    <a:pt x="94" y="206"/>
                  </a:cubicBezTo>
                  <a:cubicBezTo>
                    <a:pt x="95" y="206"/>
                    <a:pt x="95" y="204"/>
                    <a:pt x="96" y="204"/>
                  </a:cubicBezTo>
                  <a:cubicBezTo>
                    <a:pt x="96" y="204"/>
                    <a:pt x="98" y="204"/>
                    <a:pt x="98" y="204"/>
                  </a:cubicBezTo>
                  <a:cubicBezTo>
                    <a:pt x="100" y="203"/>
                    <a:pt x="101" y="201"/>
                    <a:pt x="102" y="200"/>
                  </a:cubicBezTo>
                  <a:cubicBezTo>
                    <a:pt x="104" y="199"/>
                    <a:pt x="107" y="200"/>
                    <a:pt x="108" y="198"/>
                  </a:cubicBezTo>
                  <a:cubicBezTo>
                    <a:pt x="108" y="197"/>
                    <a:pt x="108" y="195"/>
                    <a:pt x="108" y="193"/>
                  </a:cubicBezTo>
                  <a:cubicBezTo>
                    <a:pt x="108" y="192"/>
                    <a:pt x="108" y="191"/>
                    <a:pt x="107" y="191"/>
                  </a:cubicBezTo>
                  <a:cubicBezTo>
                    <a:pt x="105" y="189"/>
                    <a:pt x="101" y="191"/>
                    <a:pt x="100" y="187"/>
                  </a:cubicBezTo>
                  <a:cubicBezTo>
                    <a:pt x="99" y="183"/>
                    <a:pt x="102" y="185"/>
                    <a:pt x="105" y="185"/>
                  </a:cubicBezTo>
                  <a:cubicBezTo>
                    <a:pt x="106" y="185"/>
                    <a:pt x="107" y="185"/>
                    <a:pt x="108" y="185"/>
                  </a:cubicBezTo>
                  <a:cubicBezTo>
                    <a:pt x="109" y="185"/>
                    <a:pt x="110" y="184"/>
                    <a:pt x="111" y="184"/>
                  </a:cubicBezTo>
                  <a:cubicBezTo>
                    <a:pt x="112" y="184"/>
                    <a:pt x="112" y="184"/>
                    <a:pt x="114" y="186"/>
                  </a:cubicBezTo>
                  <a:cubicBezTo>
                    <a:pt x="114" y="186"/>
                    <a:pt x="115" y="189"/>
                    <a:pt x="117" y="189"/>
                  </a:cubicBezTo>
                  <a:cubicBezTo>
                    <a:pt x="117" y="187"/>
                    <a:pt x="116" y="186"/>
                    <a:pt x="118" y="185"/>
                  </a:cubicBezTo>
                  <a:cubicBezTo>
                    <a:pt x="119" y="184"/>
                    <a:pt x="119" y="185"/>
                    <a:pt x="120" y="184"/>
                  </a:cubicBezTo>
                  <a:cubicBezTo>
                    <a:pt x="120" y="184"/>
                    <a:pt x="120" y="182"/>
                    <a:pt x="120" y="182"/>
                  </a:cubicBezTo>
                  <a:cubicBezTo>
                    <a:pt x="121" y="178"/>
                    <a:pt x="122" y="175"/>
                    <a:pt x="121" y="172"/>
                  </a:cubicBezTo>
                  <a:cubicBezTo>
                    <a:pt x="121" y="171"/>
                    <a:pt x="121" y="169"/>
                    <a:pt x="121" y="168"/>
                  </a:cubicBezTo>
                  <a:cubicBezTo>
                    <a:pt x="121" y="168"/>
                    <a:pt x="121" y="167"/>
                    <a:pt x="120" y="167"/>
                  </a:cubicBezTo>
                  <a:cubicBezTo>
                    <a:pt x="120" y="166"/>
                    <a:pt x="120" y="165"/>
                    <a:pt x="120" y="164"/>
                  </a:cubicBezTo>
                  <a:cubicBezTo>
                    <a:pt x="120" y="162"/>
                    <a:pt x="119" y="162"/>
                    <a:pt x="119" y="160"/>
                  </a:cubicBezTo>
                  <a:cubicBezTo>
                    <a:pt x="119" y="159"/>
                    <a:pt x="119" y="158"/>
                    <a:pt x="120" y="157"/>
                  </a:cubicBezTo>
                  <a:cubicBezTo>
                    <a:pt x="121" y="154"/>
                    <a:pt x="121" y="152"/>
                    <a:pt x="124" y="151"/>
                  </a:cubicBezTo>
                  <a:cubicBezTo>
                    <a:pt x="127" y="151"/>
                    <a:pt x="129" y="152"/>
                    <a:pt x="130" y="154"/>
                  </a:cubicBezTo>
                  <a:cubicBezTo>
                    <a:pt x="131" y="156"/>
                    <a:pt x="130" y="156"/>
                    <a:pt x="132" y="156"/>
                  </a:cubicBezTo>
                  <a:cubicBezTo>
                    <a:pt x="134" y="156"/>
                    <a:pt x="135" y="156"/>
                    <a:pt x="136" y="155"/>
                  </a:cubicBezTo>
                  <a:cubicBezTo>
                    <a:pt x="138" y="153"/>
                    <a:pt x="138" y="151"/>
                    <a:pt x="141" y="151"/>
                  </a:cubicBezTo>
                  <a:cubicBezTo>
                    <a:pt x="141" y="153"/>
                    <a:pt x="139" y="156"/>
                    <a:pt x="140" y="158"/>
                  </a:cubicBezTo>
                  <a:cubicBezTo>
                    <a:pt x="141" y="159"/>
                    <a:pt x="143" y="158"/>
                    <a:pt x="145" y="158"/>
                  </a:cubicBezTo>
                  <a:cubicBezTo>
                    <a:pt x="146" y="158"/>
                    <a:pt x="147" y="159"/>
                    <a:pt x="147" y="157"/>
                  </a:cubicBezTo>
                  <a:cubicBezTo>
                    <a:pt x="147" y="157"/>
                    <a:pt x="147" y="156"/>
                    <a:pt x="148" y="155"/>
                  </a:cubicBezTo>
                  <a:cubicBezTo>
                    <a:pt x="148" y="154"/>
                    <a:pt x="148" y="153"/>
                    <a:pt x="149" y="152"/>
                  </a:cubicBezTo>
                  <a:cubicBezTo>
                    <a:pt x="149" y="151"/>
                    <a:pt x="151" y="151"/>
                    <a:pt x="151" y="150"/>
                  </a:cubicBezTo>
                  <a:cubicBezTo>
                    <a:pt x="152" y="149"/>
                    <a:pt x="152" y="147"/>
                    <a:pt x="152" y="146"/>
                  </a:cubicBezTo>
                  <a:cubicBezTo>
                    <a:pt x="152" y="146"/>
                    <a:pt x="152" y="145"/>
                    <a:pt x="152" y="144"/>
                  </a:cubicBezTo>
                  <a:cubicBezTo>
                    <a:pt x="152" y="143"/>
                    <a:pt x="153" y="142"/>
                    <a:pt x="154" y="141"/>
                  </a:cubicBezTo>
                  <a:cubicBezTo>
                    <a:pt x="155" y="139"/>
                    <a:pt x="155" y="137"/>
                    <a:pt x="157" y="135"/>
                  </a:cubicBezTo>
                  <a:cubicBezTo>
                    <a:pt x="157" y="133"/>
                    <a:pt x="158" y="132"/>
                    <a:pt x="158" y="131"/>
                  </a:cubicBezTo>
                  <a:cubicBezTo>
                    <a:pt x="158" y="128"/>
                    <a:pt x="158" y="126"/>
                    <a:pt x="156" y="124"/>
                  </a:cubicBezTo>
                  <a:cubicBezTo>
                    <a:pt x="154" y="122"/>
                    <a:pt x="150" y="123"/>
                    <a:pt x="147" y="123"/>
                  </a:cubicBezTo>
                  <a:cubicBezTo>
                    <a:pt x="143" y="124"/>
                    <a:pt x="139" y="125"/>
                    <a:pt x="135" y="124"/>
                  </a:cubicBezTo>
                  <a:cubicBezTo>
                    <a:pt x="133" y="123"/>
                    <a:pt x="131" y="121"/>
                    <a:pt x="129" y="119"/>
                  </a:cubicBezTo>
                  <a:cubicBezTo>
                    <a:pt x="127" y="118"/>
                    <a:pt x="127" y="118"/>
                    <a:pt x="126" y="117"/>
                  </a:cubicBezTo>
                  <a:cubicBezTo>
                    <a:pt x="126" y="114"/>
                    <a:pt x="125" y="111"/>
                    <a:pt x="125" y="109"/>
                  </a:cubicBezTo>
                  <a:cubicBezTo>
                    <a:pt x="125" y="107"/>
                    <a:pt x="125" y="106"/>
                    <a:pt x="125" y="104"/>
                  </a:cubicBezTo>
                  <a:cubicBezTo>
                    <a:pt x="124" y="103"/>
                    <a:pt x="124" y="101"/>
                    <a:pt x="123" y="100"/>
                  </a:cubicBezTo>
                  <a:cubicBezTo>
                    <a:pt x="123" y="99"/>
                    <a:pt x="123" y="98"/>
                    <a:pt x="123" y="97"/>
                  </a:cubicBezTo>
                  <a:cubicBezTo>
                    <a:pt x="123" y="96"/>
                    <a:pt x="123" y="95"/>
                    <a:pt x="123" y="94"/>
                  </a:cubicBezTo>
                  <a:cubicBezTo>
                    <a:pt x="123" y="94"/>
                    <a:pt x="122" y="94"/>
                    <a:pt x="122" y="93"/>
                  </a:cubicBezTo>
                  <a:cubicBezTo>
                    <a:pt x="122" y="93"/>
                    <a:pt x="122" y="92"/>
                    <a:pt x="122" y="92"/>
                  </a:cubicBezTo>
                  <a:cubicBezTo>
                    <a:pt x="122" y="90"/>
                    <a:pt x="122" y="87"/>
                    <a:pt x="122" y="85"/>
                  </a:cubicBezTo>
                  <a:cubicBezTo>
                    <a:pt x="122" y="83"/>
                    <a:pt x="122" y="82"/>
                    <a:pt x="122" y="80"/>
                  </a:cubicBezTo>
                  <a:cubicBezTo>
                    <a:pt x="122" y="79"/>
                    <a:pt x="121" y="78"/>
                    <a:pt x="122" y="77"/>
                  </a:cubicBezTo>
                  <a:cubicBezTo>
                    <a:pt x="123" y="76"/>
                    <a:pt x="124" y="76"/>
                    <a:pt x="125" y="75"/>
                  </a:cubicBezTo>
                  <a:cubicBezTo>
                    <a:pt x="126" y="74"/>
                    <a:pt x="128" y="72"/>
                    <a:pt x="128" y="71"/>
                  </a:cubicBezTo>
                  <a:cubicBezTo>
                    <a:pt x="129" y="70"/>
                    <a:pt x="129" y="67"/>
                    <a:pt x="129" y="66"/>
                  </a:cubicBezTo>
                  <a:cubicBezTo>
                    <a:pt x="129" y="63"/>
                    <a:pt x="129" y="63"/>
                    <a:pt x="130" y="62"/>
                  </a:cubicBezTo>
                  <a:cubicBezTo>
                    <a:pt x="130" y="61"/>
                    <a:pt x="130" y="60"/>
                    <a:pt x="131" y="59"/>
                  </a:cubicBezTo>
                  <a:cubicBezTo>
                    <a:pt x="132" y="58"/>
                    <a:pt x="133" y="58"/>
                    <a:pt x="134" y="57"/>
                  </a:cubicBezTo>
                  <a:cubicBezTo>
                    <a:pt x="135" y="56"/>
                    <a:pt x="135" y="55"/>
                    <a:pt x="136" y="55"/>
                  </a:cubicBezTo>
                  <a:cubicBezTo>
                    <a:pt x="136" y="54"/>
                    <a:pt x="138" y="54"/>
                    <a:pt x="138" y="53"/>
                  </a:cubicBezTo>
                  <a:cubicBezTo>
                    <a:pt x="139" y="52"/>
                    <a:pt x="139" y="51"/>
                    <a:pt x="139" y="50"/>
                  </a:cubicBezTo>
                  <a:cubicBezTo>
                    <a:pt x="139" y="48"/>
                    <a:pt x="138" y="47"/>
                    <a:pt x="138" y="45"/>
                  </a:cubicBezTo>
                  <a:cubicBezTo>
                    <a:pt x="138" y="43"/>
                    <a:pt x="138" y="42"/>
                    <a:pt x="138" y="40"/>
                  </a:cubicBezTo>
                  <a:cubicBezTo>
                    <a:pt x="138" y="38"/>
                    <a:pt x="138" y="35"/>
                    <a:pt x="138" y="33"/>
                  </a:cubicBezTo>
                  <a:cubicBezTo>
                    <a:pt x="138" y="32"/>
                    <a:pt x="137" y="30"/>
                    <a:pt x="137" y="29"/>
                  </a:cubicBezTo>
                  <a:cubicBezTo>
                    <a:pt x="137" y="28"/>
                    <a:pt x="136" y="28"/>
                    <a:pt x="136" y="28"/>
                  </a:cubicBezTo>
                  <a:cubicBezTo>
                    <a:pt x="136" y="27"/>
                    <a:pt x="136" y="26"/>
                    <a:pt x="136" y="26"/>
                  </a:cubicBezTo>
                  <a:cubicBezTo>
                    <a:pt x="136" y="24"/>
                    <a:pt x="134" y="22"/>
                    <a:pt x="133" y="21"/>
                  </a:cubicBezTo>
                  <a:cubicBezTo>
                    <a:pt x="131" y="20"/>
                    <a:pt x="131" y="19"/>
                    <a:pt x="130" y="16"/>
                  </a:cubicBezTo>
                  <a:cubicBezTo>
                    <a:pt x="130" y="15"/>
                    <a:pt x="130" y="13"/>
                    <a:pt x="130" y="11"/>
                  </a:cubicBezTo>
                  <a:cubicBezTo>
                    <a:pt x="131" y="9"/>
                    <a:pt x="133" y="8"/>
                    <a:pt x="134" y="6"/>
                  </a:cubicBezTo>
                  <a:cubicBezTo>
                    <a:pt x="136" y="5"/>
                    <a:pt x="141" y="3"/>
                    <a:pt x="142" y="0"/>
                  </a:cubicBezTo>
                  <a:cubicBezTo>
                    <a:pt x="140" y="2"/>
                    <a:pt x="140" y="2"/>
                    <a:pt x="140" y="2"/>
                  </a:cubicBezTo>
                  <a:cubicBezTo>
                    <a:pt x="139" y="2"/>
                    <a:pt x="138" y="2"/>
                    <a:pt x="137" y="2"/>
                  </a:cubicBezTo>
                  <a:cubicBezTo>
                    <a:pt x="135" y="3"/>
                    <a:pt x="135" y="3"/>
                    <a:pt x="134" y="5"/>
                  </a:cubicBezTo>
                  <a:cubicBezTo>
                    <a:pt x="133" y="5"/>
                    <a:pt x="131" y="6"/>
                    <a:pt x="130" y="7"/>
                  </a:cubicBezTo>
                  <a:cubicBezTo>
                    <a:pt x="128" y="7"/>
                    <a:pt x="127" y="9"/>
                    <a:pt x="125" y="10"/>
                  </a:cubicBezTo>
                  <a:cubicBezTo>
                    <a:pt x="123" y="10"/>
                    <a:pt x="122" y="11"/>
                    <a:pt x="120" y="11"/>
                  </a:cubicBezTo>
                  <a:cubicBezTo>
                    <a:pt x="116" y="12"/>
                    <a:pt x="112" y="16"/>
                    <a:pt x="108" y="16"/>
                  </a:cubicBezTo>
                  <a:cubicBezTo>
                    <a:pt x="105" y="16"/>
                    <a:pt x="102" y="16"/>
                    <a:pt x="99" y="16"/>
                  </a:cubicBezTo>
                  <a:cubicBezTo>
                    <a:pt x="99" y="17"/>
                    <a:pt x="99" y="18"/>
                    <a:pt x="98" y="20"/>
                  </a:cubicBezTo>
                  <a:cubicBezTo>
                    <a:pt x="98" y="22"/>
                    <a:pt x="96" y="23"/>
                    <a:pt x="95" y="25"/>
                  </a:cubicBezTo>
                  <a:cubicBezTo>
                    <a:pt x="93" y="28"/>
                    <a:pt x="91" y="30"/>
                    <a:pt x="90" y="33"/>
                  </a:cubicBezTo>
                  <a:cubicBezTo>
                    <a:pt x="90" y="35"/>
                    <a:pt x="89" y="37"/>
                    <a:pt x="89" y="39"/>
                  </a:cubicBezTo>
                  <a:cubicBezTo>
                    <a:pt x="89" y="42"/>
                    <a:pt x="89" y="44"/>
                    <a:pt x="87" y="45"/>
                  </a:cubicBezTo>
                  <a:cubicBezTo>
                    <a:pt x="85" y="47"/>
                    <a:pt x="84" y="48"/>
                    <a:pt x="83" y="49"/>
                  </a:cubicBezTo>
                  <a:cubicBezTo>
                    <a:pt x="81" y="50"/>
                    <a:pt x="80" y="51"/>
                    <a:pt x="79" y="52"/>
                  </a:cubicBezTo>
                  <a:cubicBezTo>
                    <a:pt x="77" y="54"/>
                    <a:pt x="76" y="54"/>
                    <a:pt x="73" y="55"/>
                  </a:cubicBezTo>
                  <a:cubicBezTo>
                    <a:pt x="70" y="55"/>
                    <a:pt x="68" y="56"/>
                    <a:pt x="66" y="58"/>
                  </a:cubicBezTo>
                  <a:cubicBezTo>
                    <a:pt x="65" y="58"/>
                    <a:pt x="65" y="58"/>
                    <a:pt x="64" y="58"/>
                  </a:cubicBezTo>
                  <a:cubicBezTo>
                    <a:pt x="61" y="58"/>
                    <a:pt x="58" y="58"/>
                    <a:pt x="55" y="58"/>
                  </a:cubicBezTo>
                  <a:cubicBezTo>
                    <a:pt x="52" y="58"/>
                    <a:pt x="50" y="59"/>
                    <a:pt x="47" y="60"/>
                  </a:cubicBezTo>
                  <a:cubicBezTo>
                    <a:pt x="46" y="60"/>
                    <a:pt x="44" y="60"/>
                    <a:pt x="43" y="61"/>
                  </a:cubicBezTo>
                  <a:cubicBezTo>
                    <a:pt x="42" y="61"/>
                    <a:pt x="41" y="62"/>
                    <a:pt x="41" y="63"/>
                  </a:cubicBezTo>
                  <a:cubicBezTo>
                    <a:pt x="39" y="65"/>
                    <a:pt x="36" y="66"/>
                    <a:pt x="33" y="66"/>
                  </a:cubicBezTo>
                  <a:cubicBezTo>
                    <a:pt x="32" y="66"/>
                    <a:pt x="31" y="66"/>
                    <a:pt x="30" y="66"/>
                  </a:cubicBezTo>
                  <a:cubicBezTo>
                    <a:pt x="27" y="68"/>
                    <a:pt x="24" y="72"/>
                    <a:pt x="24" y="72"/>
                  </a:cubicBezTo>
                  <a:cubicBezTo>
                    <a:pt x="24" y="73"/>
                    <a:pt x="20" y="77"/>
                    <a:pt x="20" y="78"/>
                  </a:cubicBezTo>
                  <a:cubicBezTo>
                    <a:pt x="18" y="80"/>
                    <a:pt x="17" y="80"/>
                    <a:pt x="14" y="85"/>
                  </a:cubicBezTo>
                  <a:cubicBezTo>
                    <a:pt x="12" y="86"/>
                    <a:pt x="12" y="88"/>
                    <a:pt x="12" y="90"/>
                  </a:cubicBezTo>
                  <a:cubicBezTo>
                    <a:pt x="12" y="93"/>
                    <a:pt x="12" y="96"/>
                    <a:pt x="14" y="98"/>
                  </a:cubicBezTo>
                  <a:cubicBezTo>
                    <a:pt x="15" y="99"/>
                    <a:pt x="16" y="100"/>
                    <a:pt x="17" y="101"/>
                  </a:cubicBezTo>
                  <a:cubicBezTo>
                    <a:pt x="18" y="101"/>
                    <a:pt x="19" y="105"/>
                    <a:pt x="19" y="105"/>
                  </a:cubicBezTo>
                  <a:cubicBezTo>
                    <a:pt x="21" y="107"/>
                    <a:pt x="24" y="107"/>
                    <a:pt x="25" y="109"/>
                  </a:cubicBezTo>
                  <a:cubicBezTo>
                    <a:pt x="26" y="110"/>
                    <a:pt x="26" y="114"/>
                    <a:pt x="28" y="115"/>
                  </a:cubicBezTo>
                  <a:cubicBezTo>
                    <a:pt x="31" y="116"/>
                    <a:pt x="31" y="113"/>
                    <a:pt x="31" y="112"/>
                  </a:cubicBezTo>
                  <a:cubicBezTo>
                    <a:pt x="31" y="111"/>
                    <a:pt x="31" y="110"/>
                    <a:pt x="31" y="109"/>
                  </a:cubicBezTo>
                  <a:cubicBezTo>
                    <a:pt x="31" y="108"/>
                    <a:pt x="32" y="108"/>
                    <a:pt x="32" y="107"/>
                  </a:cubicBezTo>
                  <a:cubicBezTo>
                    <a:pt x="32" y="106"/>
                    <a:pt x="32" y="105"/>
                    <a:pt x="31" y="104"/>
                  </a:cubicBezTo>
                  <a:cubicBezTo>
                    <a:pt x="31" y="103"/>
                    <a:pt x="29" y="103"/>
                    <a:pt x="29" y="103"/>
                  </a:cubicBezTo>
                  <a:cubicBezTo>
                    <a:pt x="28" y="100"/>
                    <a:pt x="29" y="98"/>
                    <a:pt x="31" y="98"/>
                  </a:cubicBezTo>
                  <a:cubicBezTo>
                    <a:pt x="33" y="98"/>
                    <a:pt x="33" y="98"/>
                    <a:pt x="34" y="99"/>
                  </a:cubicBezTo>
                  <a:cubicBezTo>
                    <a:pt x="34" y="100"/>
                    <a:pt x="34" y="100"/>
                    <a:pt x="34" y="101"/>
                  </a:cubicBezTo>
                  <a:cubicBezTo>
                    <a:pt x="34" y="102"/>
                    <a:pt x="35" y="103"/>
                    <a:pt x="36" y="103"/>
                  </a:cubicBezTo>
                  <a:cubicBezTo>
                    <a:pt x="36" y="104"/>
                    <a:pt x="37" y="106"/>
                    <a:pt x="39" y="106"/>
                  </a:cubicBezTo>
                  <a:cubicBezTo>
                    <a:pt x="40" y="106"/>
                    <a:pt x="41" y="105"/>
                    <a:pt x="43" y="106"/>
                  </a:cubicBezTo>
                  <a:cubicBezTo>
                    <a:pt x="42" y="107"/>
                    <a:pt x="40" y="108"/>
                    <a:pt x="39" y="109"/>
                  </a:cubicBezTo>
                  <a:cubicBezTo>
                    <a:pt x="38" y="110"/>
                    <a:pt x="38" y="111"/>
                    <a:pt x="38" y="113"/>
                  </a:cubicBezTo>
                  <a:cubicBezTo>
                    <a:pt x="39" y="114"/>
                    <a:pt x="39" y="115"/>
                    <a:pt x="40" y="116"/>
                  </a:cubicBezTo>
                  <a:cubicBezTo>
                    <a:pt x="41" y="117"/>
                    <a:pt x="42" y="116"/>
                    <a:pt x="43" y="116"/>
                  </a:cubicBezTo>
                  <a:cubicBezTo>
                    <a:pt x="46" y="117"/>
                    <a:pt x="41" y="125"/>
                    <a:pt x="38" y="124"/>
                  </a:cubicBezTo>
                  <a:cubicBezTo>
                    <a:pt x="37" y="124"/>
                    <a:pt x="36" y="124"/>
                    <a:pt x="35" y="123"/>
                  </a:cubicBezTo>
                  <a:cubicBezTo>
                    <a:pt x="34" y="123"/>
                    <a:pt x="32" y="124"/>
                    <a:pt x="31" y="123"/>
                  </a:cubicBezTo>
                  <a:cubicBezTo>
                    <a:pt x="30" y="123"/>
                    <a:pt x="31" y="123"/>
                    <a:pt x="30" y="122"/>
                  </a:cubicBezTo>
                  <a:cubicBezTo>
                    <a:pt x="30" y="122"/>
                    <a:pt x="30" y="121"/>
                    <a:pt x="30" y="121"/>
                  </a:cubicBezTo>
                  <a:cubicBezTo>
                    <a:pt x="29" y="121"/>
                    <a:pt x="27" y="121"/>
                    <a:pt x="27" y="121"/>
                  </a:cubicBezTo>
                  <a:cubicBezTo>
                    <a:pt x="25" y="121"/>
                    <a:pt x="22" y="120"/>
                    <a:pt x="21" y="118"/>
                  </a:cubicBezTo>
                  <a:cubicBezTo>
                    <a:pt x="19" y="117"/>
                    <a:pt x="20" y="116"/>
                    <a:pt x="18" y="116"/>
                  </a:cubicBezTo>
                  <a:cubicBezTo>
                    <a:pt x="16" y="116"/>
                    <a:pt x="14" y="118"/>
                    <a:pt x="11" y="117"/>
                  </a:cubicBezTo>
                  <a:cubicBezTo>
                    <a:pt x="9" y="117"/>
                    <a:pt x="12" y="116"/>
                    <a:pt x="12" y="114"/>
                  </a:cubicBezTo>
                  <a:cubicBezTo>
                    <a:pt x="11" y="113"/>
                    <a:pt x="8" y="111"/>
                    <a:pt x="7" y="112"/>
                  </a:cubicBezTo>
                  <a:cubicBezTo>
                    <a:pt x="6" y="112"/>
                    <a:pt x="5" y="116"/>
                    <a:pt x="5" y="118"/>
                  </a:cubicBezTo>
                  <a:cubicBezTo>
                    <a:pt x="5" y="118"/>
                    <a:pt x="5" y="119"/>
                    <a:pt x="5" y="120"/>
                  </a:cubicBezTo>
                  <a:cubicBezTo>
                    <a:pt x="5" y="121"/>
                    <a:pt x="4" y="121"/>
                    <a:pt x="4" y="122"/>
                  </a:cubicBezTo>
                  <a:cubicBezTo>
                    <a:pt x="4" y="123"/>
                    <a:pt x="4" y="125"/>
                    <a:pt x="4" y="126"/>
                  </a:cubicBezTo>
                  <a:cubicBezTo>
                    <a:pt x="4" y="128"/>
                    <a:pt x="4" y="129"/>
                    <a:pt x="4" y="131"/>
                  </a:cubicBezTo>
                  <a:cubicBezTo>
                    <a:pt x="4" y="135"/>
                    <a:pt x="4" y="139"/>
                    <a:pt x="5" y="143"/>
                  </a:cubicBezTo>
                  <a:cubicBezTo>
                    <a:pt x="6" y="146"/>
                    <a:pt x="5" y="150"/>
                    <a:pt x="5" y="153"/>
                  </a:cubicBezTo>
                  <a:cubicBezTo>
                    <a:pt x="6" y="155"/>
                    <a:pt x="6" y="158"/>
                    <a:pt x="6" y="160"/>
                  </a:cubicBezTo>
                  <a:cubicBezTo>
                    <a:pt x="6" y="164"/>
                    <a:pt x="6" y="167"/>
                    <a:pt x="6" y="171"/>
                  </a:cubicBezTo>
                  <a:cubicBezTo>
                    <a:pt x="7" y="170"/>
                    <a:pt x="8" y="170"/>
                    <a:pt x="9" y="170"/>
                  </a:cubicBezTo>
                  <a:cubicBezTo>
                    <a:pt x="10" y="169"/>
                    <a:pt x="10" y="169"/>
                    <a:pt x="9" y="167"/>
                  </a:cubicBezTo>
                  <a:cubicBezTo>
                    <a:pt x="9" y="165"/>
                    <a:pt x="9" y="163"/>
                    <a:pt x="11" y="163"/>
                  </a:cubicBezTo>
                  <a:cubicBezTo>
                    <a:pt x="13" y="162"/>
                    <a:pt x="15" y="164"/>
                    <a:pt x="14" y="165"/>
                  </a:cubicBezTo>
                  <a:cubicBezTo>
                    <a:pt x="15" y="167"/>
                    <a:pt x="15" y="167"/>
                    <a:pt x="15" y="167"/>
                  </a:cubicBezTo>
                  <a:cubicBezTo>
                    <a:pt x="15" y="169"/>
                    <a:pt x="13" y="169"/>
                    <a:pt x="13" y="171"/>
                  </a:cubicBezTo>
                  <a:cubicBezTo>
                    <a:pt x="13" y="173"/>
                    <a:pt x="13" y="174"/>
                    <a:pt x="14" y="175"/>
                  </a:cubicBezTo>
                  <a:cubicBezTo>
                    <a:pt x="17" y="177"/>
                    <a:pt x="23" y="180"/>
                    <a:pt x="19" y="183"/>
                  </a:cubicBezTo>
                  <a:cubicBezTo>
                    <a:pt x="17" y="184"/>
                    <a:pt x="14" y="186"/>
                    <a:pt x="13" y="184"/>
                  </a:cubicBezTo>
                  <a:cubicBezTo>
                    <a:pt x="13" y="183"/>
                    <a:pt x="13" y="181"/>
                    <a:pt x="13" y="180"/>
                  </a:cubicBezTo>
                  <a:cubicBezTo>
                    <a:pt x="13" y="179"/>
                    <a:pt x="13" y="177"/>
                    <a:pt x="12" y="177"/>
                  </a:cubicBezTo>
                  <a:cubicBezTo>
                    <a:pt x="11" y="176"/>
                    <a:pt x="7" y="178"/>
                    <a:pt x="7" y="178"/>
                  </a:cubicBezTo>
                  <a:cubicBezTo>
                    <a:pt x="7" y="178"/>
                    <a:pt x="6" y="178"/>
                    <a:pt x="6" y="178"/>
                  </a:cubicBezTo>
                  <a:cubicBezTo>
                    <a:pt x="7" y="181"/>
                    <a:pt x="7" y="185"/>
                    <a:pt x="8" y="188"/>
                  </a:cubicBezTo>
                  <a:cubicBezTo>
                    <a:pt x="8" y="190"/>
                    <a:pt x="8" y="192"/>
                    <a:pt x="8" y="195"/>
                  </a:cubicBezTo>
                  <a:cubicBezTo>
                    <a:pt x="8" y="196"/>
                    <a:pt x="8" y="198"/>
                    <a:pt x="8" y="199"/>
                  </a:cubicBezTo>
                  <a:cubicBezTo>
                    <a:pt x="8" y="202"/>
                    <a:pt x="7" y="205"/>
                    <a:pt x="5" y="207"/>
                  </a:cubicBezTo>
                  <a:cubicBezTo>
                    <a:pt x="5" y="208"/>
                    <a:pt x="4" y="209"/>
                    <a:pt x="3" y="209"/>
                  </a:cubicBezTo>
                  <a:cubicBezTo>
                    <a:pt x="2" y="211"/>
                    <a:pt x="2" y="212"/>
                    <a:pt x="0" y="213"/>
                  </a:cubicBezTo>
                  <a:cubicBezTo>
                    <a:pt x="1" y="214"/>
                    <a:pt x="2" y="214"/>
                    <a:pt x="3" y="215"/>
                  </a:cubicBezTo>
                  <a:cubicBezTo>
                    <a:pt x="5" y="216"/>
                    <a:pt x="6" y="218"/>
                    <a:pt x="8" y="220"/>
                  </a:cubicBezTo>
                  <a:cubicBezTo>
                    <a:pt x="9" y="222"/>
                    <a:pt x="11" y="223"/>
                    <a:pt x="12" y="224"/>
                  </a:cubicBezTo>
                  <a:cubicBezTo>
                    <a:pt x="12" y="225"/>
                    <a:pt x="12" y="226"/>
                    <a:pt x="13" y="227"/>
                  </a:cubicBezTo>
                  <a:cubicBezTo>
                    <a:pt x="15" y="230"/>
                    <a:pt x="17" y="231"/>
                    <a:pt x="20" y="233"/>
                  </a:cubicBezTo>
                  <a:cubicBezTo>
                    <a:pt x="21" y="234"/>
                    <a:pt x="22" y="235"/>
                    <a:pt x="23" y="235"/>
                  </a:cubicBezTo>
                  <a:cubicBezTo>
                    <a:pt x="26" y="234"/>
                    <a:pt x="26" y="231"/>
                    <a:pt x="26" y="229"/>
                  </a:cubicBezTo>
                  <a:cubicBezTo>
                    <a:pt x="25" y="228"/>
                    <a:pt x="25" y="228"/>
                    <a:pt x="24" y="227"/>
                  </a:cubicBezTo>
                  <a:cubicBezTo>
                    <a:pt x="24" y="226"/>
                    <a:pt x="24" y="226"/>
                    <a:pt x="24" y="226"/>
                  </a:cubicBezTo>
                  <a:cubicBezTo>
                    <a:pt x="23" y="225"/>
                    <a:pt x="23" y="224"/>
                    <a:pt x="22" y="223"/>
                  </a:cubicBezTo>
                  <a:cubicBezTo>
                    <a:pt x="21" y="222"/>
                    <a:pt x="19" y="221"/>
                    <a:pt x="18" y="220"/>
                  </a:cubicBezTo>
                  <a:cubicBezTo>
                    <a:pt x="17" y="218"/>
                    <a:pt x="14" y="218"/>
                    <a:pt x="16" y="215"/>
                  </a:cubicBezTo>
                  <a:cubicBezTo>
                    <a:pt x="17" y="212"/>
                    <a:pt x="19" y="214"/>
                    <a:pt x="21" y="215"/>
                  </a:cubicBezTo>
                  <a:cubicBezTo>
                    <a:pt x="22" y="216"/>
                    <a:pt x="23" y="220"/>
                    <a:pt x="24" y="220"/>
                  </a:cubicBezTo>
                  <a:cubicBezTo>
                    <a:pt x="24" y="221"/>
                    <a:pt x="26" y="221"/>
                    <a:pt x="26" y="222"/>
                  </a:cubicBezTo>
                  <a:cubicBezTo>
                    <a:pt x="27" y="223"/>
                    <a:pt x="27" y="223"/>
                    <a:pt x="28" y="224"/>
                  </a:cubicBezTo>
                  <a:cubicBezTo>
                    <a:pt x="29" y="225"/>
                    <a:pt x="31" y="226"/>
                    <a:pt x="32" y="227"/>
                  </a:cubicBezTo>
                  <a:cubicBezTo>
                    <a:pt x="32" y="227"/>
                    <a:pt x="34" y="228"/>
                    <a:pt x="34" y="228"/>
                  </a:cubicBezTo>
                  <a:cubicBezTo>
                    <a:pt x="34" y="228"/>
                    <a:pt x="34" y="228"/>
                    <a:pt x="34" y="229"/>
                  </a:cubicBezTo>
                  <a:cubicBezTo>
                    <a:pt x="35" y="231"/>
                    <a:pt x="36" y="232"/>
                    <a:pt x="35" y="234"/>
                  </a:cubicBezTo>
                  <a:cubicBezTo>
                    <a:pt x="35" y="236"/>
                    <a:pt x="34" y="235"/>
                    <a:pt x="34" y="237"/>
                  </a:cubicBezTo>
                  <a:cubicBezTo>
                    <a:pt x="33" y="238"/>
                    <a:pt x="34" y="239"/>
                    <a:pt x="34" y="240"/>
                  </a:cubicBezTo>
                  <a:cubicBezTo>
                    <a:pt x="34" y="241"/>
                    <a:pt x="33" y="244"/>
                    <a:pt x="34" y="245"/>
                  </a:cubicBezTo>
                  <a:cubicBezTo>
                    <a:pt x="34" y="246"/>
                    <a:pt x="35" y="246"/>
                    <a:pt x="35" y="247"/>
                  </a:cubicBezTo>
                  <a:cubicBezTo>
                    <a:pt x="37" y="250"/>
                    <a:pt x="35" y="252"/>
                    <a:pt x="34" y="254"/>
                  </a:cubicBezTo>
                  <a:cubicBezTo>
                    <a:pt x="34" y="255"/>
                    <a:pt x="34" y="255"/>
                    <a:pt x="33" y="256"/>
                  </a:cubicBezTo>
                  <a:cubicBezTo>
                    <a:pt x="33" y="257"/>
                    <a:pt x="32" y="257"/>
                    <a:pt x="32" y="258"/>
                  </a:cubicBezTo>
                  <a:cubicBezTo>
                    <a:pt x="32" y="259"/>
                    <a:pt x="32" y="260"/>
                    <a:pt x="32" y="261"/>
                  </a:cubicBezTo>
                  <a:cubicBezTo>
                    <a:pt x="32" y="263"/>
                    <a:pt x="32" y="266"/>
                    <a:pt x="32" y="268"/>
                  </a:cubicBezTo>
                  <a:cubicBezTo>
                    <a:pt x="32" y="269"/>
                    <a:pt x="32" y="270"/>
                    <a:pt x="32" y="272"/>
                  </a:cubicBezTo>
                  <a:cubicBezTo>
                    <a:pt x="32" y="271"/>
                    <a:pt x="32" y="271"/>
                    <a:pt x="32" y="271"/>
                  </a:cubicBezTo>
                  <a:cubicBezTo>
                    <a:pt x="35" y="271"/>
                    <a:pt x="37" y="272"/>
                    <a:pt x="40" y="272"/>
                  </a:cubicBezTo>
                  <a:cubicBezTo>
                    <a:pt x="41" y="272"/>
                    <a:pt x="43" y="272"/>
                    <a:pt x="45" y="272"/>
                  </a:cubicBezTo>
                  <a:cubicBezTo>
                    <a:pt x="46" y="272"/>
                    <a:pt x="48" y="272"/>
                    <a:pt x="49" y="272"/>
                  </a:cubicBezTo>
                  <a:cubicBezTo>
                    <a:pt x="50" y="273"/>
                    <a:pt x="51" y="274"/>
                    <a:pt x="52" y="274"/>
                  </a:cubicBezTo>
                  <a:cubicBezTo>
                    <a:pt x="53" y="274"/>
                    <a:pt x="55" y="274"/>
                    <a:pt x="56" y="274"/>
                  </a:cubicBezTo>
                  <a:cubicBezTo>
                    <a:pt x="56" y="274"/>
                    <a:pt x="57" y="274"/>
                    <a:pt x="58" y="274"/>
                  </a:cubicBezTo>
                  <a:cubicBezTo>
                    <a:pt x="58" y="273"/>
                    <a:pt x="58" y="273"/>
                    <a:pt x="59" y="272"/>
                  </a:cubicBezTo>
                  <a:cubicBezTo>
                    <a:pt x="59" y="272"/>
                    <a:pt x="61" y="272"/>
                    <a:pt x="62" y="272"/>
                  </a:cubicBezTo>
                  <a:cubicBezTo>
                    <a:pt x="62" y="273"/>
                    <a:pt x="62" y="274"/>
                    <a:pt x="63" y="274"/>
                  </a:cubicBezTo>
                  <a:cubicBezTo>
                    <a:pt x="62" y="275"/>
                    <a:pt x="63" y="275"/>
                    <a:pt x="63" y="275"/>
                  </a:cubicBezTo>
                  <a:cubicBezTo>
                    <a:pt x="63" y="276"/>
                    <a:pt x="63" y="276"/>
                    <a:pt x="63" y="276"/>
                  </a:cubicBezTo>
                  <a:cubicBezTo>
                    <a:pt x="64" y="277"/>
                    <a:pt x="64" y="278"/>
                    <a:pt x="64" y="280"/>
                  </a:cubicBezTo>
                  <a:cubicBezTo>
                    <a:pt x="64" y="282"/>
                    <a:pt x="65" y="282"/>
                    <a:pt x="67" y="282"/>
                  </a:cubicBezTo>
                  <a:cubicBezTo>
                    <a:pt x="68" y="282"/>
                    <a:pt x="69" y="282"/>
                    <a:pt x="70" y="282"/>
                  </a:cubicBezTo>
                  <a:cubicBezTo>
                    <a:pt x="71" y="281"/>
                    <a:pt x="71" y="280"/>
                    <a:pt x="72" y="279"/>
                  </a:cubicBezTo>
                  <a:cubicBezTo>
                    <a:pt x="74" y="279"/>
                    <a:pt x="74" y="279"/>
                    <a:pt x="75" y="278"/>
                  </a:cubicBezTo>
                  <a:cubicBezTo>
                    <a:pt x="76" y="277"/>
                    <a:pt x="76" y="276"/>
                    <a:pt x="77" y="276"/>
                  </a:cubicBezTo>
                  <a:cubicBezTo>
                    <a:pt x="78" y="275"/>
                    <a:pt x="79" y="276"/>
                    <a:pt x="79" y="276"/>
                  </a:cubicBezTo>
                  <a:cubicBezTo>
                    <a:pt x="80" y="276"/>
                    <a:pt x="81" y="276"/>
                    <a:pt x="81" y="276"/>
                  </a:cubicBezTo>
                  <a:cubicBezTo>
                    <a:pt x="82" y="276"/>
                    <a:pt x="82" y="276"/>
                    <a:pt x="83" y="276"/>
                  </a:cubicBezTo>
                  <a:cubicBezTo>
                    <a:pt x="84" y="276"/>
                    <a:pt x="85" y="277"/>
                    <a:pt x="86" y="277"/>
                  </a:cubicBezTo>
                  <a:cubicBezTo>
                    <a:pt x="87" y="279"/>
                    <a:pt x="87" y="280"/>
                    <a:pt x="89" y="280"/>
                  </a:cubicBezTo>
                  <a:cubicBezTo>
                    <a:pt x="91" y="280"/>
                    <a:pt x="92" y="280"/>
                    <a:pt x="94" y="281"/>
                  </a:cubicBezTo>
                  <a:cubicBezTo>
                    <a:pt x="95" y="282"/>
                    <a:pt x="95" y="282"/>
                    <a:pt x="96" y="283"/>
                  </a:cubicBezTo>
                  <a:cubicBezTo>
                    <a:pt x="97" y="283"/>
                    <a:pt x="98" y="284"/>
                    <a:pt x="99" y="284"/>
                  </a:cubicBezTo>
                  <a:cubicBezTo>
                    <a:pt x="100" y="284"/>
                    <a:pt x="100" y="283"/>
                    <a:pt x="101" y="282"/>
                  </a:cubicBezTo>
                  <a:cubicBezTo>
                    <a:pt x="102" y="282"/>
                    <a:pt x="104" y="280"/>
                    <a:pt x="105" y="281"/>
                  </a:cubicBezTo>
                  <a:cubicBezTo>
                    <a:pt x="106" y="281"/>
                    <a:pt x="106" y="282"/>
                    <a:pt x="106" y="282"/>
                  </a:cubicBezTo>
                  <a:cubicBezTo>
                    <a:pt x="107" y="282"/>
                    <a:pt x="107" y="281"/>
                    <a:pt x="108" y="280"/>
                  </a:cubicBezTo>
                  <a:cubicBezTo>
                    <a:pt x="109" y="279"/>
                    <a:pt x="111" y="277"/>
                    <a:pt x="112" y="275"/>
                  </a:cubicBezTo>
                  <a:cubicBezTo>
                    <a:pt x="113" y="272"/>
                    <a:pt x="114" y="267"/>
                    <a:pt x="111" y="264"/>
                  </a:cubicBezTo>
                  <a:cubicBezTo>
                    <a:pt x="108" y="262"/>
                    <a:pt x="105" y="264"/>
                    <a:pt x="103" y="261"/>
                  </a:cubicBezTo>
                  <a:cubicBezTo>
                    <a:pt x="103" y="260"/>
                    <a:pt x="103" y="259"/>
                    <a:pt x="102" y="259"/>
                  </a:cubicBezTo>
                  <a:cubicBezTo>
                    <a:pt x="102" y="258"/>
                    <a:pt x="101" y="258"/>
                    <a:pt x="100" y="258"/>
                  </a:cubicBezTo>
                  <a:cubicBezTo>
                    <a:pt x="99" y="257"/>
                    <a:pt x="99" y="257"/>
                    <a:pt x="98" y="256"/>
                  </a:cubicBezTo>
                  <a:cubicBezTo>
                    <a:pt x="96" y="255"/>
                    <a:pt x="91" y="254"/>
                    <a:pt x="89" y="256"/>
                  </a:cubicBezTo>
                  <a:cubicBezTo>
                    <a:pt x="86" y="258"/>
                    <a:pt x="95" y="263"/>
                    <a:pt x="94" y="267"/>
                  </a:cubicBezTo>
                  <a:cubicBezTo>
                    <a:pt x="92" y="267"/>
                    <a:pt x="93" y="266"/>
                    <a:pt x="92" y="266"/>
                  </a:cubicBezTo>
                  <a:cubicBezTo>
                    <a:pt x="91" y="265"/>
                    <a:pt x="89" y="265"/>
                    <a:pt x="88" y="264"/>
                  </a:cubicBezTo>
                  <a:cubicBezTo>
                    <a:pt x="87" y="263"/>
                    <a:pt x="86" y="262"/>
                    <a:pt x="84" y="261"/>
                  </a:cubicBezTo>
                  <a:cubicBezTo>
                    <a:pt x="82" y="260"/>
                    <a:pt x="81" y="261"/>
                    <a:pt x="81" y="258"/>
                  </a:cubicBezTo>
                  <a:cubicBezTo>
                    <a:pt x="81" y="256"/>
                    <a:pt x="81" y="254"/>
                    <a:pt x="82" y="253"/>
                  </a:cubicBezTo>
                  <a:cubicBezTo>
                    <a:pt x="83" y="252"/>
                    <a:pt x="84" y="251"/>
                    <a:pt x="84" y="250"/>
                  </a:cubicBezTo>
                  <a:cubicBezTo>
                    <a:pt x="85" y="250"/>
                    <a:pt x="88" y="250"/>
                    <a:pt x="89" y="250"/>
                  </a:cubicBezTo>
                  <a:cubicBezTo>
                    <a:pt x="92" y="249"/>
                    <a:pt x="89" y="248"/>
                    <a:pt x="90" y="246"/>
                  </a:cubicBezTo>
                  <a:cubicBezTo>
                    <a:pt x="91" y="244"/>
                    <a:pt x="94" y="244"/>
                    <a:pt x="92" y="242"/>
                  </a:cubicBezTo>
                  <a:cubicBezTo>
                    <a:pt x="92" y="241"/>
                    <a:pt x="91" y="242"/>
                    <a:pt x="90" y="241"/>
                  </a:cubicBezTo>
                  <a:cubicBezTo>
                    <a:pt x="90" y="240"/>
                    <a:pt x="90" y="239"/>
                    <a:pt x="90" y="239"/>
                  </a:cubicBezTo>
                  <a:cubicBezTo>
                    <a:pt x="91" y="233"/>
                    <a:pt x="99" y="237"/>
                    <a:pt x="101" y="239"/>
                  </a:cubicBezTo>
                  <a:cubicBezTo>
                    <a:pt x="102" y="239"/>
                    <a:pt x="103" y="240"/>
                    <a:pt x="103" y="241"/>
                  </a:cubicBezTo>
                  <a:cubicBezTo>
                    <a:pt x="104" y="242"/>
                    <a:pt x="104" y="243"/>
                    <a:pt x="104" y="244"/>
                  </a:cubicBezTo>
                  <a:cubicBezTo>
                    <a:pt x="104" y="245"/>
                    <a:pt x="104" y="244"/>
                    <a:pt x="105" y="245"/>
                  </a:cubicBezTo>
                  <a:cubicBezTo>
                    <a:pt x="107" y="247"/>
                    <a:pt x="109" y="248"/>
                    <a:pt x="111" y="250"/>
                  </a:cubicBezTo>
                  <a:cubicBezTo>
                    <a:pt x="112" y="252"/>
                    <a:pt x="111" y="253"/>
                    <a:pt x="111" y="255"/>
                  </a:cubicBezTo>
                  <a:cubicBezTo>
                    <a:pt x="111" y="257"/>
                    <a:pt x="112" y="257"/>
                    <a:pt x="114" y="257"/>
                  </a:cubicBezTo>
                  <a:cubicBezTo>
                    <a:pt x="115" y="257"/>
                    <a:pt x="117" y="256"/>
                    <a:pt x="117" y="255"/>
                  </a:cubicBezTo>
                  <a:cubicBezTo>
                    <a:pt x="118" y="255"/>
                    <a:pt x="120" y="255"/>
                    <a:pt x="120" y="257"/>
                  </a:cubicBezTo>
                  <a:cubicBezTo>
                    <a:pt x="121" y="258"/>
                    <a:pt x="120" y="259"/>
                    <a:pt x="121" y="259"/>
                  </a:cubicBezTo>
                  <a:cubicBezTo>
                    <a:pt x="122" y="260"/>
                    <a:pt x="125" y="260"/>
                    <a:pt x="126" y="261"/>
                  </a:cubicBezTo>
                  <a:cubicBezTo>
                    <a:pt x="127" y="261"/>
                    <a:pt x="129" y="262"/>
                    <a:pt x="130" y="263"/>
                  </a:cubicBezTo>
                  <a:cubicBezTo>
                    <a:pt x="131" y="263"/>
                    <a:pt x="132" y="264"/>
                    <a:pt x="133" y="264"/>
                  </a:cubicBezTo>
                  <a:cubicBezTo>
                    <a:pt x="136" y="266"/>
                    <a:pt x="137" y="268"/>
                    <a:pt x="137" y="272"/>
                  </a:cubicBezTo>
                  <a:cubicBezTo>
                    <a:pt x="137" y="273"/>
                    <a:pt x="137" y="274"/>
                    <a:pt x="138" y="275"/>
                  </a:cubicBezTo>
                  <a:cubicBezTo>
                    <a:pt x="139" y="276"/>
                    <a:pt x="140" y="277"/>
                    <a:pt x="141" y="278"/>
                  </a:cubicBezTo>
                  <a:cubicBezTo>
                    <a:pt x="142" y="279"/>
                    <a:pt x="142" y="278"/>
                    <a:pt x="143" y="280"/>
                  </a:cubicBezTo>
                  <a:cubicBezTo>
                    <a:pt x="143" y="281"/>
                    <a:pt x="143" y="283"/>
                    <a:pt x="143" y="284"/>
                  </a:cubicBezTo>
                  <a:cubicBezTo>
                    <a:pt x="143" y="286"/>
                    <a:pt x="143" y="297"/>
                    <a:pt x="146" y="296"/>
                  </a:cubicBezTo>
                  <a:cubicBezTo>
                    <a:pt x="147" y="296"/>
                    <a:pt x="147" y="294"/>
                    <a:pt x="148" y="293"/>
                  </a:cubicBezTo>
                  <a:cubicBezTo>
                    <a:pt x="148" y="292"/>
                    <a:pt x="149" y="290"/>
                    <a:pt x="149" y="288"/>
                  </a:cubicBezTo>
                  <a:cubicBezTo>
                    <a:pt x="150" y="286"/>
                    <a:pt x="150" y="284"/>
                    <a:pt x="151" y="282"/>
                  </a:cubicBezTo>
                  <a:cubicBezTo>
                    <a:pt x="152" y="281"/>
                    <a:pt x="152" y="280"/>
                    <a:pt x="152" y="279"/>
                  </a:cubicBezTo>
                  <a:cubicBezTo>
                    <a:pt x="153" y="279"/>
                    <a:pt x="154" y="278"/>
                    <a:pt x="154" y="278"/>
                  </a:cubicBezTo>
                  <a:cubicBezTo>
                    <a:pt x="154" y="277"/>
                    <a:pt x="154" y="276"/>
                    <a:pt x="154" y="275"/>
                  </a:cubicBezTo>
                  <a:cubicBezTo>
                    <a:pt x="154" y="274"/>
                    <a:pt x="155" y="275"/>
                    <a:pt x="155" y="274"/>
                  </a:cubicBezTo>
                  <a:cubicBezTo>
                    <a:pt x="155" y="273"/>
                    <a:pt x="155" y="272"/>
                    <a:pt x="155" y="271"/>
                  </a:cubicBezTo>
                  <a:cubicBezTo>
                    <a:pt x="155" y="268"/>
                    <a:pt x="156" y="265"/>
                    <a:pt x="157" y="261"/>
                  </a:cubicBezTo>
                  <a:cubicBezTo>
                    <a:pt x="157" y="259"/>
                    <a:pt x="159" y="257"/>
                    <a:pt x="160" y="255"/>
                  </a:cubicBezTo>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03" name="Freeform 107">
              <a:extLst>
                <a:ext uri="{FF2B5EF4-FFF2-40B4-BE49-F238E27FC236}">
                  <a16:creationId xmlns:a16="http://schemas.microsoft.com/office/drawing/2014/main" id="{4B6D5574-A60A-24EC-A24E-ADD1939F57FB}"/>
                </a:ext>
              </a:extLst>
            </p:cNvPr>
            <p:cNvSpPr>
              <a:spLocks/>
            </p:cNvSpPr>
            <p:nvPr/>
          </p:nvSpPr>
          <p:spPr bwMode="auto">
            <a:xfrm>
              <a:off x="2432923" y="4078149"/>
              <a:ext cx="95191" cy="157817"/>
            </a:xfrm>
            <a:custGeom>
              <a:avLst/>
              <a:gdLst/>
              <a:ahLst/>
              <a:cxnLst>
                <a:cxn ang="0">
                  <a:pos x="44" y="49"/>
                </a:cxn>
                <a:cxn ang="0">
                  <a:pos x="52" y="51"/>
                </a:cxn>
                <a:cxn ang="0">
                  <a:pos x="63" y="54"/>
                </a:cxn>
                <a:cxn ang="0">
                  <a:pos x="57" y="52"/>
                </a:cxn>
                <a:cxn ang="0">
                  <a:pos x="53" y="43"/>
                </a:cxn>
                <a:cxn ang="0">
                  <a:pos x="54" y="32"/>
                </a:cxn>
                <a:cxn ang="0">
                  <a:pos x="60" y="34"/>
                </a:cxn>
                <a:cxn ang="0">
                  <a:pos x="51" y="33"/>
                </a:cxn>
                <a:cxn ang="0">
                  <a:pos x="59" y="19"/>
                </a:cxn>
                <a:cxn ang="0">
                  <a:pos x="68" y="14"/>
                </a:cxn>
                <a:cxn ang="0">
                  <a:pos x="73" y="3"/>
                </a:cxn>
                <a:cxn ang="0">
                  <a:pos x="80" y="11"/>
                </a:cxn>
                <a:cxn ang="0">
                  <a:pos x="89" y="19"/>
                </a:cxn>
                <a:cxn ang="0">
                  <a:pos x="86" y="29"/>
                </a:cxn>
                <a:cxn ang="0">
                  <a:pos x="93" y="34"/>
                </a:cxn>
                <a:cxn ang="0">
                  <a:pos x="96" y="43"/>
                </a:cxn>
                <a:cxn ang="0">
                  <a:pos x="93" y="48"/>
                </a:cxn>
                <a:cxn ang="0">
                  <a:pos x="95" y="59"/>
                </a:cxn>
                <a:cxn ang="0">
                  <a:pos x="94" y="65"/>
                </a:cxn>
                <a:cxn ang="0">
                  <a:pos x="78" y="67"/>
                </a:cxn>
                <a:cxn ang="0">
                  <a:pos x="75" y="79"/>
                </a:cxn>
                <a:cxn ang="0">
                  <a:pos x="82" y="91"/>
                </a:cxn>
                <a:cxn ang="0">
                  <a:pos x="71" y="99"/>
                </a:cxn>
                <a:cxn ang="0">
                  <a:pos x="60" y="108"/>
                </a:cxn>
                <a:cxn ang="0">
                  <a:pos x="66" y="125"/>
                </a:cxn>
                <a:cxn ang="0">
                  <a:pos x="75" y="117"/>
                </a:cxn>
                <a:cxn ang="0">
                  <a:pos x="81" y="124"/>
                </a:cxn>
                <a:cxn ang="0">
                  <a:pos x="72" y="130"/>
                </a:cxn>
                <a:cxn ang="0">
                  <a:pos x="67" y="131"/>
                </a:cxn>
                <a:cxn ang="0">
                  <a:pos x="62" y="141"/>
                </a:cxn>
                <a:cxn ang="0">
                  <a:pos x="50" y="153"/>
                </a:cxn>
                <a:cxn ang="0">
                  <a:pos x="50" y="158"/>
                </a:cxn>
                <a:cxn ang="0">
                  <a:pos x="42" y="154"/>
                </a:cxn>
                <a:cxn ang="0">
                  <a:pos x="34" y="155"/>
                </a:cxn>
                <a:cxn ang="0">
                  <a:pos x="25" y="151"/>
                </a:cxn>
                <a:cxn ang="0">
                  <a:pos x="7" y="139"/>
                </a:cxn>
                <a:cxn ang="0">
                  <a:pos x="10" y="135"/>
                </a:cxn>
                <a:cxn ang="0">
                  <a:pos x="9" y="129"/>
                </a:cxn>
                <a:cxn ang="0">
                  <a:pos x="16" y="126"/>
                </a:cxn>
                <a:cxn ang="0">
                  <a:pos x="23" y="128"/>
                </a:cxn>
                <a:cxn ang="0">
                  <a:pos x="33" y="133"/>
                </a:cxn>
                <a:cxn ang="0">
                  <a:pos x="42" y="132"/>
                </a:cxn>
                <a:cxn ang="0">
                  <a:pos x="49" y="127"/>
                </a:cxn>
                <a:cxn ang="0">
                  <a:pos x="56" y="124"/>
                </a:cxn>
                <a:cxn ang="0">
                  <a:pos x="51" y="119"/>
                </a:cxn>
                <a:cxn ang="0">
                  <a:pos x="41" y="104"/>
                </a:cxn>
                <a:cxn ang="0">
                  <a:pos x="29" y="102"/>
                </a:cxn>
                <a:cxn ang="0">
                  <a:pos x="18" y="98"/>
                </a:cxn>
                <a:cxn ang="0">
                  <a:pos x="13" y="84"/>
                </a:cxn>
                <a:cxn ang="0">
                  <a:pos x="10" y="68"/>
                </a:cxn>
                <a:cxn ang="0">
                  <a:pos x="3" y="56"/>
                </a:cxn>
                <a:cxn ang="0">
                  <a:pos x="4" y="50"/>
                </a:cxn>
                <a:cxn ang="0">
                  <a:pos x="18" y="50"/>
                </a:cxn>
                <a:cxn ang="0">
                  <a:pos x="34" y="37"/>
                </a:cxn>
                <a:cxn ang="0">
                  <a:pos x="21" y="30"/>
                </a:cxn>
                <a:cxn ang="0">
                  <a:pos x="34" y="31"/>
                </a:cxn>
                <a:cxn ang="0">
                  <a:pos x="49" y="35"/>
                </a:cxn>
                <a:cxn ang="0">
                  <a:pos x="45" y="42"/>
                </a:cxn>
              </a:cxnLst>
              <a:rect l="0" t="0" r="r" b="b"/>
              <a:pathLst>
                <a:path w="97" h="161">
                  <a:moveTo>
                    <a:pt x="45" y="42"/>
                  </a:moveTo>
                  <a:cubicBezTo>
                    <a:pt x="45" y="43"/>
                    <a:pt x="41" y="46"/>
                    <a:pt x="42" y="48"/>
                  </a:cubicBezTo>
                  <a:cubicBezTo>
                    <a:pt x="42" y="49"/>
                    <a:pt x="43" y="49"/>
                    <a:pt x="44" y="49"/>
                  </a:cubicBezTo>
                  <a:cubicBezTo>
                    <a:pt x="46" y="49"/>
                    <a:pt x="46" y="49"/>
                    <a:pt x="48" y="50"/>
                  </a:cubicBezTo>
                  <a:cubicBezTo>
                    <a:pt x="49" y="52"/>
                    <a:pt x="48" y="54"/>
                    <a:pt x="50" y="56"/>
                  </a:cubicBezTo>
                  <a:cubicBezTo>
                    <a:pt x="53" y="59"/>
                    <a:pt x="52" y="53"/>
                    <a:pt x="52" y="51"/>
                  </a:cubicBezTo>
                  <a:cubicBezTo>
                    <a:pt x="55" y="52"/>
                    <a:pt x="58" y="54"/>
                    <a:pt x="60" y="54"/>
                  </a:cubicBezTo>
                  <a:cubicBezTo>
                    <a:pt x="61" y="54"/>
                    <a:pt x="61" y="54"/>
                    <a:pt x="62" y="54"/>
                  </a:cubicBezTo>
                  <a:cubicBezTo>
                    <a:pt x="62" y="54"/>
                    <a:pt x="62" y="54"/>
                    <a:pt x="63" y="54"/>
                  </a:cubicBezTo>
                  <a:cubicBezTo>
                    <a:pt x="64" y="53"/>
                    <a:pt x="60" y="50"/>
                    <a:pt x="59" y="51"/>
                  </a:cubicBezTo>
                  <a:cubicBezTo>
                    <a:pt x="59" y="51"/>
                    <a:pt x="59" y="52"/>
                    <a:pt x="59" y="52"/>
                  </a:cubicBezTo>
                  <a:cubicBezTo>
                    <a:pt x="58" y="52"/>
                    <a:pt x="58" y="52"/>
                    <a:pt x="57" y="52"/>
                  </a:cubicBezTo>
                  <a:cubicBezTo>
                    <a:pt x="57" y="52"/>
                    <a:pt x="54" y="50"/>
                    <a:pt x="54" y="50"/>
                  </a:cubicBezTo>
                  <a:cubicBezTo>
                    <a:pt x="53" y="49"/>
                    <a:pt x="53" y="48"/>
                    <a:pt x="53" y="48"/>
                  </a:cubicBezTo>
                  <a:cubicBezTo>
                    <a:pt x="52" y="47"/>
                    <a:pt x="52" y="44"/>
                    <a:pt x="53" y="43"/>
                  </a:cubicBezTo>
                  <a:cubicBezTo>
                    <a:pt x="53" y="42"/>
                    <a:pt x="55" y="42"/>
                    <a:pt x="55" y="41"/>
                  </a:cubicBezTo>
                  <a:cubicBezTo>
                    <a:pt x="57" y="39"/>
                    <a:pt x="54" y="38"/>
                    <a:pt x="54" y="36"/>
                  </a:cubicBezTo>
                  <a:cubicBezTo>
                    <a:pt x="53" y="35"/>
                    <a:pt x="54" y="34"/>
                    <a:pt x="54" y="32"/>
                  </a:cubicBezTo>
                  <a:cubicBezTo>
                    <a:pt x="54" y="31"/>
                    <a:pt x="53" y="29"/>
                    <a:pt x="55" y="30"/>
                  </a:cubicBezTo>
                  <a:cubicBezTo>
                    <a:pt x="57" y="30"/>
                    <a:pt x="56" y="34"/>
                    <a:pt x="58" y="35"/>
                  </a:cubicBezTo>
                  <a:cubicBezTo>
                    <a:pt x="58" y="36"/>
                    <a:pt x="60" y="36"/>
                    <a:pt x="60" y="34"/>
                  </a:cubicBezTo>
                  <a:cubicBezTo>
                    <a:pt x="61" y="33"/>
                    <a:pt x="59" y="32"/>
                    <a:pt x="58" y="31"/>
                  </a:cubicBezTo>
                  <a:cubicBezTo>
                    <a:pt x="57" y="31"/>
                    <a:pt x="55" y="31"/>
                    <a:pt x="54" y="31"/>
                  </a:cubicBezTo>
                  <a:cubicBezTo>
                    <a:pt x="52" y="31"/>
                    <a:pt x="52" y="32"/>
                    <a:pt x="51" y="33"/>
                  </a:cubicBezTo>
                  <a:cubicBezTo>
                    <a:pt x="50" y="32"/>
                    <a:pt x="49" y="27"/>
                    <a:pt x="50" y="26"/>
                  </a:cubicBezTo>
                  <a:cubicBezTo>
                    <a:pt x="51" y="25"/>
                    <a:pt x="54" y="26"/>
                    <a:pt x="55" y="25"/>
                  </a:cubicBezTo>
                  <a:cubicBezTo>
                    <a:pt x="57" y="23"/>
                    <a:pt x="58" y="20"/>
                    <a:pt x="59" y="19"/>
                  </a:cubicBezTo>
                  <a:cubicBezTo>
                    <a:pt x="60" y="17"/>
                    <a:pt x="62" y="15"/>
                    <a:pt x="63" y="14"/>
                  </a:cubicBezTo>
                  <a:cubicBezTo>
                    <a:pt x="64" y="14"/>
                    <a:pt x="65" y="13"/>
                    <a:pt x="67" y="12"/>
                  </a:cubicBezTo>
                  <a:cubicBezTo>
                    <a:pt x="67" y="13"/>
                    <a:pt x="67" y="13"/>
                    <a:pt x="68" y="14"/>
                  </a:cubicBezTo>
                  <a:cubicBezTo>
                    <a:pt x="67" y="11"/>
                    <a:pt x="65" y="9"/>
                    <a:pt x="66" y="7"/>
                  </a:cubicBezTo>
                  <a:cubicBezTo>
                    <a:pt x="66" y="4"/>
                    <a:pt x="67" y="0"/>
                    <a:pt x="70" y="0"/>
                  </a:cubicBezTo>
                  <a:cubicBezTo>
                    <a:pt x="72" y="0"/>
                    <a:pt x="72" y="1"/>
                    <a:pt x="73" y="3"/>
                  </a:cubicBezTo>
                  <a:cubicBezTo>
                    <a:pt x="74" y="4"/>
                    <a:pt x="74" y="7"/>
                    <a:pt x="76" y="8"/>
                  </a:cubicBezTo>
                  <a:cubicBezTo>
                    <a:pt x="77" y="8"/>
                    <a:pt x="78" y="7"/>
                    <a:pt x="79" y="8"/>
                  </a:cubicBezTo>
                  <a:cubicBezTo>
                    <a:pt x="79" y="8"/>
                    <a:pt x="79" y="10"/>
                    <a:pt x="80" y="11"/>
                  </a:cubicBezTo>
                  <a:cubicBezTo>
                    <a:pt x="80" y="12"/>
                    <a:pt x="81" y="13"/>
                    <a:pt x="82" y="14"/>
                  </a:cubicBezTo>
                  <a:cubicBezTo>
                    <a:pt x="83" y="14"/>
                    <a:pt x="83" y="12"/>
                    <a:pt x="84" y="11"/>
                  </a:cubicBezTo>
                  <a:cubicBezTo>
                    <a:pt x="86" y="14"/>
                    <a:pt x="89" y="16"/>
                    <a:pt x="89" y="19"/>
                  </a:cubicBezTo>
                  <a:cubicBezTo>
                    <a:pt x="90" y="20"/>
                    <a:pt x="91" y="20"/>
                    <a:pt x="92" y="22"/>
                  </a:cubicBezTo>
                  <a:cubicBezTo>
                    <a:pt x="92" y="23"/>
                    <a:pt x="90" y="23"/>
                    <a:pt x="89" y="24"/>
                  </a:cubicBezTo>
                  <a:cubicBezTo>
                    <a:pt x="87" y="26"/>
                    <a:pt x="85" y="27"/>
                    <a:pt x="86" y="29"/>
                  </a:cubicBezTo>
                  <a:cubicBezTo>
                    <a:pt x="87" y="30"/>
                    <a:pt x="87" y="31"/>
                    <a:pt x="87" y="33"/>
                  </a:cubicBezTo>
                  <a:cubicBezTo>
                    <a:pt x="87" y="33"/>
                    <a:pt x="87" y="36"/>
                    <a:pt x="87" y="36"/>
                  </a:cubicBezTo>
                  <a:cubicBezTo>
                    <a:pt x="89" y="38"/>
                    <a:pt x="91" y="34"/>
                    <a:pt x="93" y="34"/>
                  </a:cubicBezTo>
                  <a:cubicBezTo>
                    <a:pt x="94" y="34"/>
                    <a:pt x="95" y="37"/>
                    <a:pt x="96" y="38"/>
                  </a:cubicBezTo>
                  <a:cubicBezTo>
                    <a:pt x="96" y="39"/>
                    <a:pt x="97" y="40"/>
                    <a:pt x="97" y="41"/>
                  </a:cubicBezTo>
                  <a:cubicBezTo>
                    <a:pt x="97" y="42"/>
                    <a:pt x="96" y="42"/>
                    <a:pt x="96" y="43"/>
                  </a:cubicBezTo>
                  <a:cubicBezTo>
                    <a:pt x="96" y="43"/>
                    <a:pt x="96" y="43"/>
                    <a:pt x="95" y="44"/>
                  </a:cubicBezTo>
                  <a:cubicBezTo>
                    <a:pt x="95" y="45"/>
                    <a:pt x="96" y="45"/>
                    <a:pt x="95" y="46"/>
                  </a:cubicBezTo>
                  <a:cubicBezTo>
                    <a:pt x="95" y="47"/>
                    <a:pt x="95" y="47"/>
                    <a:pt x="93" y="48"/>
                  </a:cubicBezTo>
                  <a:cubicBezTo>
                    <a:pt x="88" y="49"/>
                    <a:pt x="93" y="52"/>
                    <a:pt x="95" y="54"/>
                  </a:cubicBezTo>
                  <a:cubicBezTo>
                    <a:pt x="95" y="55"/>
                    <a:pt x="95" y="56"/>
                    <a:pt x="95" y="57"/>
                  </a:cubicBezTo>
                  <a:cubicBezTo>
                    <a:pt x="95" y="58"/>
                    <a:pt x="95" y="58"/>
                    <a:pt x="95" y="59"/>
                  </a:cubicBezTo>
                  <a:cubicBezTo>
                    <a:pt x="96" y="60"/>
                    <a:pt x="96" y="60"/>
                    <a:pt x="96" y="60"/>
                  </a:cubicBezTo>
                  <a:cubicBezTo>
                    <a:pt x="97" y="62"/>
                    <a:pt x="97" y="60"/>
                    <a:pt x="97" y="62"/>
                  </a:cubicBezTo>
                  <a:cubicBezTo>
                    <a:pt x="96" y="63"/>
                    <a:pt x="94" y="64"/>
                    <a:pt x="94" y="65"/>
                  </a:cubicBezTo>
                  <a:cubicBezTo>
                    <a:pt x="92" y="65"/>
                    <a:pt x="90" y="67"/>
                    <a:pt x="88" y="67"/>
                  </a:cubicBezTo>
                  <a:cubicBezTo>
                    <a:pt x="86" y="66"/>
                    <a:pt x="88" y="65"/>
                    <a:pt x="86" y="65"/>
                  </a:cubicBezTo>
                  <a:cubicBezTo>
                    <a:pt x="84" y="64"/>
                    <a:pt x="80" y="66"/>
                    <a:pt x="78" y="67"/>
                  </a:cubicBezTo>
                  <a:cubicBezTo>
                    <a:pt x="76" y="68"/>
                    <a:pt x="73" y="69"/>
                    <a:pt x="71" y="70"/>
                  </a:cubicBezTo>
                  <a:cubicBezTo>
                    <a:pt x="68" y="71"/>
                    <a:pt x="67" y="72"/>
                    <a:pt x="68" y="75"/>
                  </a:cubicBezTo>
                  <a:cubicBezTo>
                    <a:pt x="69" y="78"/>
                    <a:pt x="72" y="78"/>
                    <a:pt x="75" y="79"/>
                  </a:cubicBezTo>
                  <a:cubicBezTo>
                    <a:pt x="77" y="80"/>
                    <a:pt x="80" y="81"/>
                    <a:pt x="81" y="83"/>
                  </a:cubicBezTo>
                  <a:cubicBezTo>
                    <a:pt x="81" y="84"/>
                    <a:pt x="82" y="85"/>
                    <a:pt x="82" y="86"/>
                  </a:cubicBezTo>
                  <a:cubicBezTo>
                    <a:pt x="83" y="88"/>
                    <a:pt x="82" y="90"/>
                    <a:pt x="82" y="91"/>
                  </a:cubicBezTo>
                  <a:cubicBezTo>
                    <a:pt x="82" y="93"/>
                    <a:pt x="82" y="95"/>
                    <a:pt x="80" y="97"/>
                  </a:cubicBezTo>
                  <a:cubicBezTo>
                    <a:pt x="79" y="98"/>
                    <a:pt x="77" y="99"/>
                    <a:pt x="75" y="99"/>
                  </a:cubicBezTo>
                  <a:cubicBezTo>
                    <a:pt x="74" y="99"/>
                    <a:pt x="72" y="98"/>
                    <a:pt x="71" y="99"/>
                  </a:cubicBezTo>
                  <a:cubicBezTo>
                    <a:pt x="69" y="100"/>
                    <a:pt x="70" y="102"/>
                    <a:pt x="69" y="103"/>
                  </a:cubicBezTo>
                  <a:cubicBezTo>
                    <a:pt x="68" y="104"/>
                    <a:pt x="67" y="105"/>
                    <a:pt x="65" y="105"/>
                  </a:cubicBezTo>
                  <a:cubicBezTo>
                    <a:pt x="63" y="106"/>
                    <a:pt x="60" y="104"/>
                    <a:pt x="60" y="108"/>
                  </a:cubicBezTo>
                  <a:cubicBezTo>
                    <a:pt x="63" y="108"/>
                    <a:pt x="68" y="108"/>
                    <a:pt x="66" y="112"/>
                  </a:cubicBezTo>
                  <a:cubicBezTo>
                    <a:pt x="66" y="115"/>
                    <a:pt x="64" y="116"/>
                    <a:pt x="65" y="119"/>
                  </a:cubicBezTo>
                  <a:cubicBezTo>
                    <a:pt x="67" y="117"/>
                    <a:pt x="66" y="124"/>
                    <a:pt x="66" y="125"/>
                  </a:cubicBezTo>
                  <a:cubicBezTo>
                    <a:pt x="69" y="122"/>
                    <a:pt x="70" y="121"/>
                    <a:pt x="73" y="121"/>
                  </a:cubicBezTo>
                  <a:cubicBezTo>
                    <a:pt x="75" y="121"/>
                    <a:pt x="75" y="122"/>
                    <a:pt x="75" y="120"/>
                  </a:cubicBezTo>
                  <a:cubicBezTo>
                    <a:pt x="76" y="119"/>
                    <a:pt x="75" y="118"/>
                    <a:pt x="75" y="117"/>
                  </a:cubicBezTo>
                  <a:cubicBezTo>
                    <a:pt x="79" y="116"/>
                    <a:pt x="85" y="118"/>
                    <a:pt x="87" y="121"/>
                  </a:cubicBezTo>
                  <a:cubicBezTo>
                    <a:pt x="87" y="123"/>
                    <a:pt x="88" y="123"/>
                    <a:pt x="86" y="124"/>
                  </a:cubicBezTo>
                  <a:cubicBezTo>
                    <a:pt x="85" y="124"/>
                    <a:pt x="83" y="124"/>
                    <a:pt x="81" y="124"/>
                  </a:cubicBezTo>
                  <a:cubicBezTo>
                    <a:pt x="79" y="124"/>
                    <a:pt x="78" y="124"/>
                    <a:pt x="77" y="126"/>
                  </a:cubicBezTo>
                  <a:cubicBezTo>
                    <a:pt x="77" y="126"/>
                    <a:pt x="77" y="128"/>
                    <a:pt x="76" y="128"/>
                  </a:cubicBezTo>
                  <a:cubicBezTo>
                    <a:pt x="74" y="129"/>
                    <a:pt x="73" y="128"/>
                    <a:pt x="72" y="130"/>
                  </a:cubicBezTo>
                  <a:cubicBezTo>
                    <a:pt x="71" y="131"/>
                    <a:pt x="71" y="132"/>
                    <a:pt x="71" y="133"/>
                  </a:cubicBezTo>
                  <a:cubicBezTo>
                    <a:pt x="70" y="133"/>
                    <a:pt x="67" y="134"/>
                    <a:pt x="67" y="133"/>
                  </a:cubicBezTo>
                  <a:cubicBezTo>
                    <a:pt x="66" y="133"/>
                    <a:pt x="67" y="132"/>
                    <a:pt x="67" y="131"/>
                  </a:cubicBezTo>
                  <a:cubicBezTo>
                    <a:pt x="64" y="130"/>
                    <a:pt x="63" y="131"/>
                    <a:pt x="64" y="133"/>
                  </a:cubicBezTo>
                  <a:cubicBezTo>
                    <a:pt x="65" y="135"/>
                    <a:pt x="66" y="138"/>
                    <a:pt x="65" y="139"/>
                  </a:cubicBezTo>
                  <a:cubicBezTo>
                    <a:pt x="64" y="141"/>
                    <a:pt x="63" y="141"/>
                    <a:pt x="62" y="141"/>
                  </a:cubicBezTo>
                  <a:cubicBezTo>
                    <a:pt x="61" y="142"/>
                    <a:pt x="60" y="142"/>
                    <a:pt x="59" y="143"/>
                  </a:cubicBezTo>
                  <a:cubicBezTo>
                    <a:pt x="58" y="144"/>
                    <a:pt x="57" y="145"/>
                    <a:pt x="56" y="146"/>
                  </a:cubicBezTo>
                  <a:cubicBezTo>
                    <a:pt x="54" y="149"/>
                    <a:pt x="53" y="151"/>
                    <a:pt x="50" y="153"/>
                  </a:cubicBezTo>
                  <a:cubicBezTo>
                    <a:pt x="49" y="154"/>
                    <a:pt x="49" y="154"/>
                    <a:pt x="49" y="155"/>
                  </a:cubicBezTo>
                  <a:cubicBezTo>
                    <a:pt x="48" y="157"/>
                    <a:pt x="49" y="159"/>
                    <a:pt x="49" y="161"/>
                  </a:cubicBezTo>
                  <a:cubicBezTo>
                    <a:pt x="49" y="160"/>
                    <a:pt x="50" y="159"/>
                    <a:pt x="50" y="158"/>
                  </a:cubicBezTo>
                  <a:cubicBezTo>
                    <a:pt x="51" y="157"/>
                    <a:pt x="50" y="156"/>
                    <a:pt x="49" y="155"/>
                  </a:cubicBezTo>
                  <a:cubicBezTo>
                    <a:pt x="47" y="154"/>
                    <a:pt x="47" y="154"/>
                    <a:pt x="45" y="154"/>
                  </a:cubicBezTo>
                  <a:cubicBezTo>
                    <a:pt x="44" y="154"/>
                    <a:pt x="43" y="153"/>
                    <a:pt x="42" y="154"/>
                  </a:cubicBezTo>
                  <a:cubicBezTo>
                    <a:pt x="41" y="154"/>
                    <a:pt x="40" y="154"/>
                    <a:pt x="39" y="154"/>
                  </a:cubicBezTo>
                  <a:cubicBezTo>
                    <a:pt x="38" y="154"/>
                    <a:pt x="37" y="154"/>
                    <a:pt x="36" y="154"/>
                  </a:cubicBezTo>
                  <a:cubicBezTo>
                    <a:pt x="35" y="154"/>
                    <a:pt x="35" y="154"/>
                    <a:pt x="34" y="155"/>
                  </a:cubicBezTo>
                  <a:cubicBezTo>
                    <a:pt x="33" y="155"/>
                    <a:pt x="29" y="156"/>
                    <a:pt x="28" y="155"/>
                  </a:cubicBezTo>
                  <a:cubicBezTo>
                    <a:pt x="27" y="154"/>
                    <a:pt x="28" y="153"/>
                    <a:pt x="27" y="153"/>
                  </a:cubicBezTo>
                  <a:cubicBezTo>
                    <a:pt x="27" y="152"/>
                    <a:pt x="26" y="151"/>
                    <a:pt x="25" y="151"/>
                  </a:cubicBezTo>
                  <a:cubicBezTo>
                    <a:pt x="21" y="149"/>
                    <a:pt x="18" y="147"/>
                    <a:pt x="14" y="147"/>
                  </a:cubicBezTo>
                  <a:cubicBezTo>
                    <a:pt x="11" y="147"/>
                    <a:pt x="11" y="146"/>
                    <a:pt x="10" y="144"/>
                  </a:cubicBezTo>
                  <a:cubicBezTo>
                    <a:pt x="8" y="143"/>
                    <a:pt x="5" y="142"/>
                    <a:pt x="7" y="139"/>
                  </a:cubicBezTo>
                  <a:cubicBezTo>
                    <a:pt x="7" y="139"/>
                    <a:pt x="7" y="138"/>
                    <a:pt x="8" y="137"/>
                  </a:cubicBezTo>
                  <a:cubicBezTo>
                    <a:pt x="8" y="137"/>
                    <a:pt x="9" y="137"/>
                    <a:pt x="10" y="137"/>
                  </a:cubicBezTo>
                  <a:cubicBezTo>
                    <a:pt x="10" y="136"/>
                    <a:pt x="11" y="136"/>
                    <a:pt x="10" y="135"/>
                  </a:cubicBezTo>
                  <a:cubicBezTo>
                    <a:pt x="10" y="135"/>
                    <a:pt x="10" y="134"/>
                    <a:pt x="9" y="134"/>
                  </a:cubicBezTo>
                  <a:cubicBezTo>
                    <a:pt x="9" y="134"/>
                    <a:pt x="9" y="134"/>
                    <a:pt x="9" y="133"/>
                  </a:cubicBezTo>
                  <a:cubicBezTo>
                    <a:pt x="8" y="132"/>
                    <a:pt x="8" y="130"/>
                    <a:pt x="9" y="129"/>
                  </a:cubicBezTo>
                  <a:cubicBezTo>
                    <a:pt x="9" y="127"/>
                    <a:pt x="10" y="126"/>
                    <a:pt x="12" y="125"/>
                  </a:cubicBezTo>
                  <a:cubicBezTo>
                    <a:pt x="13" y="125"/>
                    <a:pt x="14" y="124"/>
                    <a:pt x="15" y="125"/>
                  </a:cubicBezTo>
                  <a:cubicBezTo>
                    <a:pt x="16" y="125"/>
                    <a:pt x="16" y="125"/>
                    <a:pt x="16" y="126"/>
                  </a:cubicBezTo>
                  <a:cubicBezTo>
                    <a:pt x="17" y="126"/>
                    <a:pt x="18" y="127"/>
                    <a:pt x="19" y="128"/>
                  </a:cubicBezTo>
                  <a:cubicBezTo>
                    <a:pt x="20" y="128"/>
                    <a:pt x="21" y="128"/>
                    <a:pt x="22" y="128"/>
                  </a:cubicBezTo>
                  <a:cubicBezTo>
                    <a:pt x="22" y="128"/>
                    <a:pt x="22" y="128"/>
                    <a:pt x="23" y="128"/>
                  </a:cubicBezTo>
                  <a:cubicBezTo>
                    <a:pt x="23" y="128"/>
                    <a:pt x="24" y="130"/>
                    <a:pt x="24" y="130"/>
                  </a:cubicBezTo>
                  <a:cubicBezTo>
                    <a:pt x="26" y="132"/>
                    <a:pt x="28" y="133"/>
                    <a:pt x="30" y="132"/>
                  </a:cubicBezTo>
                  <a:cubicBezTo>
                    <a:pt x="32" y="132"/>
                    <a:pt x="32" y="132"/>
                    <a:pt x="33" y="133"/>
                  </a:cubicBezTo>
                  <a:cubicBezTo>
                    <a:pt x="34" y="135"/>
                    <a:pt x="35" y="137"/>
                    <a:pt x="37" y="135"/>
                  </a:cubicBezTo>
                  <a:cubicBezTo>
                    <a:pt x="38" y="134"/>
                    <a:pt x="38" y="133"/>
                    <a:pt x="40" y="132"/>
                  </a:cubicBezTo>
                  <a:cubicBezTo>
                    <a:pt x="40" y="132"/>
                    <a:pt x="41" y="132"/>
                    <a:pt x="42" y="132"/>
                  </a:cubicBezTo>
                  <a:cubicBezTo>
                    <a:pt x="42" y="130"/>
                    <a:pt x="41" y="128"/>
                    <a:pt x="42" y="127"/>
                  </a:cubicBezTo>
                  <a:cubicBezTo>
                    <a:pt x="43" y="126"/>
                    <a:pt x="46" y="124"/>
                    <a:pt x="47" y="125"/>
                  </a:cubicBezTo>
                  <a:cubicBezTo>
                    <a:pt x="48" y="125"/>
                    <a:pt x="48" y="126"/>
                    <a:pt x="49" y="127"/>
                  </a:cubicBezTo>
                  <a:cubicBezTo>
                    <a:pt x="49" y="125"/>
                    <a:pt x="48" y="120"/>
                    <a:pt x="49" y="119"/>
                  </a:cubicBezTo>
                  <a:cubicBezTo>
                    <a:pt x="50" y="119"/>
                    <a:pt x="52" y="121"/>
                    <a:pt x="52" y="121"/>
                  </a:cubicBezTo>
                  <a:cubicBezTo>
                    <a:pt x="54" y="123"/>
                    <a:pt x="54" y="123"/>
                    <a:pt x="56" y="124"/>
                  </a:cubicBezTo>
                  <a:cubicBezTo>
                    <a:pt x="57" y="124"/>
                    <a:pt x="57" y="125"/>
                    <a:pt x="58" y="125"/>
                  </a:cubicBezTo>
                  <a:cubicBezTo>
                    <a:pt x="58" y="124"/>
                    <a:pt x="58" y="123"/>
                    <a:pt x="58" y="123"/>
                  </a:cubicBezTo>
                  <a:cubicBezTo>
                    <a:pt x="57" y="121"/>
                    <a:pt x="52" y="119"/>
                    <a:pt x="51" y="119"/>
                  </a:cubicBezTo>
                  <a:cubicBezTo>
                    <a:pt x="50" y="117"/>
                    <a:pt x="48" y="115"/>
                    <a:pt x="46" y="113"/>
                  </a:cubicBezTo>
                  <a:cubicBezTo>
                    <a:pt x="44" y="112"/>
                    <a:pt x="44" y="111"/>
                    <a:pt x="44" y="109"/>
                  </a:cubicBezTo>
                  <a:cubicBezTo>
                    <a:pt x="44" y="106"/>
                    <a:pt x="44" y="106"/>
                    <a:pt x="41" y="104"/>
                  </a:cubicBezTo>
                  <a:cubicBezTo>
                    <a:pt x="39" y="104"/>
                    <a:pt x="38" y="104"/>
                    <a:pt x="36" y="103"/>
                  </a:cubicBezTo>
                  <a:cubicBezTo>
                    <a:pt x="35" y="103"/>
                    <a:pt x="35" y="103"/>
                    <a:pt x="34" y="102"/>
                  </a:cubicBezTo>
                  <a:cubicBezTo>
                    <a:pt x="33" y="102"/>
                    <a:pt x="31" y="102"/>
                    <a:pt x="29" y="102"/>
                  </a:cubicBezTo>
                  <a:cubicBezTo>
                    <a:pt x="28" y="102"/>
                    <a:pt x="27" y="103"/>
                    <a:pt x="26" y="103"/>
                  </a:cubicBezTo>
                  <a:cubicBezTo>
                    <a:pt x="25" y="103"/>
                    <a:pt x="23" y="101"/>
                    <a:pt x="22" y="100"/>
                  </a:cubicBezTo>
                  <a:cubicBezTo>
                    <a:pt x="21" y="100"/>
                    <a:pt x="18" y="98"/>
                    <a:pt x="18" y="98"/>
                  </a:cubicBezTo>
                  <a:cubicBezTo>
                    <a:pt x="18" y="97"/>
                    <a:pt x="18" y="96"/>
                    <a:pt x="18" y="96"/>
                  </a:cubicBezTo>
                  <a:cubicBezTo>
                    <a:pt x="18" y="93"/>
                    <a:pt x="17" y="77"/>
                    <a:pt x="13" y="78"/>
                  </a:cubicBezTo>
                  <a:cubicBezTo>
                    <a:pt x="12" y="80"/>
                    <a:pt x="13" y="82"/>
                    <a:pt x="13" y="84"/>
                  </a:cubicBezTo>
                  <a:cubicBezTo>
                    <a:pt x="13" y="82"/>
                    <a:pt x="12" y="77"/>
                    <a:pt x="14" y="76"/>
                  </a:cubicBezTo>
                  <a:cubicBezTo>
                    <a:pt x="14" y="75"/>
                    <a:pt x="16" y="75"/>
                    <a:pt x="15" y="73"/>
                  </a:cubicBezTo>
                  <a:cubicBezTo>
                    <a:pt x="14" y="71"/>
                    <a:pt x="11" y="71"/>
                    <a:pt x="10" y="68"/>
                  </a:cubicBezTo>
                  <a:cubicBezTo>
                    <a:pt x="9" y="67"/>
                    <a:pt x="10" y="65"/>
                    <a:pt x="10" y="64"/>
                  </a:cubicBezTo>
                  <a:cubicBezTo>
                    <a:pt x="10" y="63"/>
                    <a:pt x="10" y="62"/>
                    <a:pt x="10" y="61"/>
                  </a:cubicBezTo>
                  <a:cubicBezTo>
                    <a:pt x="9" y="58"/>
                    <a:pt x="5" y="58"/>
                    <a:pt x="3" y="56"/>
                  </a:cubicBezTo>
                  <a:cubicBezTo>
                    <a:pt x="2" y="55"/>
                    <a:pt x="2" y="55"/>
                    <a:pt x="2" y="53"/>
                  </a:cubicBezTo>
                  <a:cubicBezTo>
                    <a:pt x="1" y="52"/>
                    <a:pt x="0" y="51"/>
                    <a:pt x="1" y="50"/>
                  </a:cubicBezTo>
                  <a:cubicBezTo>
                    <a:pt x="2" y="49"/>
                    <a:pt x="3" y="49"/>
                    <a:pt x="4" y="50"/>
                  </a:cubicBezTo>
                  <a:cubicBezTo>
                    <a:pt x="5" y="51"/>
                    <a:pt x="6" y="53"/>
                    <a:pt x="7" y="54"/>
                  </a:cubicBezTo>
                  <a:cubicBezTo>
                    <a:pt x="9" y="55"/>
                    <a:pt x="10" y="50"/>
                    <a:pt x="11" y="49"/>
                  </a:cubicBezTo>
                  <a:cubicBezTo>
                    <a:pt x="13" y="46"/>
                    <a:pt x="16" y="51"/>
                    <a:pt x="18" y="50"/>
                  </a:cubicBezTo>
                  <a:cubicBezTo>
                    <a:pt x="21" y="50"/>
                    <a:pt x="23" y="45"/>
                    <a:pt x="25" y="43"/>
                  </a:cubicBezTo>
                  <a:cubicBezTo>
                    <a:pt x="27" y="42"/>
                    <a:pt x="28" y="41"/>
                    <a:pt x="30" y="41"/>
                  </a:cubicBezTo>
                  <a:cubicBezTo>
                    <a:pt x="31" y="40"/>
                    <a:pt x="35" y="40"/>
                    <a:pt x="34" y="37"/>
                  </a:cubicBezTo>
                  <a:cubicBezTo>
                    <a:pt x="34" y="36"/>
                    <a:pt x="33" y="36"/>
                    <a:pt x="32" y="35"/>
                  </a:cubicBezTo>
                  <a:cubicBezTo>
                    <a:pt x="31" y="35"/>
                    <a:pt x="30" y="34"/>
                    <a:pt x="28" y="33"/>
                  </a:cubicBezTo>
                  <a:cubicBezTo>
                    <a:pt x="26" y="31"/>
                    <a:pt x="24" y="31"/>
                    <a:pt x="21" y="30"/>
                  </a:cubicBezTo>
                  <a:cubicBezTo>
                    <a:pt x="20" y="29"/>
                    <a:pt x="20" y="29"/>
                    <a:pt x="20" y="28"/>
                  </a:cubicBezTo>
                  <a:cubicBezTo>
                    <a:pt x="23" y="27"/>
                    <a:pt x="25" y="29"/>
                    <a:pt x="28" y="30"/>
                  </a:cubicBezTo>
                  <a:cubicBezTo>
                    <a:pt x="30" y="31"/>
                    <a:pt x="32" y="31"/>
                    <a:pt x="34" y="31"/>
                  </a:cubicBezTo>
                  <a:cubicBezTo>
                    <a:pt x="35" y="30"/>
                    <a:pt x="36" y="30"/>
                    <a:pt x="36" y="29"/>
                  </a:cubicBezTo>
                  <a:cubicBezTo>
                    <a:pt x="40" y="28"/>
                    <a:pt x="45" y="28"/>
                    <a:pt x="48" y="28"/>
                  </a:cubicBezTo>
                  <a:cubicBezTo>
                    <a:pt x="49" y="30"/>
                    <a:pt x="50" y="34"/>
                    <a:pt x="49" y="35"/>
                  </a:cubicBezTo>
                  <a:cubicBezTo>
                    <a:pt x="49" y="36"/>
                    <a:pt x="46" y="36"/>
                    <a:pt x="46" y="37"/>
                  </a:cubicBezTo>
                  <a:cubicBezTo>
                    <a:pt x="45" y="39"/>
                    <a:pt x="46" y="41"/>
                    <a:pt x="46" y="43"/>
                  </a:cubicBezTo>
                  <a:lnTo>
                    <a:pt x="45" y="42"/>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04" name="Freeform 108">
              <a:extLst>
                <a:ext uri="{FF2B5EF4-FFF2-40B4-BE49-F238E27FC236}">
                  <a16:creationId xmlns:a16="http://schemas.microsoft.com/office/drawing/2014/main" id="{00CA0521-564B-6303-4D39-001470E963CF}"/>
                </a:ext>
              </a:extLst>
            </p:cNvPr>
            <p:cNvSpPr>
              <a:spLocks/>
            </p:cNvSpPr>
            <p:nvPr/>
          </p:nvSpPr>
          <p:spPr bwMode="auto">
            <a:xfrm>
              <a:off x="2628315" y="4166660"/>
              <a:ext cx="29226" cy="30896"/>
            </a:xfrm>
            <a:custGeom>
              <a:avLst/>
              <a:gdLst/>
              <a:ahLst/>
              <a:cxnLst>
                <a:cxn ang="0">
                  <a:pos x="26" y="15"/>
                </a:cxn>
                <a:cxn ang="0">
                  <a:pos x="20" y="8"/>
                </a:cxn>
                <a:cxn ang="0">
                  <a:pos x="9" y="0"/>
                </a:cxn>
                <a:cxn ang="0">
                  <a:pos x="2" y="5"/>
                </a:cxn>
                <a:cxn ang="0">
                  <a:pos x="3" y="18"/>
                </a:cxn>
                <a:cxn ang="0">
                  <a:pos x="10" y="29"/>
                </a:cxn>
                <a:cxn ang="0">
                  <a:pos x="19" y="31"/>
                </a:cxn>
                <a:cxn ang="0">
                  <a:pos x="28" y="28"/>
                </a:cxn>
                <a:cxn ang="0">
                  <a:pos x="28" y="16"/>
                </a:cxn>
              </a:cxnLst>
              <a:rect l="0" t="0" r="r" b="b"/>
              <a:pathLst>
                <a:path w="30" h="32">
                  <a:moveTo>
                    <a:pt x="26" y="15"/>
                  </a:moveTo>
                  <a:cubicBezTo>
                    <a:pt x="25" y="12"/>
                    <a:pt x="22" y="10"/>
                    <a:pt x="20" y="8"/>
                  </a:cubicBezTo>
                  <a:cubicBezTo>
                    <a:pt x="17" y="5"/>
                    <a:pt x="13" y="0"/>
                    <a:pt x="9" y="0"/>
                  </a:cubicBezTo>
                  <a:cubicBezTo>
                    <a:pt x="7" y="0"/>
                    <a:pt x="3" y="3"/>
                    <a:pt x="2" y="5"/>
                  </a:cubicBezTo>
                  <a:cubicBezTo>
                    <a:pt x="0" y="8"/>
                    <a:pt x="2" y="15"/>
                    <a:pt x="3" y="18"/>
                  </a:cubicBezTo>
                  <a:cubicBezTo>
                    <a:pt x="5" y="22"/>
                    <a:pt x="7" y="26"/>
                    <a:pt x="10" y="29"/>
                  </a:cubicBezTo>
                  <a:cubicBezTo>
                    <a:pt x="12" y="32"/>
                    <a:pt x="15" y="32"/>
                    <a:pt x="19" y="31"/>
                  </a:cubicBezTo>
                  <a:cubicBezTo>
                    <a:pt x="22" y="31"/>
                    <a:pt x="27" y="31"/>
                    <a:pt x="28" y="28"/>
                  </a:cubicBezTo>
                  <a:cubicBezTo>
                    <a:pt x="30" y="26"/>
                    <a:pt x="30" y="18"/>
                    <a:pt x="28" y="16"/>
                  </a:cubicBezTo>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grpSp>
      <p:sp>
        <p:nvSpPr>
          <p:cNvPr id="105" name="Freeform 110">
            <a:extLst>
              <a:ext uri="{FF2B5EF4-FFF2-40B4-BE49-F238E27FC236}">
                <a16:creationId xmlns:a16="http://schemas.microsoft.com/office/drawing/2014/main" id="{C732A0E8-BE29-01B8-455A-9399EEB3ABB3}"/>
              </a:ext>
            </a:extLst>
          </p:cNvPr>
          <p:cNvSpPr>
            <a:spLocks/>
          </p:cNvSpPr>
          <p:nvPr/>
        </p:nvSpPr>
        <p:spPr bwMode="auto">
          <a:xfrm>
            <a:off x="2835267" y="3280648"/>
            <a:ext cx="23315" cy="60622"/>
          </a:xfrm>
          <a:custGeom>
            <a:avLst/>
            <a:gdLst/>
            <a:ahLst/>
            <a:cxnLst>
              <a:cxn ang="0">
                <a:pos x="12" y="2"/>
              </a:cxn>
              <a:cxn ang="0">
                <a:pos x="9" y="1"/>
              </a:cxn>
              <a:cxn ang="0">
                <a:pos x="7" y="3"/>
              </a:cxn>
              <a:cxn ang="0">
                <a:pos x="6" y="6"/>
              </a:cxn>
              <a:cxn ang="0">
                <a:pos x="5" y="10"/>
              </a:cxn>
              <a:cxn ang="0">
                <a:pos x="4" y="13"/>
              </a:cxn>
              <a:cxn ang="0">
                <a:pos x="3" y="15"/>
              </a:cxn>
              <a:cxn ang="0">
                <a:pos x="3" y="18"/>
              </a:cxn>
              <a:cxn ang="0">
                <a:pos x="1" y="23"/>
              </a:cxn>
              <a:cxn ang="0">
                <a:pos x="1" y="27"/>
              </a:cxn>
              <a:cxn ang="0">
                <a:pos x="1" y="32"/>
              </a:cxn>
              <a:cxn ang="0">
                <a:pos x="2" y="32"/>
              </a:cxn>
              <a:cxn ang="0">
                <a:pos x="4" y="31"/>
              </a:cxn>
              <a:cxn ang="0">
                <a:pos x="4" y="25"/>
              </a:cxn>
              <a:cxn ang="0">
                <a:pos x="4" y="23"/>
              </a:cxn>
              <a:cxn ang="0">
                <a:pos x="5" y="20"/>
              </a:cxn>
              <a:cxn ang="0">
                <a:pos x="6" y="18"/>
              </a:cxn>
              <a:cxn ang="0">
                <a:pos x="8" y="20"/>
              </a:cxn>
              <a:cxn ang="0">
                <a:pos x="8" y="21"/>
              </a:cxn>
              <a:cxn ang="0">
                <a:pos x="10" y="21"/>
              </a:cxn>
              <a:cxn ang="0">
                <a:pos x="12" y="21"/>
              </a:cxn>
              <a:cxn ang="0">
                <a:pos x="12" y="18"/>
              </a:cxn>
              <a:cxn ang="0">
                <a:pos x="9" y="16"/>
              </a:cxn>
              <a:cxn ang="0">
                <a:pos x="9" y="15"/>
              </a:cxn>
              <a:cxn ang="0">
                <a:pos x="8" y="15"/>
              </a:cxn>
              <a:cxn ang="0">
                <a:pos x="8" y="15"/>
              </a:cxn>
              <a:cxn ang="0">
                <a:pos x="8" y="14"/>
              </a:cxn>
              <a:cxn ang="0">
                <a:pos x="8" y="12"/>
              </a:cxn>
              <a:cxn ang="0">
                <a:pos x="8" y="9"/>
              </a:cxn>
              <a:cxn ang="0">
                <a:pos x="11" y="5"/>
              </a:cxn>
              <a:cxn ang="0">
                <a:pos x="11" y="4"/>
              </a:cxn>
              <a:cxn ang="0">
                <a:pos x="11" y="3"/>
              </a:cxn>
            </a:cxnLst>
            <a:rect l="0" t="0" r="r" b="b"/>
            <a:pathLst>
              <a:path w="13" h="33">
                <a:moveTo>
                  <a:pt x="12" y="2"/>
                </a:moveTo>
                <a:cubicBezTo>
                  <a:pt x="12" y="1"/>
                  <a:pt x="10" y="0"/>
                  <a:pt x="9" y="1"/>
                </a:cubicBezTo>
                <a:cubicBezTo>
                  <a:pt x="8" y="2"/>
                  <a:pt x="8" y="2"/>
                  <a:pt x="7" y="3"/>
                </a:cubicBezTo>
                <a:cubicBezTo>
                  <a:pt x="7" y="4"/>
                  <a:pt x="7" y="5"/>
                  <a:pt x="6" y="6"/>
                </a:cubicBezTo>
                <a:cubicBezTo>
                  <a:pt x="6" y="7"/>
                  <a:pt x="5" y="8"/>
                  <a:pt x="5" y="10"/>
                </a:cubicBezTo>
                <a:cubicBezTo>
                  <a:pt x="4" y="11"/>
                  <a:pt x="4" y="12"/>
                  <a:pt x="4" y="13"/>
                </a:cubicBezTo>
                <a:cubicBezTo>
                  <a:pt x="4" y="14"/>
                  <a:pt x="3" y="15"/>
                  <a:pt x="3" y="15"/>
                </a:cubicBezTo>
                <a:cubicBezTo>
                  <a:pt x="3" y="16"/>
                  <a:pt x="3" y="17"/>
                  <a:pt x="3" y="18"/>
                </a:cubicBezTo>
                <a:cubicBezTo>
                  <a:pt x="2" y="19"/>
                  <a:pt x="2" y="21"/>
                  <a:pt x="1" y="23"/>
                </a:cubicBezTo>
                <a:cubicBezTo>
                  <a:pt x="1" y="24"/>
                  <a:pt x="1" y="26"/>
                  <a:pt x="1" y="27"/>
                </a:cubicBezTo>
                <a:cubicBezTo>
                  <a:pt x="1" y="29"/>
                  <a:pt x="0" y="31"/>
                  <a:pt x="1" y="32"/>
                </a:cubicBezTo>
                <a:cubicBezTo>
                  <a:pt x="1" y="33"/>
                  <a:pt x="2" y="32"/>
                  <a:pt x="2" y="32"/>
                </a:cubicBezTo>
                <a:cubicBezTo>
                  <a:pt x="3" y="32"/>
                  <a:pt x="3" y="32"/>
                  <a:pt x="4" y="31"/>
                </a:cubicBezTo>
                <a:cubicBezTo>
                  <a:pt x="4" y="29"/>
                  <a:pt x="3" y="27"/>
                  <a:pt x="4" y="25"/>
                </a:cubicBezTo>
                <a:cubicBezTo>
                  <a:pt x="4" y="24"/>
                  <a:pt x="4" y="24"/>
                  <a:pt x="4" y="23"/>
                </a:cubicBezTo>
                <a:cubicBezTo>
                  <a:pt x="5" y="22"/>
                  <a:pt x="5" y="21"/>
                  <a:pt x="5" y="20"/>
                </a:cubicBezTo>
                <a:cubicBezTo>
                  <a:pt x="5" y="19"/>
                  <a:pt x="5" y="18"/>
                  <a:pt x="6" y="18"/>
                </a:cubicBezTo>
                <a:cubicBezTo>
                  <a:pt x="7" y="19"/>
                  <a:pt x="8" y="20"/>
                  <a:pt x="8" y="20"/>
                </a:cubicBezTo>
                <a:cubicBezTo>
                  <a:pt x="8" y="21"/>
                  <a:pt x="8" y="21"/>
                  <a:pt x="8" y="21"/>
                </a:cubicBezTo>
                <a:cubicBezTo>
                  <a:pt x="9" y="21"/>
                  <a:pt x="9" y="21"/>
                  <a:pt x="10" y="21"/>
                </a:cubicBezTo>
                <a:cubicBezTo>
                  <a:pt x="11" y="21"/>
                  <a:pt x="11" y="21"/>
                  <a:pt x="12" y="21"/>
                </a:cubicBezTo>
                <a:cubicBezTo>
                  <a:pt x="12" y="20"/>
                  <a:pt x="13" y="19"/>
                  <a:pt x="12" y="18"/>
                </a:cubicBezTo>
                <a:cubicBezTo>
                  <a:pt x="12" y="17"/>
                  <a:pt x="10" y="17"/>
                  <a:pt x="9" y="16"/>
                </a:cubicBezTo>
                <a:cubicBezTo>
                  <a:pt x="9" y="16"/>
                  <a:pt x="9" y="16"/>
                  <a:pt x="9" y="15"/>
                </a:cubicBezTo>
                <a:cubicBezTo>
                  <a:pt x="8" y="15"/>
                  <a:pt x="9" y="15"/>
                  <a:pt x="8" y="15"/>
                </a:cubicBezTo>
                <a:cubicBezTo>
                  <a:pt x="8" y="15"/>
                  <a:pt x="8" y="15"/>
                  <a:pt x="8" y="15"/>
                </a:cubicBezTo>
                <a:cubicBezTo>
                  <a:pt x="8" y="14"/>
                  <a:pt x="8" y="14"/>
                  <a:pt x="8" y="14"/>
                </a:cubicBezTo>
                <a:cubicBezTo>
                  <a:pt x="8" y="13"/>
                  <a:pt x="8" y="12"/>
                  <a:pt x="8" y="12"/>
                </a:cubicBezTo>
                <a:cubicBezTo>
                  <a:pt x="8" y="11"/>
                  <a:pt x="8" y="10"/>
                  <a:pt x="8" y="9"/>
                </a:cubicBezTo>
                <a:cubicBezTo>
                  <a:pt x="8" y="8"/>
                  <a:pt x="10" y="6"/>
                  <a:pt x="11" y="5"/>
                </a:cubicBezTo>
                <a:cubicBezTo>
                  <a:pt x="11" y="4"/>
                  <a:pt x="11" y="4"/>
                  <a:pt x="11" y="4"/>
                </a:cubicBezTo>
                <a:cubicBezTo>
                  <a:pt x="11" y="4"/>
                  <a:pt x="11" y="3"/>
                  <a:pt x="11" y="3"/>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06" name="Freeform 111">
            <a:extLst>
              <a:ext uri="{FF2B5EF4-FFF2-40B4-BE49-F238E27FC236}">
                <a16:creationId xmlns:a16="http://schemas.microsoft.com/office/drawing/2014/main" id="{A9E42E98-C1E0-BCC9-3353-F27C5DC7730A}"/>
              </a:ext>
            </a:extLst>
          </p:cNvPr>
          <p:cNvSpPr>
            <a:spLocks/>
          </p:cNvSpPr>
          <p:nvPr/>
        </p:nvSpPr>
        <p:spPr bwMode="auto">
          <a:xfrm>
            <a:off x="2852366" y="3333497"/>
            <a:ext cx="17097" cy="17097"/>
          </a:xfrm>
          <a:custGeom>
            <a:avLst/>
            <a:gdLst/>
            <a:ahLst/>
            <a:cxnLst>
              <a:cxn ang="0">
                <a:pos x="6" y="1"/>
              </a:cxn>
              <a:cxn ang="0">
                <a:pos x="5" y="0"/>
              </a:cxn>
              <a:cxn ang="0">
                <a:pos x="1" y="0"/>
              </a:cxn>
              <a:cxn ang="0">
                <a:pos x="1" y="1"/>
              </a:cxn>
              <a:cxn ang="0">
                <a:pos x="0" y="2"/>
              </a:cxn>
              <a:cxn ang="0">
                <a:pos x="0" y="3"/>
              </a:cxn>
              <a:cxn ang="0">
                <a:pos x="1" y="5"/>
              </a:cxn>
              <a:cxn ang="0">
                <a:pos x="4" y="8"/>
              </a:cxn>
              <a:cxn ang="0">
                <a:pos x="9" y="8"/>
              </a:cxn>
              <a:cxn ang="0">
                <a:pos x="9" y="4"/>
              </a:cxn>
              <a:cxn ang="0">
                <a:pos x="8" y="2"/>
              </a:cxn>
              <a:cxn ang="0">
                <a:pos x="7" y="1"/>
              </a:cxn>
            </a:cxnLst>
            <a:rect l="0" t="0" r="r" b="b"/>
            <a:pathLst>
              <a:path w="9" h="9">
                <a:moveTo>
                  <a:pt x="6" y="1"/>
                </a:moveTo>
                <a:cubicBezTo>
                  <a:pt x="6" y="0"/>
                  <a:pt x="5" y="0"/>
                  <a:pt x="5" y="0"/>
                </a:cubicBezTo>
                <a:cubicBezTo>
                  <a:pt x="3" y="0"/>
                  <a:pt x="2" y="0"/>
                  <a:pt x="1" y="0"/>
                </a:cubicBezTo>
                <a:cubicBezTo>
                  <a:pt x="1" y="0"/>
                  <a:pt x="1" y="0"/>
                  <a:pt x="1" y="1"/>
                </a:cubicBezTo>
                <a:cubicBezTo>
                  <a:pt x="1" y="1"/>
                  <a:pt x="0" y="1"/>
                  <a:pt x="0" y="2"/>
                </a:cubicBezTo>
                <a:cubicBezTo>
                  <a:pt x="0" y="2"/>
                  <a:pt x="0" y="3"/>
                  <a:pt x="0" y="3"/>
                </a:cubicBezTo>
                <a:cubicBezTo>
                  <a:pt x="1" y="4"/>
                  <a:pt x="1" y="5"/>
                  <a:pt x="1" y="5"/>
                </a:cubicBezTo>
                <a:cubicBezTo>
                  <a:pt x="2" y="6"/>
                  <a:pt x="3" y="7"/>
                  <a:pt x="4" y="8"/>
                </a:cubicBezTo>
                <a:cubicBezTo>
                  <a:pt x="5" y="8"/>
                  <a:pt x="8" y="9"/>
                  <a:pt x="9" y="8"/>
                </a:cubicBezTo>
                <a:cubicBezTo>
                  <a:pt x="9" y="7"/>
                  <a:pt x="9" y="5"/>
                  <a:pt x="9" y="4"/>
                </a:cubicBezTo>
                <a:cubicBezTo>
                  <a:pt x="9" y="3"/>
                  <a:pt x="9" y="3"/>
                  <a:pt x="8" y="2"/>
                </a:cubicBezTo>
                <a:cubicBezTo>
                  <a:pt x="8" y="1"/>
                  <a:pt x="8" y="1"/>
                  <a:pt x="7" y="1"/>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07" name="Freeform 112">
            <a:extLst>
              <a:ext uri="{FF2B5EF4-FFF2-40B4-BE49-F238E27FC236}">
                <a16:creationId xmlns:a16="http://schemas.microsoft.com/office/drawing/2014/main" id="{37049513-F89B-2F28-2238-84FECFF8D3E0}"/>
              </a:ext>
            </a:extLst>
          </p:cNvPr>
          <p:cNvSpPr>
            <a:spLocks/>
          </p:cNvSpPr>
          <p:nvPr/>
        </p:nvSpPr>
        <p:spPr bwMode="auto">
          <a:xfrm>
            <a:off x="2843039" y="3352149"/>
            <a:ext cx="7772" cy="7772"/>
          </a:xfrm>
          <a:custGeom>
            <a:avLst/>
            <a:gdLst/>
            <a:ahLst/>
            <a:cxnLst>
              <a:cxn ang="0">
                <a:pos x="2" y="0"/>
              </a:cxn>
              <a:cxn ang="0">
                <a:pos x="2" y="0"/>
              </a:cxn>
              <a:cxn ang="0">
                <a:pos x="0" y="0"/>
              </a:cxn>
              <a:cxn ang="0">
                <a:pos x="0" y="0"/>
              </a:cxn>
              <a:cxn ang="0">
                <a:pos x="0" y="1"/>
              </a:cxn>
              <a:cxn ang="0">
                <a:pos x="0" y="1"/>
              </a:cxn>
              <a:cxn ang="0">
                <a:pos x="0" y="2"/>
              </a:cxn>
              <a:cxn ang="0">
                <a:pos x="2" y="3"/>
              </a:cxn>
              <a:cxn ang="0">
                <a:pos x="3" y="4"/>
              </a:cxn>
              <a:cxn ang="0">
                <a:pos x="4" y="2"/>
              </a:cxn>
              <a:cxn ang="0">
                <a:pos x="3" y="1"/>
              </a:cxn>
              <a:cxn ang="0">
                <a:pos x="3" y="0"/>
              </a:cxn>
            </a:cxnLst>
            <a:rect l="0" t="0" r="r" b="b"/>
            <a:pathLst>
              <a:path w="4" h="4">
                <a:moveTo>
                  <a:pt x="2" y="0"/>
                </a:moveTo>
                <a:cubicBezTo>
                  <a:pt x="3" y="0"/>
                  <a:pt x="2" y="0"/>
                  <a:pt x="2" y="0"/>
                </a:cubicBezTo>
                <a:cubicBezTo>
                  <a:pt x="1" y="0"/>
                  <a:pt x="1" y="0"/>
                  <a:pt x="0" y="0"/>
                </a:cubicBezTo>
                <a:cubicBezTo>
                  <a:pt x="0" y="0"/>
                  <a:pt x="0" y="0"/>
                  <a:pt x="0" y="0"/>
                </a:cubicBezTo>
                <a:cubicBezTo>
                  <a:pt x="0" y="0"/>
                  <a:pt x="0" y="0"/>
                  <a:pt x="0" y="1"/>
                </a:cubicBezTo>
                <a:cubicBezTo>
                  <a:pt x="0" y="1"/>
                  <a:pt x="0" y="1"/>
                  <a:pt x="0" y="1"/>
                </a:cubicBezTo>
                <a:cubicBezTo>
                  <a:pt x="0" y="2"/>
                  <a:pt x="0" y="2"/>
                  <a:pt x="0" y="2"/>
                </a:cubicBezTo>
                <a:cubicBezTo>
                  <a:pt x="1" y="3"/>
                  <a:pt x="1" y="3"/>
                  <a:pt x="2" y="3"/>
                </a:cubicBezTo>
                <a:cubicBezTo>
                  <a:pt x="2" y="4"/>
                  <a:pt x="3" y="4"/>
                  <a:pt x="3" y="4"/>
                </a:cubicBezTo>
                <a:cubicBezTo>
                  <a:pt x="4" y="3"/>
                  <a:pt x="4" y="2"/>
                  <a:pt x="4" y="2"/>
                </a:cubicBezTo>
                <a:cubicBezTo>
                  <a:pt x="4" y="1"/>
                  <a:pt x="4" y="1"/>
                  <a:pt x="3" y="1"/>
                </a:cubicBezTo>
                <a:cubicBezTo>
                  <a:pt x="3" y="0"/>
                  <a:pt x="3" y="0"/>
                  <a:pt x="3" y="0"/>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08" name="Freeform 113">
            <a:extLst>
              <a:ext uri="{FF2B5EF4-FFF2-40B4-BE49-F238E27FC236}">
                <a16:creationId xmlns:a16="http://schemas.microsoft.com/office/drawing/2014/main" id="{C174E271-773D-B6ED-3B06-EDC87BF8506C}"/>
              </a:ext>
            </a:extLst>
          </p:cNvPr>
          <p:cNvSpPr>
            <a:spLocks/>
          </p:cNvSpPr>
          <p:nvPr/>
        </p:nvSpPr>
        <p:spPr bwMode="auto">
          <a:xfrm>
            <a:off x="2872571" y="3370802"/>
            <a:ext cx="7772" cy="9326"/>
          </a:xfrm>
          <a:custGeom>
            <a:avLst/>
            <a:gdLst/>
            <a:ahLst/>
            <a:cxnLst>
              <a:cxn ang="0">
                <a:pos x="3" y="1"/>
              </a:cxn>
              <a:cxn ang="0">
                <a:pos x="0" y="2"/>
              </a:cxn>
              <a:cxn ang="0">
                <a:pos x="0" y="5"/>
              </a:cxn>
              <a:cxn ang="0">
                <a:pos x="1" y="5"/>
              </a:cxn>
              <a:cxn ang="0">
                <a:pos x="3" y="4"/>
              </a:cxn>
              <a:cxn ang="0">
                <a:pos x="4" y="2"/>
              </a:cxn>
              <a:cxn ang="0">
                <a:pos x="2" y="1"/>
              </a:cxn>
            </a:cxnLst>
            <a:rect l="0" t="0" r="r" b="b"/>
            <a:pathLst>
              <a:path w="4" h="5">
                <a:moveTo>
                  <a:pt x="3" y="1"/>
                </a:moveTo>
                <a:cubicBezTo>
                  <a:pt x="2" y="0"/>
                  <a:pt x="1" y="1"/>
                  <a:pt x="0" y="2"/>
                </a:cubicBezTo>
                <a:cubicBezTo>
                  <a:pt x="0" y="3"/>
                  <a:pt x="0" y="4"/>
                  <a:pt x="0" y="5"/>
                </a:cubicBezTo>
                <a:cubicBezTo>
                  <a:pt x="0" y="5"/>
                  <a:pt x="1" y="5"/>
                  <a:pt x="1" y="5"/>
                </a:cubicBezTo>
                <a:cubicBezTo>
                  <a:pt x="2" y="5"/>
                  <a:pt x="2" y="5"/>
                  <a:pt x="3" y="4"/>
                </a:cubicBezTo>
                <a:cubicBezTo>
                  <a:pt x="3" y="4"/>
                  <a:pt x="4" y="3"/>
                  <a:pt x="4" y="2"/>
                </a:cubicBezTo>
                <a:cubicBezTo>
                  <a:pt x="4" y="1"/>
                  <a:pt x="3" y="1"/>
                  <a:pt x="2" y="1"/>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grpSp>
        <p:nvGrpSpPr>
          <p:cNvPr id="109" name="Group 46">
            <a:extLst>
              <a:ext uri="{FF2B5EF4-FFF2-40B4-BE49-F238E27FC236}">
                <a16:creationId xmlns:a16="http://schemas.microsoft.com/office/drawing/2014/main" id="{3B194E6C-24DF-6993-8D24-325AE06DF2AC}"/>
              </a:ext>
            </a:extLst>
          </p:cNvPr>
          <p:cNvGrpSpPr/>
          <p:nvPr/>
        </p:nvGrpSpPr>
        <p:grpSpPr>
          <a:xfrm>
            <a:off x="2334748" y="3524686"/>
            <a:ext cx="394818" cy="467876"/>
            <a:chOff x="2019592" y="4316962"/>
            <a:chExt cx="212093" cy="251339"/>
          </a:xfrm>
          <a:solidFill>
            <a:schemeClr val="accent1">
              <a:lumMod val="60000"/>
              <a:lumOff val="40000"/>
            </a:schemeClr>
          </a:solidFill>
        </p:grpSpPr>
        <p:sp>
          <p:nvSpPr>
            <p:cNvPr id="110" name="Freeform 97">
              <a:extLst>
                <a:ext uri="{FF2B5EF4-FFF2-40B4-BE49-F238E27FC236}">
                  <a16:creationId xmlns:a16="http://schemas.microsoft.com/office/drawing/2014/main" id="{29277C57-918E-BFF8-7655-060E15680982}"/>
                </a:ext>
              </a:extLst>
            </p:cNvPr>
            <p:cNvSpPr>
              <a:spLocks/>
            </p:cNvSpPr>
            <p:nvPr/>
          </p:nvSpPr>
          <p:spPr bwMode="auto">
            <a:xfrm>
              <a:off x="2019592" y="4329488"/>
              <a:ext cx="212093" cy="238813"/>
            </a:xfrm>
            <a:custGeom>
              <a:avLst/>
              <a:gdLst/>
              <a:ahLst/>
              <a:cxnLst>
                <a:cxn ang="0">
                  <a:pos x="180" y="6"/>
                </a:cxn>
                <a:cxn ang="0">
                  <a:pos x="144" y="10"/>
                </a:cxn>
                <a:cxn ang="0">
                  <a:pos x="119" y="23"/>
                </a:cxn>
                <a:cxn ang="0">
                  <a:pos x="116" y="34"/>
                </a:cxn>
                <a:cxn ang="0">
                  <a:pos x="109" y="42"/>
                </a:cxn>
                <a:cxn ang="0">
                  <a:pos x="121" y="55"/>
                </a:cxn>
                <a:cxn ang="0">
                  <a:pos x="126" y="74"/>
                </a:cxn>
                <a:cxn ang="0">
                  <a:pos x="117" y="83"/>
                </a:cxn>
                <a:cxn ang="0">
                  <a:pos x="109" y="93"/>
                </a:cxn>
                <a:cxn ang="0">
                  <a:pos x="114" y="112"/>
                </a:cxn>
                <a:cxn ang="0">
                  <a:pos x="98" y="105"/>
                </a:cxn>
                <a:cxn ang="0">
                  <a:pos x="96" y="89"/>
                </a:cxn>
                <a:cxn ang="0">
                  <a:pos x="97" y="78"/>
                </a:cxn>
                <a:cxn ang="0">
                  <a:pos x="113" y="75"/>
                </a:cxn>
                <a:cxn ang="0">
                  <a:pos x="102" y="58"/>
                </a:cxn>
                <a:cxn ang="0">
                  <a:pos x="100" y="46"/>
                </a:cxn>
                <a:cxn ang="0">
                  <a:pos x="82" y="47"/>
                </a:cxn>
                <a:cxn ang="0">
                  <a:pos x="69" y="71"/>
                </a:cxn>
                <a:cxn ang="0">
                  <a:pos x="70" y="90"/>
                </a:cxn>
                <a:cxn ang="0">
                  <a:pos x="65" y="96"/>
                </a:cxn>
                <a:cxn ang="0">
                  <a:pos x="54" y="122"/>
                </a:cxn>
                <a:cxn ang="0">
                  <a:pos x="39" y="133"/>
                </a:cxn>
                <a:cxn ang="0">
                  <a:pos x="34" y="147"/>
                </a:cxn>
                <a:cxn ang="0">
                  <a:pos x="22" y="158"/>
                </a:cxn>
                <a:cxn ang="0">
                  <a:pos x="29" y="164"/>
                </a:cxn>
                <a:cxn ang="0">
                  <a:pos x="40" y="176"/>
                </a:cxn>
                <a:cxn ang="0">
                  <a:pos x="25" y="167"/>
                </a:cxn>
                <a:cxn ang="0">
                  <a:pos x="6" y="179"/>
                </a:cxn>
                <a:cxn ang="0">
                  <a:pos x="35" y="182"/>
                </a:cxn>
                <a:cxn ang="0">
                  <a:pos x="44" y="190"/>
                </a:cxn>
                <a:cxn ang="0">
                  <a:pos x="11" y="186"/>
                </a:cxn>
                <a:cxn ang="0">
                  <a:pos x="6" y="197"/>
                </a:cxn>
                <a:cxn ang="0">
                  <a:pos x="38" y="203"/>
                </a:cxn>
                <a:cxn ang="0">
                  <a:pos x="49" y="193"/>
                </a:cxn>
                <a:cxn ang="0">
                  <a:pos x="61" y="183"/>
                </a:cxn>
                <a:cxn ang="0">
                  <a:pos x="92" y="184"/>
                </a:cxn>
                <a:cxn ang="0">
                  <a:pos x="97" y="192"/>
                </a:cxn>
                <a:cxn ang="0">
                  <a:pos x="113" y="199"/>
                </a:cxn>
                <a:cxn ang="0">
                  <a:pos x="132" y="204"/>
                </a:cxn>
                <a:cxn ang="0">
                  <a:pos x="132" y="216"/>
                </a:cxn>
                <a:cxn ang="0">
                  <a:pos x="126" y="239"/>
                </a:cxn>
                <a:cxn ang="0">
                  <a:pos x="149" y="239"/>
                </a:cxn>
                <a:cxn ang="0">
                  <a:pos x="151" y="226"/>
                </a:cxn>
                <a:cxn ang="0">
                  <a:pos x="146" y="219"/>
                </a:cxn>
                <a:cxn ang="0">
                  <a:pos x="152" y="205"/>
                </a:cxn>
                <a:cxn ang="0">
                  <a:pos x="158" y="188"/>
                </a:cxn>
                <a:cxn ang="0">
                  <a:pos x="155" y="168"/>
                </a:cxn>
                <a:cxn ang="0">
                  <a:pos x="148" y="146"/>
                </a:cxn>
                <a:cxn ang="0">
                  <a:pos x="171" y="145"/>
                </a:cxn>
                <a:cxn ang="0">
                  <a:pos x="188" y="133"/>
                </a:cxn>
                <a:cxn ang="0">
                  <a:pos x="197" y="117"/>
                </a:cxn>
                <a:cxn ang="0">
                  <a:pos x="204" y="97"/>
                </a:cxn>
                <a:cxn ang="0">
                  <a:pos x="182" y="80"/>
                </a:cxn>
                <a:cxn ang="0">
                  <a:pos x="195" y="72"/>
                </a:cxn>
                <a:cxn ang="0">
                  <a:pos x="209" y="57"/>
                </a:cxn>
                <a:cxn ang="0">
                  <a:pos x="215" y="31"/>
                </a:cxn>
                <a:cxn ang="0">
                  <a:pos x="207" y="10"/>
                </a:cxn>
              </a:cxnLst>
              <a:rect l="0" t="0" r="r" b="b"/>
              <a:pathLst>
                <a:path w="216" h="243">
                  <a:moveTo>
                    <a:pt x="206" y="9"/>
                  </a:moveTo>
                  <a:cubicBezTo>
                    <a:pt x="204" y="9"/>
                    <a:pt x="202" y="9"/>
                    <a:pt x="201" y="9"/>
                  </a:cubicBezTo>
                  <a:cubicBezTo>
                    <a:pt x="199" y="9"/>
                    <a:pt x="199" y="9"/>
                    <a:pt x="198" y="8"/>
                  </a:cubicBezTo>
                  <a:cubicBezTo>
                    <a:pt x="198" y="5"/>
                    <a:pt x="200" y="2"/>
                    <a:pt x="197" y="1"/>
                  </a:cubicBezTo>
                  <a:cubicBezTo>
                    <a:pt x="194" y="0"/>
                    <a:pt x="192" y="2"/>
                    <a:pt x="190" y="2"/>
                  </a:cubicBezTo>
                  <a:cubicBezTo>
                    <a:pt x="187" y="4"/>
                    <a:pt x="183" y="4"/>
                    <a:pt x="180" y="6"/>
                  </a:cubicBezTo>
                  <a:cubicBezTo>
                    <a:pt x="180" y="6"/>
                    <a:pt x="179" y="6"/>
                    <a:pt x="179" y="6"/>
                  </a:cubicBezTo>
                  <a:cubicBezTo>
                    <a:pt x="179" y="7"/>
                    <a:pt x="179" y="7"/>
                    <a:pt x="179" y="7"/>
                  </a:cubicBezTo>
                  <a:cubicBezTo>
                    <a:pt x="177" y="9"/>
                    <a:pt x="173" y="8"/>
                    <a:pt x="170" y="8"/>
                  </a:cubicBezTo>
                  <a:cubicBezTo>
                    <a:pt x="166" y="8"/>
                    <a:pt x="162" y="5"/>
                    <a:pt x="158" y="5"/>
                  </a:cubicBezTo>
                  <a:cubicBezTo>
                    <a:pt x="154" y="5"/>
                    <a:pt x="153" y="6"/>
                    <a:pt x="150" y="8"/>
                  </a:cubicBezTo>
                  <a:cubicBezTo>
                    <a:pt x="148" y="8"/>
                    <a:pt x="146" y="9"/>
                    <a:pt x="144" y="10"/>
                  </a:cubicBezTo>
                  <a:cubicBezTo>
                    <a:pt x="140" y="10"/>
                    <a:pt x="137" y="10"/>
                    <a:pt x="135" y="12"/>
                  </a:cubicBezTo>
                  <a:cubicBezTo>
                    <a:pt x="134" y="13"/>
                    <a:pt x="134" y="13"/>
                    <a:pt x="134" y="13"/>
                  </a:cubicBezTo>
                  <a:cubicBezTo>
                    <a:pt x="133" y="14"/>
                    <a:pt x="132" y="14"/>
                    <a:pt x="131" y="15"/>
                  </a:cubicBezTo>
                  <a:cubicBezTo>
                    <a:pt x="129" y="16"/>
                    <a:pt x="127" y="16"/>
                    <a:pt x="125" y="18"/>
                  </a:cubicBezTo>
                  <a:cubicBezTo>
                    <a:pt x="124" y="18"/>
                    <a:pt x="123" y="20"/>
                    <a:pt x="122" y="21"/>
                  </a:cubicBezTo>
                  <a:cubicBezTo>
                    <a:pt x="121" y="21"/>
                    <a:pt x="119" y="22"/>
                    <a:pt x="119" y="23"/>
                  </a:cubicBezTo>
                  <a:cubicBezTo>
                    <a:pt x="119" y="24"/>
                    <a:pt x="119" y="25"/>
                    <a:pt x="119" y="25"/>
                  </a:cubicBezTo>
                  <a:cubicBezTo>
                    <a:pt x="119" y="26"/>
                    <a:pt x="118" y="27"/>
                    <a:pt x="118" y="27"/>
                  </a:cubicBezTo>
                  <a:cubicBezTo>
                    <a:pt x="118" y="27"/>
                    <a:pt x="117" y="28"/>
                    <a:pt x="117" y="29"/>
                  </a:cubicBezTo>
                  <a:cubicBezTo>
                    <a:pt x="117" y="30"/>
                    <a:pt x="117" y="31"/>
                    <a:pt x="117" y="31"/>
                  </a:cubicBezTo>
                  <a:cubicBezTo>
                    <a:pt x="117" y="32"/>
                    <a:pt x="116" y="32"/>
                    <a:pt x="116" y="32"/>
                  </a:cubicBezTo>
                  <a:cubicBezTo>
                    <a:pt x="116" y="33"/>
                    <a:pt x="117" y="33"/>
                    <a:pt x="116" y="34"/>
                  </a:cubicBezTo>
                  <a:cubicBezTo>
                    <a:pt x="116" y="34"/>
                    <a:pt x="114" y="35"/>
                    <a:pt x="113" y="35"/>
                  </a:cubicBezTo>
                  <a:cubicBezTo>
                    <a:pt x="111" y="36"/>
                    <a:pt x="109" y="36"/>
                    <a:pt x="109" y="33"/>
                  </a:cubicBezTo>
                  <a:cubicBezTo>
                    <a:pt x="108" y="32"/>
                    <a:pt x="108" y="31"/>
                    <a:pt x="107" y="30"/>
                  </a:cubicBezTo>
                  <a:cubicBezTo>
                    <a:pt x="105" y="29"/>
                    <a:pt x="103" y="36"/>
                    <a:pt x="103" y="38"/>
                  </a:cubicBezTo>
                  <a:cubicBezTo>
                    <a:pt x="104" y="39"/>
                    <a:pt x="104" y="40"/>
                    <a:pt x="104" y="41"/>
                  </a:cubicBezTo>
                  <a:cubicBezTo>
                    <a:pt x="105" y="43"/>
                    <a:pt x="107" y="43"/>
                    <a:pt x="109" y="42"/>
                  </a:cubicBezTo>
                  <a:cubicBezTo>
                    <a:pt x="110" y="41"/>
                    <a:pt x="110" y="39"/>
                    <a:pt x="112" y="41"/>
                  </a:cubicBezTo>
                  <a:cubicBezTo>
                    <a:pt x="112" y="41"/>
                    <a:pt x="113" y="42"/>
                    <a:pt x="113" y="42"/>
                  </a:cubicBezTo>
                  <a:cubicBezTo>
                    <a:pt x="113" y="43"/>
                    <a:pt x="114" y="43"/>
                    <a:pt x="114" y="43"/>
                  </a:cubicBezTo>
                  <a:cubicBezTo>
                    <a:pt x="116" y="46"/>
                    <a:pt x="115" y="51"/>
                    <a:pt x="115" y="54"/>
                  </a:cubicBezTo>
                  <a:cubicBezTo>
                    <a:pt x="115" y="56"/>
                    <a:pt x="115" y="56"/>
                    <a:pt x="118" y="56"/>
                  </a:cubicBezTo>
                  <a:cubicBezTo>
                    <a:pt x="119" y="56"/>
                    <a:pt x="120" y="55"/>
                    <a:pt x="121" y="55"/>
                  </a:cubicBezTo>
                  <a:cubicBezTo>
                    <a:pt x="123" y="56"/>
                    <a:pt x="124" y="57"/>
                    <a:pt x="125" y="57"/>
                  </a:cubicBezTo>
                  <a:cubicBezTo>
                    <a:pt x="126" y="60"/>
                    <a:pt x="130" y="56"/>
                    <a:pt x="131" y="57"/>
                  </a:cubicBezTo>
                  <a:cubicBezTo>
                    <a:pt x="132" y="58"/>
                    <a:pt x="132" y="59"/>
                    <a:pt x="131" y="60"/>
                  </a:cubicBezTo>
                  <a:cubicBezTo>
                    <a:pt x="129" y="62"/>
                    <a:pt x="126" y="61"/>
                    <a:pt x="125" y="63"/>
                  </a:cubicBezTo>
                  <a:cubicBezTo>
                    <a:pt x="124" y="65"/>
                    <a:pt x="125" y="68"/>
                    <a:pt x="125" y="70"/>
                  </a:cubicBezTo>
                  <a:cubicBezTo>
                    <a:pt x="125" y="72"/>
                    <a:pt x="125" y="72"/>
                    <a:pt x="126" y="74"/>
                  </a:cubicBezTo>
                  <a:cubicBezTo>
                    <a:pt x="126" y="74"/>
                    <a:pt x="127" y="75"/>
                    <a:pt x="127" y="75"/>
                  </a:cubicBezTo>
                  <a:cubicBezTo>
                    <a:pt x="127" y="76"/>
                    <a:pt x="127" y="77"/>
                    <a:pt x="127" y="78"/>
                  </a:cubicBezTo>
                  <a:cubicBezTo>
                    <a:pt x="129" y="78"/>
                    <a:pt x="130" y="77"/>
                    <a:pt x="129" y="80"/>
                  </a:cubicBezTo>
                  <a:cubicBezTo>
                    <a:pt x="129" y="81"/>
                    <a:pt x="129" y="81"/>
                    <a:pt x="127" y="81"/>
                  </a:cubicBezTo>
                  <a:cubicBezTo>
                    <a:pt x="124" y="82"/>
                    <a:pt x="122" y="81"/>
                    <a:pt x="119" y="82"/>
                  </a:cubicBezTo>
                  <a:cubicBezTo>
                    <a:pt x="118" y="82"/>
                    <a:pt x="118" y="83"/>
                    <a:pt x="117" y="83"/>
                  </a:cubicBezTo>
                  <a:cubicBezTo>
                    <a:pt x="116" y="83"/>
                    <a:pt x="116" y="83"/>
                    <a:pt x="115" y="83"/>
                  </a:cubicBezTo>
                  <a:cubicBezTo>
                    <a:pt x="113" y="83"/>
                    <a:pt x="113" y="83"/>
                    <a:pt x="112" y="84"/>
                  </a:cubicBezTo>
                  <a:cubicBezTo>
                    <a:pt x="110" y="85"/>
                    <a:pt x="110" y="85"/>
                    <a:pt x="110" y="87"/>
                  </a:cubicBezTo>
                  <a:cubicBezTo>
                    <a:pt x="110" y="87"/>
                    <a:pt x="109" y="88"/>
                    <a:pt x="109" y="88"/>
                  </a:cubicBezTo>
                  <a:cubicBezTo>
                    <a:pt x="109" y="89"/>
                    <a:pt x="109" y="90"/>
                    <a:pt x="109" y="91"/>
                  </a:cubicBezTo>
                  <a:cubicBezTo>
                    <a:pt x="109" y="92"/>
                    <a:pt x="109" y="92"/>
                    <a:pt x="109" y="93"/>
                  </a:cubicBezTo>
                  <a:cubicBezTo>
                    <a:pt x="110" y="94"/>
                    <a:pt x="110" y="94"/>
                    <a:pt x="110" y="95"/>
                  </a:cubicBezTo>
                  <a:cubicBezTo>
                    <a:pt x="110" y="96"/>
                    <a:pt x="109" y="97"/>
                    <a:pt x="108" y="98"/>
                  </a:cubicBezTo>
                  <a:cubicBezTo>
                    <a:pt x="107" y="101"/>
                    <a:pt x="109" y="101"/>
                    <a:pt x="110" y="104"/>
                  </a:cubicBezTo>
                  <a:cubicBezTo>
                    <a:pt x="110" y="105"/>
                    <a:pt x="110" y="106"/>
                    <a:pt x="111" y="107"/>
                  </a:cubicBezTo>
                  <a:cubicBezTo>
                    <a:pt x="111" y="108"/>
                    <a:pt x="112" y="109"/>
                    <a:pt x="113" y="109"/>
                  </a:cubicBezTo>
                  <a:cubicBezTo>
                    <a:pt x="114" y="110"/>
                    <a:pt x="115" y="111"/>
                    <a:pt x="114" y="112"/>
                  </a:cubicBezTo>
                  <a:cubicBezTo>
                    <a:pt x="114" y="112"/>
                    <a:pt x="114" y="112"/>
                    <a:pt x="113" y="112"/>
                  </a:cubicBezTo>
                  <a:cubicBezTo>
                    <a:pt x="113" y="112"/>
                    <a:pt x="112" y="111"/>
                    <a:pt x="112" y="111"/>
                  </a:cubicBezTo>
                  <a:cubicBezTo>
                    <a:pt x="111" y="110"/>
                    <a:pt x="110" y="109"/>
                    <a:pt x="109" y="108"/>
                  </a:cubicBezTo>
                  <a:cubicBezTo>
                    <a:pt x="108" y="107"/>
                    <a:pt x="108" y="107"/>
                    <a:pt x="107" y="106"/>
                  </a:cubicBezTo>
                  <a:cubicBezTo>
                    <a:pt x="105" y="105"/>
                    <a:pt x="104" y="106"/>
                    <a:pt x="103" y="106"/>
                  </a:cubicBezTo>
                  <a:cubicBezTo>
                    <a:pt x="101" y="106"/>
                    <a:pt x="99" y="105"/>
                    <a:pt x="98" y="105"/>
                  </a:cubicBezTo>
                  <a:cubicBezTo>
                    <a:pt x="96" y="104"/>
                    <a:pt x="95" y="104"/>
                    <a:pt x="94" y="104"/>
                  </a:cubicBezTo>
                  <a:cubicBezTo>
                    <a:pt x="92" y="103"/>
                    <a:pt x="91" y="100"/>
                    <a:pt x="93" y="99"/>
                  </a:cubicBezTo>
                  <a:cubicBezTo>
                    <a:pt x="94" y="98"/>
                    <a:pt x="100" y="100"/>
                    <a:pt x="99" y="97"/>
                  </a:cubicBezTo>
                  <a:cubicBezTo>
                    <a:pt x="98" y="95"/>
                    <a:pt x="97" y="96"/>
                    <a:pt x="97" y="95"/>
                  </a:cubicBezTo>
                  <a:cubicBezTo>
                    <a:pt x="97" y="94"/>
                    <a:pt x="97" y="92"/>
                    <a:pt x="97" y="91"/>
                  </a:cubicBezTo>
                  <a:cubicBezTo>
                    <a:pt x="97" y="90"/>
                    <a:pt x="96" y="90"/>
                    <a:pt x="96" y="89"/>
                  </a:cubicBezTo>
                  <a:cubicBezTo>
                    <a:pt x="96" y="89"/>
                    <a:pt x="97" y="88"/>
                    <a:pt x="97" y="88"/>
                  </a:cubicBezTo>
                  <a:cubicBezTo>
                    <a:pt x="97" y="88"/>
                    <a:pt x="97" y="87"/>
                    <a:pt x="97" y="86"/>
                  </a:cubicBezTo>
                  <a:cubicBezTo>
                    <a:pt x="96" y="84"/>
                    <a:pt x="95" y="83"/>
                    <a:pt x="94" y="82"/>
                  </a:cubicBezTo>
                  <a:cubicBezTo>
                    <a:pt x="94" y="81"/>
                    <a:pt x="94" y="81"/>
                    <a:pt x="94" y="80"/>
                  </a:cubicBezTo>
                  <a:cubicBezTo>
                    <a:pt x="93" y="80"/>
                    <a:pt x="93" y="80"/>
                    <a:pt x="93" y="79"/>
                  </a:cubicBezTo>
                  <a:cubicBezTo>
                    <a:pt x="93" y="77"/>
                    <a:pt x="95" y="78"/>
                    <a:pt x="97" y="78"/>
                  </a:cubicBezTo>
                  <a:cubicBezTo>
                    <a:pt x="98" y="78"/>
                    <a:pt x="98" y="78"/>
                    <a:pt x="100" y="78"/>
                  </a:cubicBezTo>
                  <a:cubicBezTo>
                    <a:pt x="101" y="78"/>
                    <a:pt x="102" y="77"/>
                    <a:pt x="102" y="77"/>
                  </a:cubicBezTo>
                  <a:cubicBezTo>
                    <a:pt x="103" y="77"/>
                    <a:pt x="104" y="77"/>
                    <a:pt x="105" y="77"/>
                  </a:cubicBezTo>
                  <a:cubicBezTo>
                    <a:pt x="107" y="76"/>
                    <a:pt x="106" y="76"/>
                    <a:pt x="107" y="75"/>
                  </a:cubicBezTo>
                  <a:cubicBezTo>
                    <a:pt x="108" y="72"/>
                    <a:pt x="109" y="75"/>
                    <a:pt x="111" y="75"/>
                  </a:cubicBezTo>
                  <a:cubicBezTo>
                    <a:pt x="111" y="75"/>
                    <a:pt x="112" y="75"/>
                    <a:pt x="113" y="75"/>
                  </a:cubicBezTo>
                  <a:cubicBezTo>
                    <a:pt x="113" y="74"/>
                    <a:pt x="113" y="72"/>
                    <a:pt x="112" y="72"/>
                  </a:cubicBezTo>
                  <a:cubicBezTo>
                    <a:pt x="112" y="71"/>
                    <a:pt x="111" y="71"/>
                    <a:pt x="110" y="71"/>
                  </a:cubicBezTo>
                  <a:cubicBezTo>
                    <a:pt x="110" y="70"/>
                    <a:pt x="108" y="69"/>
                    <a:pt x="108" y="68"/>
                  </a:cubicBezTo>
                  <a:cubicBezTo>
                    <a:pt x="107" y="68"/>
                    <a:pt x="108" y="67"/>
                    <a:pt x="108" y="66"/>
                  </a:cubicBezTo>
                  <a:cubicBezTo>
                    <a:pt x="108" y="64"/>
                    <a:pt x="107" y="64"/>
                    <a:pt x="105" y="63"/>
                  </a:cubicBezTo>
                  <a:cubicBezTo>
                    <a:pt x="103" y="62"/>
                    <a:pt x="103" y="60"/>
                    <a:pt x="102" y="58"/>
                  </a:cubicBezTo>
                  <a:cubicBezTo>
                    <a:pt x="101" y="57"/>
                    <a:pt x="99" y="56"/>
                    <a:pt x="98" y="55"/>
                  </a:cubicBezTo>
                  <a:cubicBezTo>
                    <a:pt x="97" y="54"/>
                    <a:pt x="97" y="55"/>
                    <a:pt x="97" y="53"/>
                  </a:cubicBezTo>
                  <a:cubicBezTo>
                    <a:pt x="97" y="52"/>
                    <a:pt x="98" y="51"/>
                    <a:pt x="99" y="50"/>
                  </a:cubicBezTo>
                  <a:cubicBezTo>
                    <a:pt x="100" y="49"/>
                    <a:pt x="101" y="48"/>
                    <a:pt x="102" y="47"/>
                  </a:cubicBezTo>
                  <a:cubicBezTo>
                    <a:pt x="104" y="47"/>
                    <a:pt x="105" y="46"/>
                    <a:pt x="106" y="45"/>
                  </a:cubicBezTo>
                  <a:cubicBezTo>
                    <a:pt x="104" y="45"/>
                    <a:pt x="102" y="45"/>
                    <a:pt x="100" y="46"/>
                  </a:cubicBezTo>
                  <a:cubicBezTo>
                    <a:pt x="99" y="47"/>
                    <a:pt x="98" y="48"/>
                    <a:pt x="97" y="49"/>
                  </a:cubicBezTo>
                  <a:cubicBezTo>
                    <a:pt x="95" y="51"/>
                    <a:pt x="93" y="53"/>
                    <a:pt x="92" y="53"/>
                  </a:cubicBezTo>
                  <a:cubicBezTo>
                    <a:pt x="90" y="53"/>
                    <a:pt x="86" y="53"/>
                    <a:pt x="85" y="51"/>
                  </a:cubicBezTo>
                  <a:cubicBezTo>
                    <a:pt x="85" y="51"/>
                    <a:pt x="85" y="51"/>
                    <a:pt x="85" y="51"/>
                  </a:cubicBezTo>
                  <a:cubicBezTo>
                    <a:pt x="85" y="50"/>
                    <a:pt x="84" y="50"/>
                    <a:pt x="84" y="49"/>
                  </a:cubicBezTo>
                  <a:cubicBezTo>
                    <a:pt x="84" y="48"/>
                    <a:pt x="83" y="47"/>
                    <a:pt x="82" y="47"/>
                  </a:cubicBezTo>
                  <a:cubicBezTo>
                    <a:pt x="78" y="47"/>
                    <a:pt x="77" y="50"/>
                    <a:pt x="77" y="53"/>
                  </a:cubicBezTo>
                  <a:cubicBezTo>
                    <a:pt x="77" y="56"/>
                    <a:pt x="77" y="57"/>
                    <a:pt x="75" y="60"/>
                  </a:cubicBezTo>
                  <a:cubicBezTo>
                    <a:pt x="75" y="60"/>
                    <a:pt x="74" y="62"/>
                    <a:pt x="73" y="62"/>
                  </a:cubicBezTo>
                  <a:cubicBezTo>
                    <a:pt x="72" y="63"/>
                    <a:pt x="69" y="61"/>
                    <a:pt x="67" y="60"/>
                  </a:cubicBezTo>
                  <a:cubicBezTo>
                    <a:pt x="67" y="61"/>
                    <a:pt x="67" y="62"/>
                    <a:pt x="67" y="63"/>
                  </a:cubicBezTo>
                  <a:cubicBezTo>
                    <a:pt x="66" y="66"/>
                    <a:pt x="68" y="68"/>
                    <a:pt x="69" y="71"/>
                  </a:cubicBezTo>
                  <a:cubicBezTo>
                    <a:pt x="69" y="72"/>
                    <a:pt x="68" y="73"/>
                    <a:pt x="69" y="74"/>
                  </a:cubicBezTo>
                  <a:cubicBezTo>
                    <a:pt x="69" y="75"/>
                    <a:pt x="72" y="75"/>
                    <a:pt x="73" y="77"/>
                  </a:cubicBezTo>
                  <a:cubicBezTo>
                    <a:pt x="73" y="79"/>
                    <a:pt x="72" y="80"/>
                    <a:pt x="72" y="81"/>
                  </a:cubicBezTo>
                  <a:cubicBezTo>
                    <a:pt x="72" y="83"/>
                    <a:pt x="72" y="84"/>
                    <a:pt x="72" y="85"/>
                  </a:cubicBezTo>
                  <a:cubicBezTo>
                    <a:pt x="72" y="86"/>
                    <a:pt x="71" y="87"/>
                    <a:pt x="71" y="88"/>
                  </a:cubicBezTo>
                  <a:cubicBezTo>
                    <a:pt x="71" y="89"/>
                    <a:pt x="70" y="90"/>
                    <a:pt x="70" y="90"/>
                  </a:cubicBezTo>
                  <a:cubicBezTo>
                    <a:pt x="70" y="91"/>
                    <a:pt x="70" y="91"/>
                    <a:pt x="70" y="91"/>
                  </a:cubicBezTo>
                  <a:cubicBezTo>
                    <a:pt x="70" y="92"/>
                    <a:pt x="70" y="92"/>
                    <a:pt x="70" y="92"/>
                  </a:cubicBezTo>
                  <a:cubicBezTo>
                    <a:pt x="70" y="92"/>
                    <a:pt x="69" y="93"/>
                    <a:pt x="69" y="93"/>
                  </a:cubicBezTo>
                  <a:cubicBezTo>
                    <a:pt x="69" y="94"/>
                    <a:pt x="68" y="93"/>
                    <a:pt x="68" y="94"/>
                  </a:cubicBezTo>
                  <a:cubicBezTo>
                    <a:pt x="67" y="94"/>
                    <a:pt x="66" y="95"/>
                    <a:pt x="66" y="95"/>
                  </a:cubicBezTo>
                  <a:cubicBezTo>
                    <a:pt x="65" y="95"/>
                    <a:pt x="65" y="95"/>
                    <a:pt x="65" y="96"/>
                  </a:cubicBezTo>
                  <a:cubicBezTo>
                    <a:pt x="64" y="97"/>
                    <a:pt x="65" y="97"/>
                    <a:pt x="65" y="98"/>
                  </a:cubicBezTo>
                  <a:cubicBezTo>
                    <a:pt x="65" y="98"/>
                    <a:pt x="64" y="99"/>
                    <a:pt x="64" y="99"/>
                  </a:cubicBezTo>
                  <a:cubicBezTo>
                    <a:pt x="63" y="100"/>
                    <a:pt x="63" y="102"/>
                    <a:pt x="63" y="103"/>
                  </a:cubicBezTo>
                  <a:cubicBezTo>
                    <a:pt x="63" y="104"/>
                    <a:pt x="63" y="106"/>
                    <a:pt x="62" y="107"/>
                  </a:cubicBezTo>
                  <a:cubicBezTo>
                    <a:pt x="62" y="109"/>
                    <a:pt x="60" y="110"/>
                    <a:pt x="60" y="111"/>
                  </a:cubicBezTo>
                  <a:cubicBezTo>
                    <a:pt x="58" y="114"/>
                    <a:pt x="55" y="117"/>
                    <a:pt x="54" y="122"/>
                  </a:cubicBezTo>
                  <a:cubicBezTo>
                    <a:pt x="53" y="121"/>
                    <a:pt x="51" y="123"/>
                    <a:pt x="50" y="124"/>
                  </a:cubicBezTo>
                  <a:cubicBezTo>
                    <a:pt x="49" y="125"/>
                    <a:pt x="49" y="126"/>
                    <a:pt x="49" y="127"/>
                  </a:cubicBezTo>
                  <a:cubicBezTo>
                    <a:pt x="49" y="127"/>
                    <a:pt x="49" y="128"/>
                    <a:pt x="48" y="128"/>
                  </a:cubicBezTo>
                  <a:cubicBezTo>
                    <a:pt x="48" y="126"/>
                    <a:pt x="43" y="126"/>
                    <a:pt x="42" y="127"/>
                  </a:cubicBezTo>
                  <a:cubicBezTo>
                    <a:pt x="41" y="128"/>
                    <a:pt x="41" y="128"/>
                    <a:pt x="41" y="129"/>
                  </a:cubicBezTo>
                  <a:cubicBezTo>
                    <a:pt x="40" y="130"/>
                    <a:pt x="40" y="131"/>
                    <a:pt x="39" y="133"/>
                  </a:cubicBezTo>
                  <a:cubicBezTo>
                    <a:pt x="39" y="134"/>
                    <a:pt x="38" y="134"/>
                    <a:pt x="38" y="135"/>
                  </a:cubicBezTo>
                  <a:cubicBezTo>
                    <a:pt x="38" y="136"/>
                    <a:pt x="38" y="137"/>
                    <a:pt x="38" y="138"/>
                  </a:cubicBezTo>
                  <a:cubicBezTo>
                    <a:pt x="38" y="140"/>
                    <a:pt x="39" y="140"/>
                    <a:pt x="39" y="141"/>
                  </a:cubicBezTo>
                  <a:cubicBezTo>
                    <a:pt x="40" y="143"/>
                    <a:pt x="39" y="144"/>
                    <a:pt x="40" y="145"/>
                  </a:cubicBezTo>
                  <a:cubicBezTo>
                    <a:pt x="39" y="145"/>
                    <a:pt x="39" y="145"/>
                    <a:pt x="38" y="146"/>
                  </a:cubicBezTo>
                  <a:cubicBezTo>
                    <a:pt x="36" y="146"/>
                    <a:pt x="36" y="146"/>
                    <a:pt x="34" y="147"/>
                  </a:cubicBezTo>
                  <a:cubicBezTo>
                    <a:pt x="34" y="147"/>
                    <a:pt x="33" y="147"/>
                    <a:pt x="32" y="147"/>
                  </a:cubicBezTo>
                  <a:cubicBezTo>
                    <a:pt x="32" y="148"/>
                    <a:pt x="32" y="148"/>
                    <a:pt x="32" y="149"/>
                  </a:cubicBezTo>
                  <a:cubicBezTo>
                    <a:pt x="30" y="150"/>
                    <a:pt x="30" y="149"/>
                    <a:pt x="29" y="151"/>
                  </a:cubicBezTo>
                  <a:cubicBezTo>
                    <a:pt x="29" y="152"/>
                    <a:pt x="29" y="154"/>
                    <a:pt x="29" y="156"/>
                  </a:cubicBezTo>
                  <a:cubicBezTo>
                    <a:pt x="29" y="158"/>
                    <a:pt x="28" y="157"/>
                    <a:pt x="26" y="157"/>
                  </a:cubicBezTo>
                  <a:cubicBezTo>
                    <a:pt x="25" y="157"/>
                    <a:pt x="23" y="158"/>
                    <a:pt x="22" y="158"/>
                  </a:cubicBezTo>
                  <a:cubicBezTo>
                    <a:pt x="20" y="159"/>
                    <a:pt x="15" y="162"/>
                    <a:pt x="16" y="164"/>
                  </a:cubicBezTo>
                  <a:cubicBezTo>
                    <a:pt x="17" y="165"/>
                    <a:pt x="19" y="165"/>
                    <a:pt x="20" y="164"/>
                  </a:cubicBezTo>
                  <a:cubicBezTo>
                    <a:pt x="20" y="164"/>
                    <a:pt x="21" y="163"/>
                    <a:pt x="21" y="163"/>
                  </a:cubicBezTo>
                  <a:cubicBezTo>
                    <a:pt x="22" y="162"/>
                    <a:pt x="24" y="162"/>
                    <a:pt x="24" y="162"/>
                  </a:cubicBezTo>
                  <a:cubicBezTo>
                    <a:pt x="26" y="161"/>
                    <a:pt x="26" y="161"/>
                    <a:pt x="28" y="162"/>
                  </a:cubicBezTo>
                  <a:cubicBezTo>
                    <a:pt x="28" y="162"/>
                    <a:pt x="29" y="163"/>
                    <a:pt x="29" y="164"/>
                  </a:cubicBezTo>
                  <a:cubicBezTo>
                    <a:pt x="30" y="164"/>
                    <a:pt x="32" y="164"/>
                    <a:pt x="33" y="164"/>
                  </a:cubicBezTo>
                  <a:cubicBezTo>
                    <a:pt x="34" y="164"/>
                    <a:pt x="40" y="161"/>
                    <a:pt x="40" y="163"/>
                  </a:cubicBezTo>
                  <a:cubicBezTo>
                    <a:pt x="41" y="164"/>
                    <a:pt x="37" y="167"/>
                    <a:pt x="36" y="167"/>
                  </a:cubicBezTo>
                  <a:cubicBezTo>
                    <a:pt x="35" y="168"/>
                    <a:pt x="35" y="169"/>
                    <a:pt x="35" y="170"/>
                  </a:cubicBezTo>
                  <a:cubicBezTo>
                    <a:pt x="37" y="170"/>
                    <a:pt x="39" y="171"/>
                    <a:pt x="40" y="172"/>
                  </a:cubicBezTo>
                  <a:cubicBezTo>
                    <a:pt x="40" y="173"/>
                    <a:pt x="40" y="175"/>
                    <a:pt x="40" y="176"/>
                  </a:cubicBezTo>
                  <a:cubicBezTo>
                    <a:pt x="41" y="177"/>
                    <a:pt x="44" y="177"/>
                    <a:pt x="44" y="178"/>
                  </a:cubicBezTo>
                  <a:cubicBezTo>
                    <a:pt x="45" y="179"/>
                    <a:pt x="44" y="180"/>
                    <a:pt x="44" y="181"/>
                  </a:cubicBezTo>
                  <a:cubicBezTo>
                    <a:pt x="39" y="181"/>
                    <a:pt x="36" y="176"/>
                    <a:pt x="34" y="172"/>
                  </a:cubicBezTo>
                  <a:cubicBezTo>
                    <a:pt x="33" y="171"/>
                    <a:pt x="31" y="170"/>
                    <a:pt x="30" y="169"/>
                  </a:cubicBezTo>
                  <a:cubicBezTo>
                    <a:pt x="29" y="169"/>
                    <a:pt x="28" y="169"/>
                    <a:pt x="28" y="168"/>
                  </a:cubicBezTo>
                  <a:cubicBezTo>
                    <a:pt x="27" y="167"/>
                    <a:pt x="27" y="167"/>
                    <a:pt x="25" y="167"/>
                  </a:cubicBezTo>
                  <a:cubicBezTo>
                    <a:pt x="23" y="167"/>
                    <a:pt x="23" y="168"/>
                    <a:pt x="22" y="169"/>
                  </a:cubicBezTo>
                  <a:cubicBezTo>
                    <a:pt x="20" y="170"/>
                    <a:pt x="17" y="169"/>
                    <a:pt x="15" y="169"/>
                  </a:cubicBezTo>
                  <a:cubicBezTo>
                    <a:pt x="13" y="169"/>
                    <a:pt x="13" y="169"/>
                    <a:pt x="12" y="169"/>
                  </a:cubicBezTo>
                  <a:cubicBezTo>
                    <a:pt x="12" y="170"/>
                    <a:pt x="11" y="170"/>
                    <a:pt x="11" y="171"/>
                  </a:cubicBezTo>
                  <a:cubicBezTo>
                    <a:pt x="10" y="171"/>
                    <a:pt x="10" y="171"/>
                    <a:pt x="9" y="172"/>
                  </a:cubicBezTo>
                  <a:cubicBezTo>
                    <a:pt x="8" y="173"/>
                    <a:pt x="5" y="177"/>
                    <a:pt x="6" y="179"/>
                  </a:cubicBezTo>
                  <a:cubicBezTo>
                    <a:pt x="8" y="179"/>
                    <a:pt x="12" y="178"/>
                    <a:pt x="13" y="180"/>
                  </a:cubicBezTo>
                  <a:cubicBezTo>
                    <a:pt x="14" y="180"/>
                    <a:pt x="14" y="181"/>
                    <a:pt x="14" y="182"/>
                  </a:cubicBezTo>
                  <a:cubicBezTo>
                    <a:pt x="15" y="183"/>
                    <a:pt x="16" y="183"/>
                    <a:pt x="18" y="184"/>
                  </a:cubicBezTo>
                  <a:cubicBezTo>
                    <a:pt x="22" y="184"/>
                    <a:pt x="23" y="187"/>
                    <a:pt x="27" y="185"/>
                  </a:cubicBezTo>
                  <a:cubicBezTo>
                    <a:pt x="29" y="184"/>
                    <a:pt x="31" y="183"/>
                    <a:pt x="33" y="182"/>
                  </a:cubicBezTo>
                  <a:cubicBezTo>
                    <a:pt x="34" y="182"/>
                    <a:pt x="34" y="182"/>
                    <a:pt x="35" y="182"/>
                  </a:cubicBezTo>
                  <a:cubicBezTo>
                    <a:pt x="36" y="182"/>
                    <a:pt x="37" y="181"/>
                    <a:pt x="37" y="181"/>
                  </a:cubicBezTo>
                  <a:cubicBezTo>
                    <a:pt x="38" y="181"/>
                    <a:pt x="39" y="182"/>
                    <a:pt x="40" y="183"/>
                  </a:cubicBezTo>
                  <a:cubicBezTo>
                    <a:pt x="40" y="185"/>
                    <a:pt x="39" y="186"/>
                    <a:pt x="41" y="186"/>
                  </a:cubicBezTo>
                  <a:cubicBezTo>
                    <a:pt x="42" y="187"/>
                    <a:pt x="46" y="184"/>
                    <a:pt x="47" y="186"/>
                  </a:cubicBezTo>
                  <a:cubicBezTo>
                    <a:pt x="48" y="186"/>
                    <a:pt x="48" y="190"/>
                    <a:pt x="48" y="190"/>
                  </a:cubicBezTo>
                  <a:cubicBezTo>
                    <a:pt x="47" y="191"/>
                    <a:pt x="45" y="190"/>
                    <a:pt x="44" y="190"/>
                  </a:cubicBezTo>
                  <a:cubicBezTo>
                    <a:pt x="41" y="189"/>
                    <a:pt x="39" y="189"/>
                    <a:pt x="36" y="188"/>
                  </a:cubicBezTo>
                  <a:cubicBezTo>
                    <a:pt x="35" y="188"/>
                    <a:pt x="34" y="187"/>
                    <a:pt x="33" y="188"/>
                  </a:cubicBezTo>
                  <a:cubicBezTo>
                    <a:pt x="32" y="188"/>
                    <a:pt x="31" y="188"/>
                    <a:pt x="30" y="188"/>
                  </a:cubicBezTo>
                  <a:cubicBezTo>
                    <a:pt x="27" y="189"/>
                    <a:pt x="24" y="188"/>
                    <a:pt x="21" y="188"/>
                  </a:cubicBezTo>
                  <a:cubicBezTo>
                    <a:pt x="18" y="188"/>
                    <a:pt x="16" y="188"/>
                    <a:pt x="13" y="187"/>
                  </a:cubicBezTo>
                  <a:cubicBezTo>
                    <a:pt x="12" y="187"/>
                    <a:pt x="11" y="186"/>
                    <a:pt x="11" y="186"/>
                  </a:cubicBezTo>
                  <a:cubicBezTo>
                    <a:pt x="9" y="185"/>
                    <a:pt x="8" y="183"/>
                    <a:pt x="6" y="183"/>
                  </a:cubicBezTo>
                  <a:cubicBezTo>
                    <a:pt x="3" y="182"/>
                    <a:pt x="1" y="184"/>
                    <a:pt x="1" y="187"/>
                  </a:cubicBezTo>
                  <a:cubicBezTo>
                    <a:pt x="1" y="188"/>
                    <a:pt x="1" y="189"/>
                    <a:pt x="0" y="190"/>
                  </a:cubicBezTo>
                  <a:cubicBezTo>
                    <a:pt x="0" y="192"/>
                    <a:pt x="1" y="192"/>
                    <a:pt x="1" y="193"/>
                  </a:cubicBezTo>
                  <a:cubicBezTo>
                    <a:pt x="2" y="194"/>
                    <a:pt x="2" y="195"/>
                    <a:pt x="3" y="196"/>
                  </a:cubicBezTo>
                  <a:cubicBezTo>
                    <a:pt x="4" y="197"/>
                    <a:pt x="5" y="197"/>
                    <a:pt x="6" y="197"/>
                  </a:cubicBezTo>
                  <a:cubicBezTo>
                    <a:pt x="7" y="198"/>
                    <a:pt x="9" y="199"/>
                    <a:pt x="11" y="198"/>
                  </a:cubicBezTo>
                  <a:cubicBezTo>
                    <a:pt x="12" y="197"/>
                    <a:pt x="12" y="196"/>
                    <a:pt x="12" y="196"/>
                  </a:cubicBezTo>
                  <a:cubicBezTo>
                    <a:pt x="13" y="195"/>
                    <a:pt x="17" y="194"/>
                    <a:pt x="18" y="194"/>
                  </a:cubicBezTo>
                  <a:cubicBezTo>
                    <a:pt x="21" y="194"/>
                    <a:pt x="22" y="196"/>
                    <a:pt x="23" y="198"/>
                  </a:cubicBezTo>
                  <a:cubicBezTo>
                    <a:pt x="25" y="200"/>
                    <a:pt x="30" y="201"/>
                    <a:pt x="33" y="202"/>
                  </a:cubicBezTo>
                  <a:cubicBezTo>
                    <a:pt x="35" y="203"/>
                    <a:pt x="36" y="204"/>
                    <a:pt x="38" y="203"/>
                  </a:cubicBezTo>
                  <a:cubicBezTo>
                    <a:pt x="39" y="203"/>
                    <a:pt x="40" y="202"/>
                    <a:pt x="41" y="201"/>
                  </a:cubicBezTo>
                  <a:cubicBezTo>
                    <a:pt x="41" y="200"/>
                    <a:pt x="42" y="199"/>
                    <a:pt x="42" y="199"/>
                  </a:cubicBezTo>
                  <a:cubicBezTo>
                    <a:pt x="42" y="198"/>
                    <a:pt x="43" y="197"/>
                    <a:pt x="44" y="196"/>
                  </a:cubicBezTo>
                  <a:cubicBezTo>
                    <a:pt x="44" y="195"/>
                    <a:pt x="44" y="195"/>
                    <a:pt x="46" y="194"/>
                  </a:cubicBezTo>
                  <a:cubicBezTo>
                    <a:pt x="47" y="194"/>
                    <a:pt x="48" y="194"/>
                    <a:pt x="49" y="193"/>
                  </a:cubicBezTo>
                  <a:cubicBezTo>
                    <a:pt x="49" y="193"/>
                    <a:pt x="49" y="193"/>
                    <a:pt x="49" y="193"/>
                  </a:cubicBezTo>
                  <a:cubicBezTo>
                    <a:pt x="49" y="192"/>
                    <a:pt x="49" y="192"/>
                    <a:pt x="50" y="192"/>
                  </a:cubicBezTo>
                  <a:cubicBezTo>
                    <a:pt x="51" y="191"/>
                    <a:pt x="51" y="191"/>
                    <a:pt x="51" y="190"/>
                  </a:cubicBezTo>
                  <a:cubicBezTo>
                    <a:pt x="52" y="189"/>
                    <a:pt x="53" y="188"/>
                    <a:pt x="54" y="188"/>
                  </a:cubicBezTo>
                  <a:cubicBezTo>
                    <a:pt x="55" y="187"/>
                    <a:pt x="55" y="187"/>
                    <a:pt x="56" y="187"/>
                  </a:cubicBezTo>
                  <a:cubicBezTo>
                    <a:pt x="57" y="186"/>
                    <a:pt x="58" y="186"/>
                    <a:pt x="59" y="185"/>
                  </a:cubicBezTo>
                  <a:cubicBezTo>
                    <a:pt x="60" y="185"/>
                    <a:pt x="60" y="184"/>
                    <a:pt x="61" y="183"/>
                  </a:cubicBezTo>
                  <a:cubicBezTo>
                    <a:pt x="62" y="183"/>
                    <a:pt x="63" y="183"/>
                    <a:pt x="64" y="183"/>
                  </a:cubicBezTo>
                  <a:cubicBezTo>
                    <a:pt x="65" y="183"/>
                    <a:pt x="66" y="182"/>
                    <a:pt x="67" y="182"/>
                  </a:cubicBezTo>
                  <a:cubicBezTo>
                    <a:pt x="70" y="182"/>
                    <a:pt x="73" y="182"/>
                    <a:pt x="76" y="182"/>
                  </a:cubicBezTo>
                  <a:cubicBezTo>
                    <a:pt x="79" y="182"/>
                    <a:pt x="80" y="184"/>
                    <a:pt x="82" y="184"/>
                  </a:cubicBezTo>
                  <a:cubicBezTo>
                    <a:pt x="84" y="185"/>
                    <a:pt x="86" y="184"/>
                    <a:pt x="88" y="184"/>
                  </a:cubicBezTo>
                  <a:cubicBezTo>
                    <a:pt x="89" y="184"/>
                    <a:pt x="91" y="184"/>
                    <a:pt x="92" y="184"/>
                  </a:cubicBezTo>
                  <a:cubicBezTo>
                    <a:pt x="93" y="184"/>
                    <a:pt x="94" y="183"/>
                    <a:pt x="96" y="182"/>
                  </a:cubicBezTo>
                  <a:cubicBezTo>
                    <a:pt x="96" y="182"/>
                    <a:pt x="97" y="182"/>
                    <a:pt x="98" y="182"/>
                  </a:cubicBezTo>
                  <a:cubicBezTo>
                    <a:pt x="99" y="182"/>
                    <a:pt x="100" y="182"/>
                    <a:pt x="100" y="182"/>
                  </a:cubicBezTo>
                  <a:cubicBezTo>
                    <a:pt x="103" y="182"/>
                    <a:pt x="104" y="185"/>
                    <a:pt x="103" y="187"/>
                  </a:cubicBezTo>
                  <a:cubicBezTo>
                    <a:pt x="103" y="188"/>
                    <a:pt x="100" y="190"/>
                    <a:pt x="98" y="191"/>
                  </a:cubicBezTo>
                  <a:cubicBezTo>
                    <a:pt x="98" y="191"/>
                    <a:pt x="97" y="191"/>
                    <a:pt x="97" y="192"/>
                  </a:cubicBezTo>
                  <a:cubicBezTo>
                    <a:pt x="97" y="193"/>
                    <a:pt x="98" y="193"/>
                    <a:pt x="99" y="193"/>
                  </a:cubicBezTo>
                  <a:cubicBezTo>
                    <a:pt x="101" y="194"/>
                    <a:pt x="102" y="194"/>
                    <a:pt x="104" y="195"/>
                  </a:cubicBezTo>
                  <a:cubicBezTo>
                    <a:pt x="106" y="196"/>
                    <a:pt x="106" y="196"/>
                    <a:pt x="107" y="197"/>
                  </a:cubicBezTo>
                  <a:cubicBezTo>
                    <a:pt x="107" y="197"/>
                    <a:pt x="108" y="198"/>
                    <a:pt x="108" y="198"/>
                  </a:cubicBezTo>
                  <a:cubicBezTo>
                    <a:pt x="109" y="198"/>
                    <a:pt x="109" y="199"/>
                    <a:pt x="109" y="199"/>
                  </a:cubicBezTo>
                  <a:cubicBezTo>
                    <a:pt x="111" y="200"/>
                    <a:pt x="112" y="200"/>
                    <a:pt x="113" y="199"/>
                  </a:cubicBezTo>
                  <a:cubicBezTo>
                    <a:pt x="116" y="198"/>
                    <a:pt x="118" y="197"/>
                    <a:pt x="121" y="197"/>
                  </a:cubicBezTo>
                  <a:cubicBezTo>
                    <a:pt x="123" y="197"/>
                    <a:pt x="123" y="197"/>
                    <a:pt x="124" y="199"/>
                  </a:cubicBezTo>
                  <a:cubicBezTo>
                    <a:pt x="124" y="199"/>
                    <a:pt x="125" y="200"/>
                    <a:pt x="125" y="200"/>
                  </a:cubicBezTo>
                  <a:cubicBezTo>
                    <a:pt x="126" y="201"/>
                    <a:pt x="126" y="201"/>
                    <a:pt x="127" y="202"/>
                  </a:cubicBezTo>
                  <a:cubicBezTo>
                    <a:pt x="127" y="202"/>
                    <a:pt x="128" y="203"/>
                    <a:pt x="129" y="203"/>
                  </a:cubicBezTo>
                  <a:cubicBezTo>
                    <a:pt x="130" y="204"/>
                    <a:pt x="131" y="204"/>
                    <a:pt x="132" y="204"/>
                  </a:cubicBezTo>
                  <a:cubicBezTo>
                    <a:pt x="133" y="205"/>
                    <a:pt x="135" y="205"/>
                    <a:pt x="136" y="205"/>
                  </a:cubicBezTo>
                  <a:cubicBezTo>
                    <a:pt x="136" y="206"/>
                    <a:pt x="137" y="207"/>
                    <a:pt x="137" y="208"/>
                  </a:cubicBezTo>
                  <a:cubicBezTo>
                    <a:pt x="136" y="209"/>
                    <a:pt x="136" y="209"/>
                    <a:pt x="135" y="210"/>
                  </a:cubicBezTo>
                  <a:cubicBezTo>
                    <a:pt x="135" y="211"/>
                    <a:pt x="134" y="212"/>
                    <a:pt x="134" y="213"/>
                  </a:cubicBezTo>
                  <a:cubicBezTo>
                    <a:pt x="133" y="214"/>
                    <a:pt x="133" y="214"/>
                    <a:pt x="132" y="214"/>
                  </a:cubicBezTo>
                  <a:cubicBezTo>
                    <a:pt x="132" y="215"/>
                    <a:pt x="132" y="215"/>
                    <a:pt x="132" y="216"/>
                  </a:cubicBezTo>
                  <a:cubicBezTo>
                    <a:pt x="131" y="218"/>
                    <a:pt x="130" y="219"/>
                    <a:pt x="129" y="221"/>
                  </a:cubicBezTo>
                  <a:cubicBezTo>
                    <a:pt x="129" y="222"/>
                    <a:pt x="129" y="223"/>
                    <a:pt x="128" y="224"/>
                  </a:cubicBezTo>
                  <a:cubicBezTo>
                    <a:pt x="128" y="226"/>
                    <a:pt x="128" y="227"/>
                    <a:pt x="127" y="228"/>
                  </a:cubicBezTo>
                  <a:cubicBezTo>
                    <a:pt x="126" y="229"/>
                    <a:pt x="126" y="229"/>
                    <a:pt x="126" y="231"/>
                  </a:cubicBezTo>
                  <a:cubicBezTo>
                    <a:pt x="126" y="231"/>
                    <a:pt x="126" y="232"/>
                    <a:pt x="126" y="233"/>
                  </a:cubicBezTo>
                  <a:cubicBezTo>
                    <a:pt x="126" y="234"/>
                    <a:pt x="125" y="238"/>
                    <a:pt x="126" y="239"/>
                  </a:cubicBezTo>
                  <a:cubicBezTo>
                    <a:pt x="127" y="241"/>
                    <a:pt x="131" y="240"/>
                    <a:pt x="133" y="240"/>
                  </a:cubicBezTo>
                  <a:cubicBezTo>
                    <a:pt x="134" y="240"/>
                    <a:pt x="135" y="241"/>
                    <a:pt x="137" y="241"/>
                  </a:cubicBezTo>
                  <a:cubicBezTo>
                    <a:pt x="139" y="243"/>
                    <a:pt x="142" y="243"/>
                    <a:pt x="145" y="243"/>
                  </a:cubicBezTo>
                  <a:cubicBezTo>
                    <a:pt x="145" y="243"/>
                    <a:pt x="145" y="243"/>
                    <a:pt x="145" y="243"/>
                  </a:cubicBezTo>
                  <a:cubicBezTo>
                    <a:pt x="146" y="242"/>
                    <a:pt x="146" y="241"/>
                    <a:pt x="146" y="241"/>
                  </a:cubicBezTo>
                  <a:cubicBezTo>
                    <a:pt x="147" y="240"/>
                    <a:pt x="148" y="240"/>
                    <a:pt x="149" y="239"/>
                  </a:cubicBezTo>
                  <a:cubicBezTo>
                    <a:pt x="149" y="239"/>
                    <a:pt x="148" y="239"/>
                    <a:pt x="148" y="238"/>
                  </a:cubicBezTo>
                  <a:cubicBezTo>
                    <a:pt x="148" y="238"/>
                    <a:pt x="148" y="237"/>
                    <a:pt x="149" y="236"/>
                  </a:cubicBezTo>
                  <a:cubicBezTo>
                    <a:pt x="149" y="235"/>
                    <a:pt x="149" y="235"/>
                    <a:pt x="149" y="233"/>
                  </a:cubicBezTo>
                  <a:cubicBezTo>
                    <a:pt x="149" y="233"/>
                    <a:pt x="149" y="233"/>
                    <a:pt x="149" y="232"/>
                  </a:cubicBezTo>
                  <a:cubicBezTo>
                    <a:pt x="149" y="232"/>
                    <a:pt x="149" y="231"/>
                    <a:pt x="149" y="230"/>
                  </a:cubicBezTo>
                  <a:cubicBezTo>
                    <a:pt x="150" y="229"/>
                    <a:pt x="150" y="227"/>
                    <a:pt x="151" y="226"/>
                  </a:cubicBezTo>
                  <a:cubicBezTo>
                    <a:pt x="151" y="224"/>
                    <a:pt x="151" y="222"/>
                    <a:pt x="151" y="221"/>
                  </a:cubicBezTo>
                  <a:cubicBezTo>
                    <a:pt x="151" y="220"/>
                    <a:pt x="150" y="219"/>
                    <a:pt x="150" y="219"/>
                  </a:cubicBezTo>
                  <a:cubicBezTo>
                    <a:pt x="149" y="219"/>
                    <a:pt x="149" y="219"/>
                    <a:pt x="149" y="219"/>
                  </a:cubicBezTo>
                  <a:cubicBezTo>
                    <a:pt x="149" y="219"/>
                    <a:pt x="149" y="219"/>
                    <a:pt x="149" y="219"/>
                  </a:cubicBezTo>
                  <a:cubicBezTo>
                    <a:pt x="149" y="219"/>
                    <a:pt x="148" y="219"/>
                    <a:pt x="147" y="219"/>
                  </a:cubicBezTo>
                  <a:cubicBezTo>
                    <a:pt x="146" y="219"/>
                    <a:pt x="146" y="219"/>
                    <a:pt x="146" y="219"/>
                  </a:cubicBezTo>
                  <a:cubicBezTo>
                    <a:pt x="145" y="217"/>
                    <a:pt x="146" y="215"/>
                    <a:pt x="146" y="213"/>
                  </a:cubicBezTo>
                  <a:cubicBezTo>
                    <a:pt x="147" y="212"/>
                    <a:pt x="146" y="212"/>
                    <a:pt x="148" y="212"/>
                  </a:cubicBezTo>
                  <a:cubicBezTo>
                    <a:pt x="149" y="211"/>
                    <a:pt x="149" y="211"/>
                    <a:pt x="150" y="210"/>
                  </a:cubicBezTo>
                  <a:cubicBezTo>
                    <a:pt x="150" y="209"/>
                    <a:pt x="152" y="209"/>
                    <a:pt x="153" y="208"/>
                  </a:cubicBezTo>
                  <a:cubicBezTo>
                    <a:pt x="152" y="207"/>
                    <a:pt x="152" y="207"/>
                    <a:pt x="152" y="206"/>
                  </a:cubicBezTo>
                  <a:cubicBezTo>
                    <a:pt x="152" y="206"/>
                    <a:pt x="152" y="205"/>
                    <a:pt x="152" y="205"/>
                  </a:cubicBezTo>
                  <a:cubicBezTo>
                    <a:pt x="152" y="204"/>
                    <a:pt x="152" y="204"/>
                    <a:pt x="151" y="204"/>
                  </a:cubicBezTo>
                  <a:cubicBezTo>
                    <a:pt x="151" y="203"/>
                    <a:pt x="152" y="203"/>
                    <a:pt x="153" y="202"/>
                  </a:cubicBezTo>
                  <a:cubicBezTo>
                    <a:pt x="154" y="199"/>
                    <a:pt x="152" y="196"/>
                    <a:pt x="154" y="194"/>
                  </a:cubicBezTo>
                  <a:cubicBezTo>
                    <a:pt x="154" y="193"/>
                    <a:pt x="155" y="193"/>
                    <a:pt x="155" y="192"/>
                  </a:cubicBezTo>
                  <a:cubicBezTo>
                    <a:pt x="156" y="191"/>
                    <a:pt x="157" y="191"/>
                    <a:pt x="157" y="190"/>
                  </a:cubicBezTo>
                  <a:cubicBezTo>
                    <a:pt x="158" y="189"/>
                    <a:pt x="158" y="190"/>
                    <a:pt x="158" y="188"/>
                  </a:cubicBezTo>
                  <a:cubicBezTo>
                    <a:pt x="158" y="187"/>
                    <a:pt x="158" y="185"/>
                    <a:pt x="158" y="184"/>
                  </a:cubicBezTo>
                  <a:cubicBezTo>
                    <a:pt x="157" y="182"/>
                    <a:pt x="157" y="179"/>
                    <a:pt x="157" y="177"/>
                  </a:cubicBezTo>
                  <a:cubicBezTo>
                    <a:pt x="156" y="176"/>
                    <a:pt x="156" y="176"/>
                    <a:pt x="156" y="175"/>
                  </a:cubicBezTo>
                  <a:cubicBezTo>
                    <a:pt x="156" y="174"/>
                    <a:pt x="156" y="173"/>
                    <a:pt x="156" y="172"/>
                  </a:cubicBezTo>
                  <a:cubicBezTo>
                    <a:pt x="156" y="171"/>
                    <a:pt x="155" y="170"/>
                    <a:pt x="155" y="169"/>
                  </a:cubicBezTo>
                  <a:cubicBezTo>
                    <a:pt x="155" y="169"/>
                    <a:pt x="155" y="169"/>
                    <a:pt x="155" y="168"/>
                  </a:cubicBezTo>
                  <a:cubicBezTo>
                    <a:pt x="154" y="167"/>
                    <a:pt x="152" y="167"/>
                    <a:pt x="151" y="165"/>
                  </a:cubicBezTo>
                  <a:cubicBezTo>
                    <a:pt x="150" y="164"/>
                    <a:pt x="151" y="162"/>
                    <a:pt x="150" y="160"/>
                  </a:cubicBezTo>
                  <a:cubicBezTo>
                    <a:pt x="150" y="158"/>
                    <a:pt x="147" y="157"/>
                    <a:pt x="146" y="156"/>
                  </a:cubicBezTo>
                  <a:cubicBezTo>
                    <a:pt x="145" y="155"/>
                    <a:pt x="145" y="155"/>
                    <a:pt x="145" y="153"/>
                  </a:cubicBezTo>
                  <a:cubicBezTo>
                    <a:pt x="145" y="153"/>
                    <a:pt x="145" y="152"/>
                    <a:pt x="145" y="151"/>
                  </a:cubicBezTo>
                  <a:cubicBezTo>
                    <a:pt x="145" y="149"/>
                    <a:pt x="146" y="146"/>
                    <a:pt x="148" y="146"/>
                  </a:cubicBezTo>
                  <a:cubicBezTo>
                    <a:pt x="150" y="146"/>
                    <a:pt x="151" y="146"/>
                    <a:pt x="153" y="146"/>
                  </a:cubicBezTo>
                  <a:cubicBezTo>
                    <a:pt x="153" y="146"/>
                    <a:pt x="153" y="145"/>
                    <a:pt x="153" y="144"/>
                  </a:cubicBezTo>
                  <a:cubicBezTo>
                    <a:pt x="153" y="141"/>
                    <a:pt x="156" y="141"/>
                    <a:pt x="158" y="141"/>
                  </a:cubicBezTo>
                  <a:cubicBezTo>
                    <a:pt x="160" y="142"/>
                    <a:pt x="162" y="143"/>
                    <a:pt x="164" y="144"/>
                  </a:cubicBezTo>
                  <a:cubicBezTo>
                    <a:pt x="165" y="145"/>
                    <a:pt x="166" y="145"/>
                    <a:pt x="167" y="145"/>
                  </a:cubicBezTo>
                  <a:cubicBezTo>
                    <a:pt x="168" y="145"/>
                    <a:pt x="170" y="145"/>
                    <a:pt x="171" y="145"/>
                  </a:cubicBezTo>
                  <a:cubicBezTo>
                    <a:pt x="172" y="145"/>
                    <a:pt x="173" y="144"/>
                    <a:pt x="174" y="144"/>
                  </a:cubicBezTo>
                  <a:cubicBezTo>
                    <a:pt x="176" y="144"/>
                    <a:pt x="175" y="144"/>
                    <a:pt x="176" y="143"/>
                  </a:cubicBezTo>
                  <a:cubicBezTo>
                    <a:pt x="177" y="142"/>
                    <a:pt x="179" y="142"/>
                    <a:pt x="180" y="142"/>
                  </a:cubicBezTo>
                  <a:cubicBezTo>
                    <a:pt x="182" y="141"/>
                    <a:pt x="185" y="139"/>
                    <a:pt x="187" y="138"/>
                  </a:cubicBezTo>
                  <a:cubicBezTo>
                    <a:pt x="188" y="138"/>
                    <a:pt x="189" y="137"/>
                    <a:pt x="189" y="136"/>
                  </a:cubicBezTo>
                  <a:cubicBezTo>
                    <a:pt x="190" y="134"/>
                    <a:pt x="189" y="134"/>
                    <a:pt x="188" y="133"/>
                  </a:cubicBezTo>
                  <a:cubicBezTo>
                    <a:pt x="188" y="132"/>
                    <a:pt x="188" y="130"/>
                    <a:pt x="188" y="129"/>
                  </a:cubicBezTo>
                  <a:cubicBezTo>
                    <a:pt x="188" y="128"/>
                    <a:pt x="188" y="127"/>
                    <a:pt x="188" y="126"/>
                  </a:cubicBezTo>
                  <a:cubicBezTo>
                    <a:pt x="188" y="126"/>
                    <a:pt x="188" y="125"/>
                    <a:pt x="189" y="124"/>
                  </a:cubicBezTo>
                  <a:cubicBezTo>
                    <a:pt x="189" y="124"/>
                    <a:pt x="189" y="124"/>
                    <a:pt x="190" y="124"/>
                  </a:cubicBezTo>
                  <a:cubicBezTo>
                    <a:pt x="190" y="123"/>
                    <a:pt x="191" y="123"/>
                    <a:pt x="191" y="122"/>
                  </a:cubicBezTo>
                  <a:cubicBezTo>
                    <a:pt x="193" y="120"/>
                    <a:pt x="195" y="119"/>
                    <a:pt x="197" y="117"/>
                  </a:cubicBezTo>
                  <a:cubicBezTo>
                    <a:pt x="198" y="116"/>
                    <a:pt x="198" y="115"/>
                    <a:pt x="199" y="114"/>
                  </a:cubicBezTo>
                  <a:cubicBezTo>
                    <a:pt x="201" y="114"/>
                    <a:pt x="202" y="113"/>
                    <a:pt x="203" y="112"/>
                  </a:cubicBezTo>
                  <a:cubicBezTo>
                    <a:pt x="205" y="110"/>
                    <a:pt x="203" y="107"/>
                    <a:pt x="204" y="105"/>
                  </a:cubicBezTo>
                  <a:cubicBezTo>
                    <a:pt x="204" y="104"/>
                    <a:pt x="205" y="104"/>
                    <a:pt x="205" y="103"/>
                  </a:cubicBezTo>
                  <a:cubicBezTo>
                    <a:pt x="206" y="102"/>
                    <a:pt x="206" y="100"/>
                    <a:pt x="206" y="99"/>
                  </a:cubicBezTo>
                  <a:cubicBezTo>
                    <a:pt x="205" y="98"/>
                    <a:pt x="205" y="98"/>
                    <a:pt x="204" y="97"/>
                  </a:cubicBezTo>
                  <a:cubicBezTo>
                    <a:pt x="204" y="97"/>
                    <a:pt x="204" y="96"/>
                    <a:pt x="204" y="96"/>
                  </a:cubicBezTo>
                  <a:cubicBezTo>
                    <a:pt x="204" y="96"/>
                    <a:pt x="204" y="95"/>
                    <a:pt x="203" y="95"/>
                  </a:cubicBezTo>
                  <a:cubicBezTo>
                    <a:pt x="203" y="95"/>
                    <a:pt x="203" y="95"/>
                    <a:pt x="203" y="95"/>
                  </a:cubicBezTo>
                  <a:cubicBezTo>
                    <a:pt x="199" y="93"/>
                    <a:pt x="182" y="94"/>
                    <a:pt x="185" y="85"/>
                  </a:cubicBezTo>
                  <a:cubicBezTo>
                    <a:pt x="186" y="83"/>
                    <a:pt x="185" y="83"/>
                    <a:pt x="183" y="81"/>
                  </a:cubicBezTo>
                  <a:cubicBezTo>
                    <a:pt x="183" y="81"/>
                    <a:pt x="182" y="80"/>
                    <a:pt x="182" y="80"/>
                  </a:cubicBezTo>
                  <a:cubicBezTo>
                    <a:pt x="181" y="80"/>
                    <a:pt x="180" y="78"/>
                    <a:pt x="180" y="78"/>
                  </a:cubicBezTo>
                  <a:cubicBezTo>
                    <a:pt x="179" y="77"/>
                    <a:pt x="179" y="76"/>
                    <a:pt x="180" y="76"/>
                  </a:cubicBezTo>
                  <a:cubicBezTo>
                    <a:pt x="181" y="76"/>
                    <a:pt x="182" y="74"/>
                    <a:pt x="183" y="74"/>
                  </a:cubicBezTo>
                  <a:cubicBezTo>
                    <a:pt x="184" y="74"/>
                    <a:pt x="186" y="74"/>
                    <a:pt x="187" y="74"/>
                  </a:cubicBezTo>
                  <a:cubicBezTo>
                    <a:pt x="189" y="74"/>
                    <a:pt x="191" y="74"/>
                    <a:pt x="193" y="74"/>
                  </a:cubicBezTo>
                  <a:cubicBezTo>
                    <a:pt x="194" y="73"/>
                    <a:pt x="194" y="73"/>
                    <a:pt x="195" y="72"/>
                  </a:cubicBezTo>
                  <a:cubicBezTo>
                    <a:pt x="195" y="71"/>
                    <a:pt x="195" y="71"/>
                    <a:pt x="197" y="71"/>
                  </a:cubicBezTo>
                  <a:cubicBezTo>
                    <a:pt x="198" y="71"/>
                    <a:pt x="200" y="72"/>
                    <a:pt x="201" y="71"/>
                  </a:cubicBezTo>
                  <a:cubicBezTo>
                    <a:pt x="202" y="71"/>
                    <a:pt x="203" y="69"/>
                    <a:pt x="204" y="68"/>
                  </a:cubicBezTo>
                  <a:cubicBezTo>
                    <a:pt x="205" y="67"/>
                    <a:pt x="208" y="67"/>
                    <a:pt x="209" y="65"/>
                  </a:cubicBezTo>
                  <a:cubicBezTo>
                    <a:pt x="209" y="64"/>
                    <a:pt x="208" y="64"/>
                    <a:pt x="208" y="63"/>
                  </a:cubicBezTo>
                  <a:cubicBezTo>
                    <a:pt x="206" y="60"/>
                    <a:pt x="207" y="59"/>
                    <a:pt x="209" y="57"/>
                  </a:cubicBezTo>
                  <a:cubicBezTo>
                    <a:pt x="209" y="56"/>
                    <a:pt x="210" y="56"/>
                    <a:pt x="210" y="55"/>
                  </a:cubicBezTo>
                  <a:cubicBezTo>
                    <a:pt x="212" y="54"/>
                    <a:pt x="212" y="53"/>
                    <a:pt x="213" y="51"/>
                  </a:cubicBezTo>
                  <a:cubicBezTo>
                    <a:pt x="214" y="49"/>
                    <a:pt x="214" y="47"/>
                    <a:pt x="214" y="44"/>
                  </a:cubicBezTo>
                  <a:cubicBezTo>
                    <a:pt x="214" y="42"/>
                    <a:pt x="213" y="39"/>
                    <a:pt x="214" y="37"/>
                  </a:cubicBezTo>
                  <a:cubicBezTo>
                    <a:pt x="214" y="36"/>
                    <a:pt x="214" y="36"/>
                    <a:pt x="214" y="35"/>
                  </a:cubicBezTo>
                  <a:cubicBezTo>
                    <a:pt x="215" y="33"/>
                    <a:pt x="215" y="32"/>
                    <a:pt x="215" y="31"/>
                  </a:cubicBezTo>
                  <a:cubicBezTo>
                    <a:pt x="215" y="28"/>
                    <a:pt x="215" y="25"/>
                    <a:pt x="215" y="22"/>
                  </a:cubicBezTo>
                  <a:cubicBezTo>
                    <a:pt x="215" y="20"/>
                    <a:pt x="216" y="18"/>
                    <a:pt x="216" y="16"/>
                  </a:cubicBezTo>
                  <a:cubicBezTo>
                    <a:pt x="213" y="14"/>
                    <a:pt x="213" y="14"/>
                    <a:pt x="213" y="14"/>
                  </a:cubicBezTo>
                  <a:cubicBezTo>
                    <a:pt x="212" y="14"/>
                    <a:pt x="212" y="14"/>
                    <a:pt x="211" y="14"/>
                  </a:cubicBezTo>
                  <a:cubicBezTo>
                    <a:pt x="210" y="14"/>
                    <a:pt x="209" y="14"/>
                    <a:pt x="209" y="14"/>
                  </a:cubicBezTo>
                  <a:cubicBezTo>
                    <a:pt x="208" y="13"/>
                    <a:pt x="208" y="11"/>
                    <a:pt x="207" y="10"/>
                  </a:cubicBezTo>
                  <a:lnTo>
                    <a:pt x="206" y="9"/>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11" name="Freeform 98">
              <a:extLst>
                <a:ext uri="{FF2B5EF4-FFF2-40B4-BE49-F238E27FC236}">
                  <a16:creationId xmlns:a16="http://schemas.microsoft.com/office/drawing/2014/main" id="{29075C3B-43C0-D94B-8016-1E0433DC4CD0}"/>
                </a:ext>
              </a:extLst>
            </p:cNvPr>
            <p:cNvSpPr>
              <a:spLocks/>
            </p:cNvSpPr>
            <p:nvPr/>
          </p:nvSpPr>
          <p:spPr bwMode="auto">
            <a:xfrm>
              <a:off x="2094743" y="4357043"/>
              <a:ext cx="11690" cy="15865"/>
            </a:xfrm>
            <a:custGeom>
              <a:avLst/>
              <a:gdLst/>
              <a:ahLst/>
              <a:cxnLst>
                <a:cxn ang="0">
                  <a:pos x="4" y="5"/>
                </a:cxn>
                <a:cxn ang="0">
                  <a:pos x="1" y="10"/>
                </a:cxn>
                <a:cxn ang="0">
                  <a:pos x="1" y="14"/>
                </a:cxn>
                <a:cxn ang="0">
                  <a:pos x="5" y="16"/>
                </a:cxn>
                <a:cxn ang="0">
                  <a:pos x="12" y="6"/>
                </a:cxn>
                <a:cxn ang="0">
                  <a:pos x="10" y="1"/>
                </a:cxn>
                <a:cxn ang="0">
                  <a:pos x="7" y="0"/>
                </a:cxn>
                <a:cxn ang="0">
                  <a:pos x="6" y="0"/>
                </a:cxn>
                <a:cxn ang="0">
                  <a:pos x="4" y="5"/>
                </a:cxn>
              </a:cxnLst>
              <a:rect l="0" t="0" r="r" b="b"/>
              <a:pathLst>
                <a:path w="12" h="16">
                  <a:moveTo>
                    <a:pt x="4" y="5"/>
                  </a:moveTo>
                  <a:cubicBezTo>
                    <a:pt x="3" y="6"/>
                    <a:pt x="2" y="8"/>
                    <a:pt x="1" y="10"/>
                  </a:cubicBezTo>
                  <a:cubicBezTo>
                    <a:pt x="0" y="11"/>
                    <a:pt x="0" y="13"/>
                    <a:pt x="1" y="14"/>
                  </a:cubicBezTo>
                  <a:cubicBezTo>
                    <a:pt x="2" y="15"/>
                    <a:pt x="4" y="16"/>
                    <a:pt x="5" y="16"/>
                  </a:cubicBezTo>
                  <a:cubicBezTo>
                    <a:pt x="9" y="16"/>
                    <a:pt x="12" y="10"/>
                    <a:pt x="12" y="6"/>
                  </a:cubicBezTo>
                  <a:cubicBezTo>
                    <a:pt x="12" y="4"/>
                    <a:pt x="11" y="2"/>
                    <a:pt x="10" y="1"/>
                  </a:cubicBezTo>
                  <a:cubicBezTo>
                    <a:pt x="9" y="0"/>
                    <a:pt x="8" y="0"/>
                    <a:pt x="7" y="0"/>
                  </a:cubicBezTo>
                  <a:cubicBezTo>
                    <a:pt x="7" y="0"/>
                    <a:pt x="6" y="0"/>
                    <a:pt x="6" y="0"/>
                  </a:cubicBezTo>
                  <a:cubicBezTo>
                    <a:pt x="6" y="0"/>
                    <a:pt x="5" y="4"/>
                    <a:pt x="4" y="5"/>
                  </a:cubicBezTo>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12" name="Freeform 100">
              <a:extLst>
                <a:ext uri="{FF2B5EF4-FFF2-40B4-BE49-F238E27FC236}">
                  <a16:creationId xmlns:a16="http://schemas.microsoft.com/office/drawing/2014/main" id="{BECA48D8-1455-80A9-AA4E-AC339BE1AAF0}"/>
                </a:ext>
              </a:extLst>
            </p:cNvPr>
            <p:cNvSpPr>
              <a:spLocks/>
            </p:cNvSpPr>
            <p:nvPr/>
          </p:nvSpPr>
          <p:spPr bwMode="auto">
            <a:xfrm>
              <a:off x="2119793" y="4335333"/>
              <a:ext cx="14195" cy="7515"/>
            </a:xfrm>
            <a:custGeom>
              <a:avLst/>
              <a:gdLst/>
              <a:ahLst/>
              <a:cxnLst>
                <a:cxn ang="0">
                  <a:pos x="10" y="1"/>
                </a:cxn>
                <a:cxn ang="0">
                  <a:pos x="9" y="1"/>
                </a:cxn>
                <a:cxn ang="0">
                  <a:pos x="5" y="2"/>
                </a:cxn>
                <a:cxn ang="0">
                  <a:pos x="2" y="4"/>
                </a:cxn>
                <a:cxn ang="0">
                  <a:pos x="1" y="6"/>
                </a:cxn>
                <a:cxn ang="0">
                  <a:pos x="6" y="6"/>
                </a:cxn>
                <a:cxn ang="0">
                  <a:pos x="12" y="3"/>
                </a:cxn>
                <a:cxn ang="0">
                  <a:pos x="13" y="1"/>
                </a:cxn>
                <a:cxn ang="0">
                  <a:pos x="11" y="1"/>
                </a:cxn>
                <a:cxn ang="0">
                  <a:pos x="10" y="1"/>
                </a:cxn>
              </a:cxnLst>
              <a:rect l="0" t="0" r="r" b="b"/>
              <a:pathLst>
                <a:path w="14" h="7">
                  <a:moveTo>
                    <a:pt x="10" y="1"/>
                  </a:moveTo>
                  <a:cubicBezTo>
                    <a:pt x="10" y="1"/>
                    <a:pt x="9" y="1"/>
                    <a:pt x="9" y="1"/>
                  </a:cubicBezTo>
                  <a:cubicBezTo>
                    <a:pt x="8" y="2"/>
                    <a:pt x="6" y="2"/>
                    <a:pt x="5" y="2"/>
                  </a:cubicBezTo>
                  <a:cubicBezTo>
                    <a:pt x="4" y="3"/>
                    <a:pt x="3" y="3"/>
                    <a:pt x="2" y="4"/>
                  </a:cubicBezTo>
                  <a:cubicBezTo>
                    <a:pt x="1" y="5"/>
                    <a:pt x="0" y="6"/>
                    <a:pt x="1" y="6"/>
                  </a:cubicBezTo>
                  <a:cubicBezTo>
                    <a:pt x="3" y="7"/>
                    <a:pt x="4" y="7"/>
                    <a:pt x="6" y="6"/>
                  </a:cubicBezTo>
                  <a:cubicBezTo>
                    <a:pt x="8" y="6"/>
                    <a:pt x="10" y="5"/>
                    <a:pt x="12" y="3"/>
                  </a:cubicBezTo>
                  <a:cubicBezTo>
                    <a:pt x="12" y="3"/>
                    <a:pt x="14" y="2"/>
                    <a:pt x="13" y="1"/>
                  </a:cubicBezTo>
                  <a:cubicBezTo>
                    <a:pt x="13" y="0"/>
                    <a:pt x="12" y="1"/>
                    <a:pt x="11" y="1"/>
                  </a:cubicBezTo>
                  <a:lnTo>
                    <a:pt x="10" y="1"/>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13" name="Freeform 101">
              <a:extLst>
                <a:ext uri="{FF2B5EF4-FFF2-40B4-BE49-F238E27FC236}">
                  <a16:creationId xmlns:a16="http://schemas.microsoft.com/office/drawing/2014/main" id="{F035D860-0307-417E-DE3B-95185D285B03}"/>
                </a:ext>
              </a:extLst>
            </p:cNvPr>
            <p:cNvSpPr>
              <a:spLocks/>
            </p:cNvSpPr>
            <p:nvPr/>
          </p:nvSpPr>
          <p:spPr bwMode="auto">
            <a:xfrm>
              <a:off x="2147349" y="4329488"/>
              <a:ext cx="15030" cy="4175"/>
            </a:xfrm>
            <a:custGeom>
              <a:avLst/>
              <a:gdLst/>
              <a:ahLst/>
              <a:cxnLst>
                <a:cxn ang="0">
                  <a:pos x="9" y="1"/>
                </a:cxn>
                <a:cxn ang="0">
                  <a:pos x="0" y="3"/>
                </a:cxn>
                <a:cxn ang="0">
                  <a:pos x="0" y="3"/>
                </a:cxn>
                <a:cxn ang="0">
                  <a:pos x="1" y="4"/>
                </a:cxn>
                <a:cxn ang="0">
                  <a:pos x="4" y="4"/>
                </a:cxn>
                <a:cxn ang="0">
                  <a:pos x="11" y="3"/>
                </a:cxn>
                <a:cxn ang="0">
                  <a:pos x="14" y="1"/>
                </a:cxn>
                <a:cxn ang="0">
                  <a:pos x="12" y="0"/>
                </a:cxn>
                <a:cxn ang="0">
                  <a:pos x="9" y="0"/>
                </a:cxn>
                <a:cxn ang="0">
                  <a:pos x="6" y="0"/>
                </a:cxn>
                <a:cxn ang="0">
                  <a:pos x="5" y="1"/>
                </a:cxn>
                <a:cxn ang="0">
                  <a:pos x="9" y="1"/>
                </a:cxn>
              </a:cxnLst>
              <a:rect l="0" t="0" r="r" b="b"/>
              <a:pathLst>
                <a:path w="15" h="4">
                  <a:moveTo>
                    <a:pt x="9" y="1"/>
                  </a:moveTo>
                  <a:cubicBezTo>
                    <a:pt x="6" y="1"/>
                    <a:pt x="3" y="1"/>
                    <a:pt x="0" y="3"/>
                  </a:cubicBezTo>
                  <a:cubicBezTo>
                    <a:pt x="0" y="3"/>
                    <a:pt x="0" y="3"/>
                    <a:pt x="0" y="3"/>
                  </a:cubicBezTo>
                  <a:cubicBezTo>
                    <a:pt x="0" y="4"/>
                    <a:pt x="0" y="4"/>
                    <a:pt x="1" y="4"/>
                  </a:cubicBezTo>
                  <a:cubicBezTo>
                    <a:pt x="2" y="4"/>
                    <a:pt x="3" y="4"/>
                    <a:pt x="4" y="4"/>
                  </a:cubicBezTo>
                  <a:cubicBezTo>
                    <a:pt x="7" y="4"/>
                    <a:pt x="9" y="4"/>
                    <a:pt x="11" y="3"/>
                  </a:cubicBezTo>
                  <a:cubicBezTo>
                    <a:pt x="12" y="3"/>
                    <a:pt x="15" y="2"/>
                    <a:pt x="14" y="1"/>
                  </a:cubicBezTo>
                  <a:cubicBezTo>
                    <a:pt x="14" y="1"/>
                    <a:pt x="13" y="0"/>
                    <a:pt x="12" y="0"/>
                  </a:cubicBezTo>
                  <a:cubicBezTo>
                    <a:pt x="11" y="0"/>
                    <a:pt x="10" y="0"/>
                    <a:pt x="9" y="0"/>
                  </a:cubicBezTo>
                  <a:cubicBezTo>
                    <a:pt x="8" y="0"/>
                    <a:pt x="7" y="0"/>
                    <a:pt x="6" y="0"/>
                  </a:cubicBezTo>
                  <a:cubicBezTo>
                    <a:pt x="6" y="1"/>
                    <a:pt x="6" y="1"/>
                    <a:pt x="5" y="1"/>
                  </a:cubicBezTo>
                  <a:lnTo>
                    <a:pt x="9" y="1"/>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14" name="Freeform 114">
              <a:extLst>
                <a:ext uri="{FF2B5EF4-FFF2-40B4-BE49-F238E27FC236}">
                  <a16:creationId xmlns:a16="http://schemas.microsoft.com/office/drawing/2014/main" id="{9C39D649-C140-7DC1-F344-FFD20F8A89A7}"/>
                </a:ext>
              </a:extLst>
            </p:cNvPr>
            <p:cNvSpPr>
              <a:spLocks/>
            </p:cNvSpPr>
            <p:nvPr/>
          </p:nvSpPr>
          <p:spPr bwMode="auto">
            <a:xfrm>
              <a:off x="2202460" y="4316962"/>
              <a:ext cx="9185" cy="5010"/>
            </a:xfrm>
            <a:custGeom>
              <a:avLst/>
              <a:gdLst/>
              <a:ahLst/>
              <a:cxnLst>
                <a:cxn ang="0">
                  <a:pos x="7" y="0"/>
                </a:cxn>
                <a:cxn ang="0">
                  <a:pos x="3" y="1"/>
                </a:cxn>
                <a:cxn ang="0">
                  <a:pos x="0" y="3"/>
                </a:cxn>
                <a:cxn ang="0">
                  <a:pos x="0" y="4"/>
                </a:cxn>
                <a:cxn ang="0">
                  <a:pos x="2" y="5"/>
                </a:cxn>
                <a:cxn ang="0">
                  <a:pos x="8" y="2"/>
                </a:cxn>
                <a:cxn ang="0">
                  <a:pos x="5" y="0"/>
                </a:cxn>
                <a:cxn ang="0">
                  <a:pos x="7" y="0"/>
                </a:cxn>
              </a:cxnLst>
              <a:rect l="0" t="0" r="r" b="b"/>
              <a:pathLst>
                <a:path w="9" h="5">
                  <a:moveTo>
                    <a:pt x="7" y="0"/>
                  </a:moveTo>
                  <a:cubicBezTo>
                    <a:pt x="5" y="0"/>
                    <a:pt x="4" y="0"/>
                    <a:pt x="3" y="1"/>
                  </a:cubicBezTo>
                  <a:cubicBezTo>
                    <a:pt x="2" y="1"/>
                    <a:pt x="0" y="2"/>
                    <a:pt x="0" y="3"/>
                  </a:cubicBezTo>
                  <a:cubicBezTo>
                    <a:pt x="0" y="3"/>
                    <a:pt x="0" y="4"/>
                    <a:pt x="0" y="4"/>
                  </a:cubicBezTo>
                  <a:cubicBezTo>
                    <a:pt x="0" y="5"/>
                    <a:pt x="1" y="5"/>
                    <a:pt x="2" y="5"/>
                  </a:cubicBezTo>
                  <a:cubicBezTo>
                    <a:pt x="4" y="5"/>
                    <a:pt x="7" y="4"/>
                    <a:pt x="8" y="2"/>
                  </a:cubicBezTo>
                  <a:cubicBezTo>
                    <a:pt x="9" y="1"/>
                    <a:pt x="7" y="0"/>
                    <a:pt x="5" y="0"/>
                  </a:cubicBezTo>
                  <a:lnTo>
                    <a:pt x="7" y="0"/>
                  </a:lnTo>
                  <a:close/>
                </a:path>
              </a:pathLst>
            </a:custGeom>
            <a:grp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grpSp>
      <p:sp>
        <p:nvSpPr>
          <p:cNvPr id="115" name="Freeform 115">
            <a:extLst>
              <a:ext uri="{FF2B5EF4-FFF2-40B4-BE49-F238E27FC236}">
                <a16:creationId xmlns:a16="http://schemas.microsoft.com/office/drawing/2014/main" id="{213AE9D9-3D01-704F-BEAB-2AB453961025}"/>
              </a:ext>
            </a:extLst>
          </p:cNvPr>
          <p:cNvSpPr>
            <a:spLocks/>
          </p:cNvSpPr>
          <p:nvPr/>
        </p:nvSpPr>
        <p:spPr bwMode="auto">
          <a:xfrm>
            <a:off x="2698480" y="3513809"/>
            <a:ext cx="26425" cy="4663"/>
          </a:xfrm>
          <a:custGeom>
            <a:avLst/>
            <a:gdLst/>
            <a:ahLst/>
            <a:cxnLst>
              <a:cxn ang="0">
                <a:pos x="12" y="0"/>
              </a:cxn>
              <a:cxn ang="0">
                <a:pos x="6" y="1"/>
              </a:cxn>
              <a:cxn ang="0">
                <a:pos x="4" y="1"/>
              </a:cxn>
              <a:cxn ang="0">
                <a:pos x="3" y="1"/>
              </a:cxn>
              <a:cxn ang="0">
                <a:pos x="0" y="2"/>
              </a:cxn>
              <a:cxn ang="0">
                <a:pos x="1" y="3"/>
              </a:cxn>
              <a:cxn ang="0">
                <a:pos x="3" y="3"/>
              </a:cxn>
              <a:cxn ang="0">
                <a:pos x="7" y="3"/>
              </a:cxn>
              <a:cxn ang="0">
                <a:pos x="13" y="2"/>
              </a:cxn>
              <a:cxn ang="0">
                <a:pos x="14" y="1"/>
              </a:cxn>
              <a:cxn ang="0">
                <a:pos x="12" y="0"/>
              </a:cxn>
            </a:cxnLst>
            <a:rect l="0" t="0" r="r" b="b"/>
            <a:pathLst>
              <a:path w="14" h="3">
                <a:moveTo>
                  <a:pt x="12" y="0"/>
                </a:moveTo>
                <a:cubicBezTo>
                  <a:pt x="10" y="1"/>
                  <a:pt x="8" y="1"/>
                  <a:pt x="6" y="1"/>
                </a:cubicBezTo>
                <a:cubicBezTo>
                  <a:pt x="6" y="1"/>
                  <a:pt x="5" y="1"/>
                  <a:pt x="4" y="1"/>
                </a:cubicBezTo>
                <a:cubicBezTo>
                  <a:pt x="4" y="1"/>
                  <a:pt x="3" y="1"/>
                  <a:pt x="3" y="1"/>
                </a:cubicBezTo>
                <a:cubicBezTo>
                  <a:pt x="2" y="2"/>
                  <a:pt x="1" y="2"/>
                  <a:pt x="0" y="2"/>
                </a:cubicBezTo>
                <a:cubicBezTo>
                  <a:pt x="0" y="2"/>
                  <a:pt x="1" y="3"/>
                  <a:pt x="1" y="3"/>
                </a:cubicBezTo>
                <a:cubicBezTo>
                  <a:pt x="2" y="3"/>
                  <a:pt x="3" y="3"/>
                  <a:pt x="3" y="3"/>
                </a:cubicBezTo>
                <a:cubicBezTo>
                  <a:pt x="5" y="3"/>
                  <a:pt x="6" y="3"/>
                  <a:pt x="7" y="3"/>
                </a:cubicBezTo>
                <a:cubicBezTo>
                  <a:pt x="9" y="2"/>
                  <a:pt x="11" y="2"/>
                  <a:pt x="13" y="2"/>
                </a:cubicBezTo>
                <a:cubicBezTo>
                  <a:pt x="13" y="1"/>
                  <a:pt x="14" y="1"/>
                  <a:pt x="14" y="1"/>
                </a:cubicBezTo>
                <a:lnTo>
                  <a:pt x="12" y="0"/>
                </a:lnTo>
                <a:close/>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16" name="Freeform 116">
            <a:extLst>
              <a:ext uri="{FF2B5EF4-FFF2-40B4-BE49-F238E27FC236}">
                <a16:creationId xmlns:a16="http://schemas.microsoft.com/office/drawing/2014/main" id="{051A4950-1071-F84D-01A2-FEC6488BB343}"/>
              </a:ext>
            </a:extLst>
          </p:cNvPr>
          <p:cNvSpPr>
            <a:spLocks/>
          </p:cNvSpPr>
          <p:nvPr/>
        </p:nvSpPr>
        <p:spPr bwMode="auto">
          <a:xfrm>
            <a:off x="2749775" y="3502925"/>
            <a:ext cx="17097" cy="3108"/>
          </a:xfrm>
          <a:custGeom>
            <a:avLst/>
            <a:gdLst/>
            <a:ahLst/>
            <a:cxnLst>
              <a:cxn ang="0">
                <a:pos x="7" y="0"/>
              </a:cxn>
              <a:cxn ang="0">
                <a:pos x="5" y="0"/>
              </a:cxn>
              <a:cxn ang="0">
                <a:pos x="1" y="1"/>
              </a:cxn>
              <a:cxn ang="0">
                <a:pos x="1" y="2"/>
              </a:cxn>
              <a:cxn ang="0">
                <a:pos x="3" y="2"/>
              </a:cxn>
              <a:cxn ang="0">
                <a:pos x="7" y="1"/>
              </a:cxn>
              <a:cxn ang="0">
                <a:pos x="9" y="1"/>
              </a:cxn>
              <a:cxn ang="0">
                <a:pos x="7" y="0"/>
              </a:cxn>
            </a:cxnLst>
            <a:rect l="0" t="0" r="r" b="b"/>
            <a:pathLst>
              <a:path w="9" h="2">
                <a:moveTo>
                  <a:pt x="7" y="0"/>
                </a:moveTo>
                <a:cubicBezTo>
                  <a:pt x="6" y="0"/>
                  <a:pt x="6" y="0"/>
                  <a:pt x="5" y="0"/>
                </a:cubicBezTo>
                <a:cubicBezTo>
                  <a:pt x="4" y="1"/>
                  <a:pt x="2" y="1"/>
                  <a:pt x="1" y="1"/>
                </a:cubicBezTo>
                <a:cubicBezTo>
                  <a:pt x="0" y="1"/>
                  <a:pt x="1" y="2"/>
                  <a:pt x="1" y="2"/>
                </a:cubicBezTo>
                <a:cubicBezTo>
                  <a:pt x="2" y="2"/>
                  <a:pt x="3" y="2"/>
                  <a:pt x="3" y="2"/>
                </a:cubicBezTo>
                <a:cubicBezTo>
                  <a:pt x="5" y="2"/>
                  <a:pt x="6" y="2"/>
                  <a:pt x="7" y="1"/>
                </a:cubicBezTo>
                <a:cubicBezTo>
                  <a:pt x="8" y="1"/>
                  <a:pt x="9" y="1"/>
                  <a:pt x="9" y="1"/>
                </a:cubicBezTo>
                <a:lnTo>
                  <a:pt x="7" y="0"/>
                </a:lnTo>
                <a:close/>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17" name="Freeform 117">
            <a:extLst>
              <a:ext uri="{FF2B5EF4-FFF2-40B4-BE49-F238E27FC236}">
                <a16:creationId xmlns:a16="http://schemas.microsoft.com/office/drawing/2014/main" id="{C4D44946-BE9F-C9E9-D495-C04CE86A8A0D}"/>
              </a:ext>
            </a:extLst>
          </p:cNvPr>
          <p:cNvSpPr>
            <a:spLocks/>
          </p:cNvSpPr>
          <p:nvPr/>
        </p:nvSpPr>
        <p:spPr bwMode="auto">
          <a:xfrm>
            <a:off x="2729567" y="3507590"/>
            <a:ext cx="17097" cy="1554"/>
          </a:xfrm>
          <a:custGeom>
            <a:avLst/>
            <a:gdLst/>
            <a:ahLst/>
            <a:cxnLst>
              <a:cxn ang="0">
                <a:pos x="7" y="0"/>
              </a:cxn>
              <a:cxn ang="0">
                <a:pos x="5" y="0"/>
              </a:cxn>
              <a:cxn ang="0">
                <a:pos x="1" y="0"/>
              </a:cxn>
              <a:cxn ang="0">
                <a:pos x="1" y="1"/>
              </a:cxn>
              <a:cxn ang="0">
                <a:pos x="3" y="1"/>
              </a:cxn>
              <a:cxn ang="0">
                <a:pos x="7" y="0"/>
              </a:cxn>
              <a:cxn ang="0">
                <a:pos x="9" y="0"/>
              </a:cxn>
              <a:cxn ang="0">
                <a:pos x="7" y="0"/>
              </a:cxn>
            </a:cxnLst>
            <a:rect l="0" t="0" r="r" b="b"/>
            <a:pathLst>
              <a:path w="9" h="1">
                <a:moveTo>
                  <a:pt x="7" y="0"/>
                </a:moveTo>
                <a:cubicBezTo>
                  <a:pt x="6" y="0"/>
                  <a:pt x="5" y="0"/>
                  <a:pt x="5" y="0"/>
                </a:cubicBezTo>
                <a:cubicBezTo>
                  <a:pt x="3" y="0"/>
                  <a:pt x="2" y="0"/>
                  <a:pt x="1" y="0"/>
                </a:cubicBezTo>
                <a:cubicBezTo>
                  <a:pt x="0" y="1"/>
                  <a:pt x="0" y="1"/>
                  <a:pt x="1" y="1"/>
                </a:cubicBezTo>
                <a:cubicBezTo>
                  <a:pt x="2" y="1"/>
                  <a:pt x="3" y="1"/>
                  <a:pt x="3" y="1"/>
                </a:cubicBezTo>
                <a:cubicBezTo>
                  <a:pt x="4" y="1"/>
                  <a:pt x="6" y="1"/>
                  <a:pt x="7" y="0"/>
                </a:cubicBezTo>
                <a:cubicBezTo>
                  <a:pt x="7" y="0"/>
                  <a:pt x="9" y="0"/>
                  <a:pt x="9" y="0"/>
                </a:cubicBezTo>
                <a:lnTo>
                  <a:pt x="7" y="0"/>
                </a:lnTo>
                <a:close/>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18" name="Freeform 118">
            <a:extLst>
              <a:ext uri="{FF2B5EF4-FFF2-40B4-BE49-F238E27FC236}">
                <a16:creationId xmlns:a16="http://schemas.microsoft.com/office/drawing/2014/main" id="{7B5DF63E-188D-94DF-6CC7-97B39585A922}"/>
              </a:ext>
            </a:extLst>
          </p:cNvPr>
          <p:cNvSpPr>
            <a:spLocks/>
          </p:cNvSpPr>
          <p:nvPr/>
        </p:nvSpPr>
        <p:spPr bwMode="auto">
          <a:xfrm>
            <a:off x="2774645" y="3495154"/>
            <a:ext cx="23315" cy="7772"/>
          </a:xfrm>
          <a:custGeom>
            <a:avLst/>
            <a:gdLst/>
            <a:ahLst/>
            <a:cxnLst>
              <a:cxn ang="0">
                <a:pos x="10" y="0"/>
              </a:cxn>
              <a:cxn ang="0">
                <a:pos x="7" y="0"/>
              </a:cxn>
              <a:cxn ang="0">
                <a:pos x="1" y="2"/>
              </a:cxn>
              <a:cxn ang="0">
                <a:pos x="2" y="4"/>
              </a:cxn>
              <a:cxn ang="0">
                <a:pos x="5" y="4"/>
              </a:cxn>
              <a:cxn ang="0">
                <a:pos x="10" y="2"/>
              </a:cxn>
              <a:cxn ang="0">
                <a:pos x="13" y="0"/>
              </a:cxn>
              <a:cxn ang="0">
                <a:pos x="10" y="0"/>
              </a:cxn>
            </a:cxnLst>
            <a:rect l="0" t="0" r="r" b="b"/>
            <a:pathLst>
              <a:path w="13" h="4">
                <a:moveTo>
                  <a:pt x="10" y="0"/>
                </a:moveTo>
                <a:cubicBezTo>
                  <a:pt x="9" y="0"/>
                  <a:pt x="8" y="0"/>
                  <a:pt x="7" y="0"/>
                </a:cubicBezTo>
                <a:cubicBezTo>
                  <a:pt x="5" y="0"/>
                  <a:pt x="3" y="1"/>
                  <a:pt x="1" y="2"/>
                </a:cubicBezTo>
                <a:cubicBezTo>
                  <a:pt x="0" y="2"/>
                  <a:pt x="1" y="3"/>
                  <a:pt x="2" y="4"/>
                </a:cubicBezTo>
                <a:cubicBezTo>
                  <a:pt x="2" y="4"/>
                  <a:pt x="4" y="4"/>
                  <a:pt x="5" y="4"/>
                </a:cubicBezTo>
                <a:cubicBezTo>
                  <a:pt x="7" y="4"/>
                  <a:pt x="8" y="3"/>
                  <a:pt x="10" y="2"/>
                </a:cubicBezTo>
                <a:cubicBezTo>
                  <a:pt x="11" y="2"/>
                  <a:pt x="13" y="2"/>
                  <a:pt x="13" y="0"/>
                </a:cubicBezTo>
                <a:lnTo>
                  <a:pt x="10" y="0"/>
                </a:lnTo>
                <a:close/>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19" name="Freeform 119">
            <a:extLst>
              <a:ext uri="{FF2B5EF4-FFF2-40B4-BE49-F238E27FC236}">
                <a16:creationId xmlns:a16="http://schemas.microsoft.com/office/drawing/2014/main" id="{AC584403-3BCA-18E2-BFC3-030A6E21C334}"/>
              </a:ext>
            </a:extLst>
          </p:cNvPr>
          <p:cNvSpPr>
            <a:spLocks/>
          </p:cNvSpPr>
          <p:nvPr/>
        </p:nvSpPr>
        <p:spPr bwMode="auto">
          <a:xfrm>
            <a:off x="2804178" y="3495154"/>
            <a:ext cx="18653" cy="3108"/>
          </a:xfrm>
          <a:custGeom>
            <a:avLst/>
            <a:gdLst/>
            <a:ahLst/>
            <a:cxnLst>
              <a:cxn ang="0">
                <a:pos x="8" y="0"/>
              </a:cxn>
              <a:cxn ang="0">
                <a:pos x="5" y="0"/>
              </a:cxn>
              <a:cxn ang="0">
                <a:pos x="0" y="1"/>
              </a:cxn>
              <a:cxn ang="0">
                <a:pos x="1" y="2"/>
              </a:cxn>
              <a:cxn ang="0">
                <a:pos x="3" y="2"/>
              </a:cxn>
              <a:cxn ang="0">
                <a:pos x="8" y="1"/>
              </a:cxn>
              <a:cxn ang="0">
                <a:pos x="10" y="0"/>
              </a:cxn>
              <a:cxn ang="0">
                <a:pos x="8" y="0"/>
              </a:cxn>
            </a:cxnLst>
            <a:rect l="0" t="0" r="r" b="b"/>
            <a:pathLst>
              <a:path w="11" h="2">
                <a:moveTo>
                  <a:pt x="8" y="0"/>
                </a:moveTo>
                <a:cubicBezTo>
                  <a:pt x="7" y="0"/>
                  <a:pt x="6" y="0"/>
                  <a:pt x="5" y="0"/>
                </a:cubicBezTo>
                <a:cubicBezTo>
                  <a:pt x="4" y="0"/>
                  <a:pt x="1" y="1"/>
                  <a:pt x="0" y="1"/>
                </a:cubicBezTo>
                <a:cubicBezTo>
                  <a:pt x="0" y="1"/>
                  <a:pt x="0" y="2"/>
                  <a:pt x="1" y="2"/>
                </a:cubicBezTo>
                <a:cubicBezTo>
                  <a:pt x="1" y="2"/>
                  <a:pt x="3" y="2"/>
                  <a:pt x="3" y="2"/>
                </a:cubicBezTo>
                <a:cubicBezTo>
                  <a:pt x="5" y="2"/>
                  <a:pt x="7" y="2"/>
                  <a:pt x="8" y="1"/>
                </a:cubicBezTo>
                <a:cubicBezTo>
                  <a:pt x="9" y="1"/>
                  <a:pt x="11" y="1"/>
                  <a:pt x="10" y="0"/>
                </a:cubicBezTo>
                <a:lnTo>
                  <a:pt x="8" y="0"/>
                </a:lnTo>
                <a:close/>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20" name="Line 120">
            <a:extLst>
              <a:ext uri="{FF2B5EF4-FFF2-40B4-BE49-F238E27FC236}">
                <a16:creationId xmlns:a16="http://schemas.microsoft.com/office/drawing/2014/main" id="{55ED46EE-AEAE-F299-28C6-FCE5B8D1DED7}"/>
              </a:ext>
            </a:extLst>
          </p:cNvPr>
          <p:cNvSpPr>
            <a:spLocks noChangeShapeType="1"/>
          </p:cNvSpPr>
          <p:nvPr/>
        </p:nvSpPr>
        <p:spPr bwMode="auto">
          <a:xfrm>
            <a:off x="2866354" y="3574429"/>
            <a:ext cx="1554" cy="1554"/>
          </a:xfrm>
          <a:prstGeom prst="line">
            <a:avLst/>
          </a:prstGeom>
          <a:solidFill>
            <a:schemeClr val="tx2"/>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21" name="Line 121">
            <a:extLst>
              <a:ext uri="{FF2B5EF4-FFF2-40B4-BE49-F238E27FC236}">
                <a16:creationId xmlns:a16="http://schemas.microsoft.com/office/drawing/2014/main" id="{686F355E-E56F-5214-327E-C2BE2A4AC4D8}"/>
              </a:ext>
            </a:extLst>
          </p:cNvPr>
          <p:cNvSpPr>
            <a:spLocks noChangeShapeType="1"/>
          </p:cNvSpPr>
          <p:nvPr/>
        </p:nvSpPr>
        <p:spPr bwMode="auto">
          <a:xfrm>
            <a:off x="2866354" y="3574429"/>
            <a:ext cx="1554" cy="1554"/>
          </a:xfrm>
          <a:prstGeom prst="line">
            <a:avLst/>
          </a:prstGeom>
          <a:solidFill>
            <a:schemeClr val="tx2"/>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22" name="Line 122">
            <a:extLst>
              <a:ext uri="{FF2B5EF4-FFF2-40B4-BE49-F238E27FC236}">
                <a16:creationId xmlns:a16="http://schemas.microsoft.com/office/drawing/2014/main" id="{D2D2E066-8DDA-DC0A-9ABA-7FE60DE43F08}"/>
              </a:ext>
            </a:extLst>
          </p:cNvPr>
          <p:cNvSpPr>
            <a:spLocks noChangeShapeType="1"/>
          </p:cNvSpPr>
          <p:nvPr/>
        </p:nvSpPr>
        <p:spPr bwMode="auto">
          <a:xfrm>
            <a:off x="2827495" y="3524686"/>
            <a:ext cx="1554" cy="1554"/>
          </a:xfrm>
          <a:prstGeom prst="line">
            <a:avLst/>
          </a:prstGeom>
          <a:solidFill>
            <a:schemeClr val="tx2"/>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23" name="Line 123">
            <a:extLst>
              <a:ext uri="{FF2B5EF4-FFF2-40B4-BE49-F238E27FC236}">
                <a16:creationId xmlns:a16="http://schemas.microsoft.com/office/drawing/2014/main" id="{AF7CE997-8544-AB55-E7B1-20AF35B2544A}"/>
              </a:ext>
            </a:extLst>
          </p:cNvPr>
          <p:cNvSpPr>
            <a:spLocks noChangeShapeType="1"/>
          </p:cNvSpPr>
          <p:nvPr/>
        </p:nvSpPr>
        <p:spPr bwMode="auto">
          <a:xfrm>
            <a:off x="2827495" y="3524686"/>
            <a:ext cx="1554" cy="1554"/>
          </a:xfrm>
          <a:prstGeom prst="line">
            <a:avLst/>
          </a:prstGeom>
          <a:solidFill>
            <a:schemeClr val="tx2"/>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24" name="Freeform 124">
            <a:extLst>
              <a:ext uri="{FF2B5EF4-FFF2-40B4-BE49-F238E27FC236}">
                <a16:creationId xmlns:a16="http://schemas.microsoft.com/office/drawing/2014/main" id="{8B5465C2-5ED8-1E13-2E55-03BF95A4F924}"/>
              </a:ext>
            </a:extLst>
          </p:cNvPr>
          <p:cNvSpPr>
            <a:spLocks/>
          </p:cNvSpPr>
          <p:nvPr/>
        </p:nvSpPr>
        <p:spPr bwMode="auto">
          <a:xfrm>
            <a:off x="3248739" y="3378573"/>
            <a:ext cx="55958" cy="24871"/>
          </a:xfrm>
          <a:custGeom>
            <a:avLst/>
            <a:gdLst/>
            <a:ahLst/>
            <a:cxnLst>
              <a:cxn ang="0">
                <a:pos x="21" y="3"/>
              </a:cxn>
              <a:cxn ang="0">
                <a:pos x="16" y="2"/>
              </a:cxn>
              <a:cxn ang="0">
                <a:pos x="9" y="1"/>
              </a:cxn>
              <a:cxn ang="0">
                <a:pos x="4" y="5"/>
              </a:cxn>
              <a:cxn ang="0">
                <a:pos x="3" y="6"/>
              </a:cxn>
              <a:cxn ang="0">
                <a:pos x="2" y="7"/>
              </a:cxn>
              <a:cxn ang="0">
                <a:pos x="1" y="9"/>
              </a:cxn>
              <a:cxn ang="0">
                <a:pos x="0" y="13"/>
              </a:cxn>
              <a:cxn ang="0">
                <a:pos x="1" y="14"/>
              </a:cxn>
              <a:cxn ang="0">
                <a:pos x="3" y="13"/>
              </a:cxn>
              <a:cxn ang="0">
                <a:pos x="3" y="12"/>
              </a:cxn>
              <a:cxn ang="0">
                <a:pos x="5" y="11"/>
              </a:cxn>
              <a:cxn ang="0">
                <a:pos x="7" y="9"/>
              </a:cxn>
              <a:cxn ang="0">
                <a:pos x="9" y="8"/>
              </a:cxn>
              <a:cxn ang="0">
                <a:pos x="10" y="7"/>
              </a:cxn>
              <a:cxn ang="0">
                <a:pos x="13" y="7"/>
              </a:cxn>
              <a:cxn ang="0">
                <a:pos x="14" y="8"/>
              </a:cxn>
              <a:cxn ang="0">
                <a:pos x="21" y="8"/>
              </a:cxn>
              <a:cxn ang="0">
                <a:pos x="31" y="6"/>
              </a:cxn>
              <a:cxn ang="0">
                <a:pos x="27" y="4"/>
              </a:cxn>
              <a:cxn ang="0">
                <a:pos x="24" y="4"/>
              </a:cxn>
              <a:cxn ang="0">
                <a:pos x="21" y="4"/>
              </a:cxn>
            </a:cxnLst>
            <a:rect l="0" t="0" r="r" b="b"/>
            <a:pathLst>
              <a:path w="31" h="14">
                <a:moveTo>
                  <a:pt x="21" y="3"/>
                </a:moveTo>
                <a:cubicBezTo>
                  <a:pt x="20" y="3"/>
                  <a:pt x="18" y="2"/>
                  <a:pt x="16" y="2"/>
                </a:cubicBezTo>
                <a:cubicBezTo>
                  <a:pt x="14" y="1"/>
                  <a:pt x="11" y="0"/>
                  <a:pt x="9" y="1"/>
                </a:cubicBezTo>
                <a:cubicBezTo>
                  <a:pt x="7" y="2"/>
                  <a:pt x="5" y="4"/>
                  <a:pt x="4" y="5"/>
                </a:cubicBezTo>
                <a:cubicBezTo>
                  <a:pt x="4" y="6"/>
                  <a:pt x="4" y="6"/>
                  <a:pt x="3" y="6"/>
                </a:cubicBezTo>
                <a:cubicBezTo>
                  <a:pt x="3" y="7"/>
                  <a:pt x="3" y="7"/>
                  <a:pt x="2" y="7"/>
                </a:cubicBezTo>
                <a:cubicBezTo>
                  <a:pt x="2" y="8"/>
                  <a:pt x="1" y="9"/>
                  <a:pt x="1" y="9"/>
                </a:cubicBezTo>
                <a:cubicBezTo>
                  <a:pt x="1" y="10"/>
                  <a:pt x="0" y="12"/>
                  <a:pt x="0" y="13"/>
                </a:cubicBezTo>
                <a:cubicBezTo>
                  <a:pt x="0" y="14"/>
                  <a:pt x="0" y="14"/>
                  <a:pt x="1" y="14"/>
                </a:cubicBezTo>
                <a:cubicBezTo>
                  <a:pt x="2" y="14"/>
                  <a:pt x="2" y="14"/>
                  <a:pt x="3" y="13"/>
                </a:cubicBezTo>
                <a:cubicBezTo>
                  <a:pt x="3" y="13"/>
                  <a:pt x="3" y="12"/>
                  <a:pt x="3" y="12"/>
                </a:cubicBezTo>
                <a:cubicBezTo>
                  <a:pt x="4" y="12"/>
                  <a:pt x="4" y="11"/>
                  <a:pt x="5" y="11"/>
                </a:cubicBezTo>
                <a:cubicBezTo>
                  <a:pt x="6" y="11"/>
                  <a:pt x="6" y="10"/>
                  <a:pt x="7" y="9"/>
                </a:cubicBezTo>
                <a:cubicBezTo>
                  <a:pt x="8" y="9"/>
                  <a:pt x="9" y="9"/>
                  <a:pt x="9" y="8"/>
                </a:cubicBezTo>
                <a:cubicBezTo>
                  <a:pt x="10" y="8"/>
                  <a:pt x="10" y="8"/>
                  <a:pt x="10" y="7"/>
                </a:cubicBezTo>
                <a:cubicBezTo>
                  <a:pt x="11" y="7"/>
                  <a:pt x="12" y="7"/>
                  <a:pt x="13" y="7"/>
                </a:cubicBezTo>
                <a:cubicBezTo>
                  <a:pt x="14" y="8"/>
                  <a:pt x="13" y="8"/>
                  <a:pt x="14" y="8"/>
                </a:cubicBezTo>
                <a:cubicBezTo>
                  <a:pt x="17" y="9"/>
                  <a:pt x="19" y="8"/>
                  <a:pt x="21" y="8"/>
                </a:cubicBezTo>
                <a:cubicBezTo>
                  <a:pt x="23" y="8"/>
                  <a:pt x="31" y="9"/>
                  <a:pt x="31" y="6"/>
                </a:cubicBezTo>
                <a:cubicBezTo>
                  <a:pt x="30" y="4"/>
                  <a:pt x="29" y="4"/>
                  <a:pt x="27" y="4"/>
                </a:cubicBezTo>
                <a:cubicBezTo>
                  <a:pt x="26" y="4"/>
                  <a:pt x="25" y="4"/>
                  <a:pt x="24" y="4"/>
                </a:cubicBezTo>
                <a:cubicBezTo>
                  <a:pt x="23" y="4"/>
                  <a:pt x="22" y="4"/>
                  <a:pt x="21" y="4"/>
                </a:cubicBezTo>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25" name="Freeform 125">
            <a:extLst>
              <a:ext uri="{FF2B5EF4-FFF2-40B4-BE49-F238E27FC236}">
                <a16:creationId xmlns:a16="http://schemas.microsoft.com/office/drawing/2014/main" id="{71619B0D-C22A-FD02-E8E6-3019A5F5F08F}"/>
              </a:ext>
            </a:extLst>
          </p:cNvPr>
          <p:cNvSpPr>
            <a:spLocks/>
          </p:cNvSpPr>
          <p:nvPr/>
        </p:nvSpPr>
        <p:spPr bwMode="auto">
          <a:xfrm>
            <a:off x="5168421" y="6241775"/>
            <a:ext cx="233161" cy="130570"/>
          </a:xfrm>
          <a:custGeom>
            <a:avLst/>
            <a:gdLst/>
            <a:ahLst/>
            <a:cxnLst>
              <a:cxn ang="0">
                <a:pos x="123" y="0"/>
              </a:cxn>
              <a:cxn ang="0">
                <a:pos x="115" y="3"/>
              </a:cxn>
              <a:cxn ang="0">
                <a:pos x="106" y="6"/>
              </a:cxn>
              <a:cxn ang="0">
                <a:pos x="94" y="11"/>
              </a:cxn>
              <a:cxn ang="0">
                <a:pos x="85" y="16"/>
              </a:cxn>
              <a:cxn ang="0">
                <a:pos x="81" y="18"/>
              </a:cxn>
              <a:cxn ang="0">
                <a:pos x="74" y="20"/>
              </a:cxn>
              <a:cxn ang="0">
                <a:pos x="68" y="21"/>
              </a:cxn>
              <a:cxn ang="0">
                <a:pos x="64" y="22"/>
              </a:cxn>
              <a:cxn ang="0">
                <a:pos x="58" y="21"/>
              </a:cxn>
              <a:cxn ang="0">
                <a:pos x="53" y="21"/>
              </a:cxn>
              <a:cxn ang="0">
                <a:pos x="38" y="20"/>
              </a:cxn>
              <a:cxn ang="0">
                <a:pos x="35" y="34"/>
              </a:cxn>
              <a:cxn ang="0">
                <a:pos x="33" y="34"/>
              </a:cxn>
              <a:cxn ang="0">
                <a:pos x="28" y="36"/>
              </a:cxn>
              <a:cxn ang="0">
                <a:pos x="21" y="36"/>
              </a:cxn>
              <a:cxn ang="0">
                <a:pos x="15" y="36"/>
              </a:cxn>
              <a:cxn ang="0">
                <a:pos x="9" y="39"/>
              </a:cxn>
              <a:cxn ang="0">
                <a:pos x="2" y="40"/>
              </a:cxn>
              <a:cxn ang="0">
                <a:pos x="2" y="45"/>
              </a:cxn>
              <a:cxn ang="0">
                <a:pos x="1" y="53"/>
              </a:cxn>
              <a:cxn ang="0">
                <a:pos x="8" y="60"/>
              </a:cxn>
              <a:cxn ang="0">
                <a:pos x="11" y="62"/>
              </a:cxn>
              <a:cxn ang="0">
                <a:pos x="12" y="64"/>
              </a:cxn>
              <a:cxn ang="0">
                <a:pos x="20" y="71"/>
              </a:cxn>
              <a:cxn ang="0">
                <a:pos x="22" y="70"/>
              </a:cxn>
              <a:cxn ang="0">
                <a:pos x="29" y="67"/>
              </a:cxn>
              <a:cxn ang="0">
                <a:pos x="37" y="68"/>
              </a:cxn>
              <a:cxn ang="0">
                <a:pos x="52" y="67"/>
              </a:cxn>
              <a:cxn ang="0">
                <a:pos x="58" y="66"/>
              </a:cxn>
              <a:cxn ang="0">
                <a:pos x="66" y="66"/>
              </a:cxn>
              <a:cxn ang="0">
                <a:pos x="69" y="58"/>
              </a:cxn>
              <a:cxn ang="0">
                <a:pos x="76" y="52"/>
              </a:cxn>
              <a:cxn ang="0">
                <a:pos x="91" y="52"/>
              </a:cxn>
              <a:cxn ang="0">
                <a:pos x="97" y="51"/>
              </a:cxn>
              <a:cxn ang="0">
                <a:pos x="99" y="50"/>
              </a:cxn>
              <a:cxn ang="0">
                <a:pos x="101" y="48"/>
              </a:cxn>
              <a:cxn ang="0">
                <a:pos x="94" y="39"/>
              </a:cxn>
              <a:cxn ang="0">
                <a:pos x="93" y="38"/>
              </a:cxn>
              <a:cxn ang="0">
                <a:pos x="93" y="37"/>
              </a:cxn>
              <a:cxn ang="0">
                <a:pos x="93" y="34"/>
              </a:cxn>
              <a:cxn ang="0">
                <a:pos x="94" y="29"/>
              </a:cxn>
              <a:cxn ang="0">
                <a:pos x="97" y="27"/>
              </a:cxn>
              <a:cxn ang="0">
                <a:pos x="100" y="25"/>
              </a:cxn>
              <a:cxn ang="0">
                <a:pos x="104" y="24"/>
              </a:cxn>
              <a:cxn ang="0">
                <a:pos x="111" y="19"/>
              </a:cxn>
              <a:cxn ang="0">
                <a:pos x="120" y="10"/>
              </a:cxn>
              <a:cxn ang="0">
                <a:pos x="125" y="4"/>
              </a:cxn>
              <a:cxn ang="0">
                <a:pos x="126" y="2"/>
              </a:cxn>
              <a:cxn ang="0">
                <a:pos x="128" y="0"/>
              </a:cxn>
              <a:cxn ang="0">
                <a:pos x="123" y="0"/>
              </a:cxn>
            </a:cxnLst>
            <a:rect l="0" t="0" r="r" b="b"/>
            <a:pathLst>
              <a:path w="128" h="71">
                <a:moveTo>
                  <a:pt x="123" y="0"/>
                </a:moveTo>
                <a:cubicBezTo>
                  <a:pt x="120" y="0"/>
                  <a:pt x="117" y="2"/>
                  <a:pt x="115" y="3"/>
                </a:cubicBezTo>
                <a:cubicBezTo>
                  <a:pt x="112" y="4"/>
                  <a:pt x="109" y="5"/>
                  <a:pt x="106" y="6"/>
                </a:cubicBezTo>
                <a:cubicBezTo>
                  <a:pt x="103" y="9"/>
                  <a:pt x="98" y="10"/>
                  <a:pt x="94" y="11"/>
                </a:cubicBezTo>
                <a:cubicBezTo>
                  <a:pt x="91" y="12"/>
                  <a:pt x="88" y="14"/>
                  <a:pt x="85" y="16"/>
                </a:cubicBezTo>
                <a:cubicBezTo>
                  <a:pt x="83" y="16"/>
                  <a:pt x="82" y="17"/>
                  <a:pt x="81" y="18"/>
                </a:cubicBezTo>
                <a:cubicBezTo>
                  <a:pt x="79" y="19"/>
                  <a:pt x="76" y="19"/>
                  <a:pt x="74" y="20"/>
                </a:cubicBezTo>
                <a:cubicBezTo>
                  <a:pt x="72" y="21"/>
                  <a:pt x="70" y="21"/>
                  <a:pt x="68" y="21"/>
                </a:cubicBezTo>
                <a:cubicBezTo>
                  <a:pt x="66" y="21"/>
                  <a:pt x="65" y="22"/>
                  <a:pt x="64" y="22"/>
                </a:cubicBezTo>
                <a:cubicBezTo>
                  <a:pt x="62" y="22"/>
                  <a:pt x="60" y="21"/>
                  <a:pt x="58" y="21"/>
                </a:cubicBezTo>
                <a:cubicBezTo>
                  <a:pt x="56" y="21"/>
                  <a:pt x="55" y="21"/>
                  <a:pt x="53" y="21"/>
                </a:cubicBezTo>
                <a:cubicBezTo>
                  <a:pt x="48" y="21"/>
                  <a:pt x="43" y="19"/>
                  <a:pt x="38" y="20"/>
                </a:cubicBezTo>
                <a:cubicBezTo>
                  <a:pt x="37" y="24"/>
                  <a:pt x="41" y="33"/>
                  <a:pt x="35" y="34"/>
                </a:cubicBezTo>
                <a:cubicBezTo>
                  <a:pt x="34" y="35"/>
                  <a:pt x="33" y="35"/>
                  <a:pt x="33" y="34"/>
                </a:cubicBezTo>
                <a:cubicBezTo>
                  <a:pt x="31" y="35"/>
                  <a:pt x="30" y="35"/>
                  <a:pt x="28" y="36"/>
                </a:cubicBezTo>
                <a:cubicBezTo>
                  <a:pt x="26" y="36"/>
                  <a:pt x="23" y="37"/>
                  <a:pt x="21" y="36"/>
                </a:cubicBezTo>
                <a:cubicBezTo>
                  <a:pt x="19" y="35"/>
                  <a:pt x="17" y="33"/>
                  <a:pt x="15" y="36"/>
                </a:cubicBezTo>
                <a:cubicBezTo>
                  <a:pt x="14" y="39"/>
                  <a:pt x="12" y="40"/>
                  <a:pt x="9" y="39"/>
                </a:cubicBezTo>
                <a:cubicBezTo>
                  <a:pt x="6" y="39"/>
                  <a:pt x="3" y="36"/>
                  <a:pt x="2" y="40"/>
                </a:cubicBezTo>
                <a:cubicBezTo>
                  <a:pt x="2" y="42"/>
                  <a:pt x="3" y="43"/>
                  <a:pt x="2" y="45"/>
                </a:cubicBezTo>
                <a:cubicBezTo>
                  <a:pt x="2" y="48"/>
                  <a:pt x="0" y="50"/>
                  <a:pt x="1" y="53"/>
                </a:cubicBezTo>
                <a:cubicBezTo>
                  <a:pt x="2" y="57"/>
                  <a:pt x="5" y="58"/>
                  <a:pt x="8" y="60"/>
                </a:cubicBezTo>
                <a:cubicBezTo>
                  <a:pt x="9" y="61"/>
                  <a:pt x="10" y="61"/>
                  <a:pt x="11" y="62"/>
                </a:cubicBezTo>
                <a:cubicBezTo>
                  <a:pt x="12" y="63"/>
                  <a:pt x="11" y="61"/>
                  <a:pt x="12" y="64"/>
                </a:cubicBezTo>
                <a:cubicBezTo>
                  <a:pt x="14" y="66"/>
                  <a:pt x="16" y="71"/>
                  <a:pt x="20" y="71"/>
                </a:cubicBezTo>
                <a:cubicBezTo>
                  <a:pt x="20" y="70"/>
                  <a:pt x="21" y="70"/>
                  <a:pt x="22" y="70"/>
                </a:cubicBezTo>
                <a:cubicBezTo>
                  <a:pt x="24" y="69"/>
                  <a:pt x="27" y="68"/>
                  <a:pt x="29" y="67"/>
                </a:cubicBezTo>
                <a:cubicBezTo>
                  <a:pt x="32" y="67"/>
                  <a:pt x="34" y="67"/>
                  <a:pt x="37" y="68"/>
                </a:cubicBezTo>
                <a:cubicBezTo>
                  <a:pt x="42" y="70"/>
                  <a:pt x="47" y="69"/>
                  <a:pt x="52" y="67"/>
                </a:cubicBezTo>
                <a:cubicBezTo>
                  <a:pt x="54" y="66"/>
                  <a:pt x="56" y="66"/>
                  <a:pt x="58" y="66"/>
                </a:cubicBezTo>
                <a:cubicBezTo>
                  <a:pt x="60" y="66"/>
                  <a:pt x="64" y="67"/>
                  <a:pt x="66" y="66"/>
                </a:cubicBezTo>
                <a:cubicBezTo>
                  <a:pt x="69" y="65"/>
                  <a:pt x="68" y="60"/>
                  <a:pt x="69" y="58"/>
                </a:cubicBezTo>
                <a:cubicBezTo>
                  <a:pt x="70" y="55"/>
                  <a:pt x="72" y="52"/>
                  <a:pt x="76" y="52"/>
                </a:cubicBezTo>
                <a:cubicBezTo>
                  <a:pt x="81" y="51"/>
                  <a:pt x="86" y="53"/>
                  <a:pt x="91" y="52"/>
                </a:cubicBezTo>
                <a:cubicBezTo>
                  <a:pt x="94" y="52"/>
                  <a:pt x="95" y="51"/>
                  <a:pt x="97" y="51"/>
                </a:cubicBezTo>
                <a:cubicBezTo>
                  <a:pt x="97" y="50"/>
                  <a:pt x="98" y="50"/>
                  <a:pt x="99" y="50"/>
                </a:cubicBezTo>
                <a:cubicBezTo>
                  <a:pt x="100" y="50"/>
                  <a:pt x="101" y="49"/>
                  <a:pt x="101" y="48"/>
                </a:cubicBezTo>
                <a:cubicBezTo>
                  <a:pt x="99" y="45"/>
                  <a:pt x="96" y="43"/>
                  <a:pt x="94" y="39"/>
                </a:cubicBezTo>
                <a:cubicBezTo>
                  <a:pt x="94" y="39"/>
                  <a:pt x="94" y="39"/>
                  <a:pt x="93" y="38"/>
                </a:cubicBezTo>
                <a:cubicBezTo>
                  <a:pt x="93" y="38"/>
                  <a:pt x="93" y="37"/>
                  <a:pt x="93" y="37"/>
                </a:cubicBezTo>
                <a:cubicBezTo>
                  <a:pt x="93" y="36"/>
                  <a:pt x="93" y="35"/>
                  <a:pt x="93" y="34"/>
                </a:cubicBezTo>
                <a:cubicBezTo>
                  <a:pt x="93" y="32"/>
                  <a:pt x="93" y="30"/>
                  <a:pt x="94" y="29"/>
                </a:cubicBezTo>
                <a:cubicBezTo>
                  <a:pt x="94" y="28"/>
                  <a:pt x="96" y="27"/>
                  <a:pt x="97" y="27"/>
                </a:cubicBezTo>
                <a:cubicBezTo>
                  <a:pt x="98" y="25"/>
                  <a:pt x="98" y="25"/>
                  <a:pt x="100" y="25"/>
                </a:cubicBezTo>
                <a:cubicBezTo>
                  <a:pt x="101" y="24"/>
                  <a:pt x="103" y="24"/>
                  <a:pt x="104" y="24"/>
                </a:cubicBezTo>
                <a:cubicBezTo>
                  <a:pt x="107" y="23"/>
                  <a:pt x="109" y="22"/>
                  <a:pt x="111" y="19"/>
                </a:cubicBezTo>
                <a:cubicBezTo>
                  <a:pt x="114" y="16"/>
                  <a:pt x="116" y="13"/>
                  <a:pt x="120" y="10"/>
                </a:cubicBezTo>
                <a:cubicBezTo>
                  <a:pt x="122" y="8"/>
                  <a:pt x="123" y="7"/>
                  <a:pt x="125" y="4"/>
                </a:cubicBezTo>
                <a:cubicBezTo>
                  <a:pt x="125" y="4"/>
                  <a:pt x="126" y="3"/>
                  <a:pt x="126" y="2"/>
                </a:cubicBezTo>
                <a:cubicBezTo>
                  <a:pt x="127" y="2"/>
                  <a:pt x="128" y="0"/>
                  <a:pt x="128" y="0"/>
                </a:cubicBezTo>
                <a:lnTo>
                  <a:pt x="123" y="0"/>
                </a:lnTo>
                <a:close/>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26" name="Freeform 139">
            <a:extLst>
              <a:ext uri="{FF2B5EF4-FFF2-40B4-BE49-F238E27FC236}">
                <a16:creationId xmlns:a16="http://schemas.microsoft.com/office/drawing/2014/main" id="{C67CE254-8A88-CCC4-D420-8302354BC0E1}"/>
              </a:ext>
            </a:extLst>
          </p:cNvPr>
          <p:cNvSpPr>
            <a:spLocks/>
          </p:cNvSpPr>
          <p:nvPr/>
        </p:nvSpPr>
        <p:spPr bwMode="auto">
          <a:xfrm>
            <a:off x="3418166" y="6122088"/>
            <a:ext cx="34197" cy="20207"/>
          </a:xfrm>
          <a:custGeom>
            <a:avLst/>
            <a:gdLst/>
            <a:ahLst/>
            <a:cxnLst>
              <a:cxn ang="0">
                <a:pos x="16" y="2"/>
              </a:cxn>
              <a:cxn ang="0">
                <a:pos x="3" y="3"/>
              </a:cxn>
              <a:cxn ang="0">
                <a:pos x="1" y="7"/>
              </a:cxn>
              <a:cxn ang="0">
                <a:pos x="5" y="10"/>
              </a:cxn>
              <a:cxn ang="0">
                <a:pos x="14" y="11"/>
              </a:cxn>
              <a:cxn ang="0">
                <a:pos x="17" y="7"/>
              </a:cxn>
              <a:cxn ang="0">
                <a:pos x="19" y="3"/>
              </a:cxn>
              <a:cxn ang="0">
                <a:pos x="16" y="2"/>
              </a:cxn>
            </a:cxnLst>
            <a:rect l="0" t="0" r="r" b="b"/>
            <a:pathLst>
              <a:path w="19" h="11">
                <a:moveTo>
                  <a:pt x="16" y="2"/>
                </a:moveTo>
                <a:cubicBezTo>
                  <a:pt x="12" y="0"/>
                  <a:pt x="6" y="0"/>
                  <a:pt x="3" y="3"/>
                </a:cubicBezTo>
                <a:cubicBezTo>
                  <a:pt x="2" y="4"/>
                  <a:pt x="0" y="5"/>
                  <a:pt x="1" y="7"/>
                </a:cubicBezTo>
                <a:cubicBezTo>
                  <a:pt x="1" y="9"/>
                  <a:pt x="3" y="9"/>
                  <a:pt x="5" y="10"/>
                </a:cubicBezTo>
                <a:cubicBezTo>
                  <a:pt x="7" y="11"/>
                  <a:pt x="11" y="11"/>
                  <a:pt x="14" y="11"/>
                </a:cubicBezTo>
                <a:cubicBezTo>
                  <a:pt x="15" y="10"/>
                  <a:pt x="15" y="9"/>
                  <a:pt x="17" y="7"/>
                </a:cubicBezTo>
                <a:cubicBezTo>
                  <a:pt x="19" y="6"/>
                  <a:pt x="19" y="6"/>
                  <a:pt x="19" y="3"/>
                </a:cubicBezTo>
                <a:lnTo>
                  <a:pt x="16" y="2"/>
                </a:lnTo>
                <a:close/>
              </a:path>
            </a:pathLst>
          </a:custGeom>
          <a:solidFill>
            <a:schemeClr val="accent1">
              <a:lumMod val="60000"/>
              <a:lumOff val="40000"/>
            </a:schemeClr>
          </a:solidFill>
          <a:ln w="3175">
            <a:solidFill>
              <a:schemeClr val="bg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pic>
        <p:nvPicPr>
          <p:cNvPr id="128" name="Picture 1094" descr="Blue text on a black background&#10;&#10;AI-generated content may be incorrect.">
            <a:extLst>
              <a:ext uri="{FF2B5EF4-FFF2-40B4-BE49-F238E27FC236}">
                <a16:creationId xmlns:a16="http://schemas.microsoft.com/office/drawing/2014/main" id="{9F1A7E38-E908-DC95-D592-59E93BBA1857}"/>
              </a:ext>
            </a:extLst>
          </p:cNvPr>
          <p:cNvPicPr>
            <a:picLocks noChangeAspect="1"/>
          </p:cNvPicPr>
          <p:nvPr/>
        </p:nvPicPr>
        <p:blipFill>
          <a:blip r:embed="rId7"/>
          <a:stretch>
            <a:fillRect/>
          </a:stretch>
        </p:blipFill>
        <p:spPr>
          <a:xfrm>
            <a:off x="21908" y="1247942"/>
            <a:ext cx="2704156" cy="603331"/>
          </a:xfrm>
          <a:prstGeom prst="rect">
            <a:avLst/>
          </a:prstGeom>
        </p:spPr>
      </p:pic>
      <p:cxnSp>
        <p:nvCxnSpPr>
          <p:cNvPr id="129" name="Straight Arrow Connector 1097">
            <a:extLst>
              <a:ext uri="{FF2B5EF4-FFF2-40B4-BE49-F238E27FC236}">
                <a16:creationId xmlns:a16="http://schemas.microsoft.com/office/drawing/2014/main" id="{13EEF0C1-430A-55D9-1C05-5301FAA1F81B}"/>
              </a:ext>
            </a:extLst>
          </p:cNvPr>
          <p:cNvCxnSpPr>
            <a:cxnSpLocks/>
          </p:cNvCxnSpPr>
          <p:nvPr/>
        </p:nvCxnSpPr>
        <p:spPr>
          <a:xfrm>
            <a:off x="1154960" y="4562069"/>
            <a:ext cx="241556" cy="59473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102">
            <a:extLst>
              <a:ext uri="{FF2B5EF4-FFF2-40B4-BE49-F238E27FC236}">
                <a16:creationId xmlns:a16="http://schemas.microsoft.com/office/drawing/2014/main" id="{8BBF96A4-47F1-1FB7-AF94-FED93C106CF9}"/>
              </a:ext>
            </a:extLst>
          </p:cNvPr>
          <p:cNvCxnSpPr>
            <a:cxnSpLocks/>
            <a:stCxn id="8" idx="2"/>
          </p:cNvCxnSpPr>
          <p:nvPr/>
        </p:nvCxnSpPr>
        <p:spPr>
          <a:xfrm>
            <a:off x="620852" y="5035069"/>
            <a:ext cx="803932" cy="10926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103">
            <a:extLst>
              <a:ext uri="{FF2B5EF4-FFF2-40B4-BE49-F238E27FC236}">
                <a16:creationId xmlns:a16="http://schemas.microsoft.com/office/drawing/2014/main" id="{158A5D38-80C5-0411-F73F-A4441CE53197}"/>
              </a:ext>
            </a:extLst>
          </p:cNvPr>
          <p:cNvCxnSpPr>
            <a:cxnSpLocks/>
          </p:cNvCxnSpPr>
          <p:nvPr/>
        </p:nvCxnSpPr>
        <p:spPr>
          <a:xfrm flipV="1">
            <a:off x="738378" y="5167687"/>
            <a:ext cx="623743" cy="83683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2" name="Freeform 109">
            <a:extLst>
              <a:ext uri="{FF2B5EF4-FFF2-40B4-BE49-F238E27FC236}">
                <a16:creationId xmlns:a16="http://schemas.microsoft.com/office/drawing/2014/main" id="{DA39A59E-8A59-7EA9-AD5A-1EF9371AE3BC}"/>
              </a:ext>
            </a:extLst>
          </p:cNvPr>
          <p:cNvSpPr>
            <a:spLocks/>
          </p:cNvSpPr>
          <p:nvPr/>
        </p:nvSpPr>
        <p:spPr bwMode="auto">
          <a:xfrm>
            <a:off x="2600552" y="3307072"/>
            <a:ext cx="907770" cy="1209321"/>
          </a:xfrm>
          <a:custGeom>
            <a:avLst/>
            <a:gdLst/>
            <a:ahLst/>
            <a:cxnLst>
              <a:cxn ang="0">
                <a:pos x="480" y="297"/>
              </a:cxn>
              <a:cxn ang="0">
                <a:pos x="483" y="257"/>
              </a:cxn>
              <a:cxn ang="0">
                <a:pos x="476" y="216"/>
              </a:cxn>
              <a:cxn ang="0">
                <a:pos x="458" y="173"/>
              </a:cxn>
              <a:cxn ang="0">
                <a:pos x="446" y="106"/>
              </a:cxn>
              <a:cxn ang="0">
                <a:pos x="445" y="78"/>
              </a:cxn>
              <a:cxn ang="0">
                <a:pos x="401" y="61"/>
              </a:cxn>
              <a:cxn ang="0">
                <a:pos x="426" y="54"/>
              </a:cxn>
              <a:cxn ang="0">
                <a:pos x="419" y="31"/>
              </a:cxn>
              <a:cxn ang="0">
                <a:pos x="405" y="38"/>
              </a:cxn>
              <a:cxn ang="0">
                <a:pos x="398" y="38"/>
              </a:cxn>
              <a:cxn ang="0">
                <a:pos x="390" y="49"/>
              </a:cxn>
              <a:cxn ang="0">
                <a:pos x="352" y="57"/>
              </a:cxn>
              <a:cxn ang="0">
                <a:pos x="321" y="60"/>
              </a:cxn>
              <a:cxn ang="0">
                <a:pos x="304" y="84"/>
              </a:cxn>
              <a:cxn ang="0">
                <a:pos x="286" y="66"/>
              </a:cxn>
              <a:cxn ang="0">
                <a:pos x="282" y="34"/>
              </a:cxn>
              <a:cxn ang="0">
                <a:pos x="256" y="48"/>
              </a:cxn>
              <a:cxn ang="0">
                <a:pos x="223" y="42"/>
              </a:cxn>
              <a:cxn ang="0">
                <a:pos x="222" y="10"/>
              </a:cxn>
              <a:cxn ang="0">
                <a:pos x="187" y="11"/>
              </a:cxn>
              <a:cxn ang="0">
                <a:pos x="157" y="1"/>
              </a:cxn>
              <a:cxn ang="0">
                <a:pos x="163" y="30"/>
              </a:cxn>
              <a:cxn ang="0">
                <a:pos x="173" y="41"/>
              </a:cxn>
              <a:cxn ang="0">
                <a:pos x="155" y="59"/>
              </a:cxn>
              <a:cxn ang="0">
                <a:pos x="158" y="74"/>
              </a:cxn>
              <a:cxn ang="0">
                <a:pos x="169" y="96"/>
              </a:cxn>
              <a:cxn ang="0">
                <a:pos x="169" y="101"/>
              </a:cxn>
              <a:cxn ang="0">
                <a:pos x="138" y="113"/>
              </a:cxn>
              <a:cxn ang="0">
                <a:pos x="123" y="134"/>
              </a:cxn>
              <a:cxn ang="0">
                <a:pos x="96" y="112"/>
              </a:cxn>
              <a:cxn ang="0">
                <a:pos x="66" y="146"/>
              </a:cxn>
              <a:cxn ang="0">
                <a:pos x="56" y="203"/>
              </a:cxn>
              <a:cxn ang="0">
                <a:pos x="59" y="228"/>
              </a:cxn>
              <a:cxn ang="0">
                <a:pos x="43" y="265"/>
              </a:cxn>
              <a:cxn ang="0">
                <a:pos x="0" y="283"/>
              </a:cxn>
              <a:cxn ang="0">
                <a:pos x="10" y="324"/>
              </a:cxn>
              <a:cxn ang="0">
                <a:pos x="4" y="351"/>
              </a:cxn>
              <a:cxn ang="0">
                <a:pos x="1" y="377"/>
              </a:cxn>
              <a:cxn ang="0">
                <a:pos x="13" y="414"/>
              </a:cxn>
              <a:cxn ang="0">
                <a:pos x="28" y="457"/>
              </a:cxn>
              <a:cxn ang="0">
                <a:pos x="79" y="505"/>
              </a:cxn>
              <a:cxn ang="0">
                <a:pos x="95" y="563"/>
              </a:cxn>
              <a:cxn ang="0">
                <a:pos x="110" y="637"/>
              </a:cxn>
              <a:cxn ang="0">
                <a:pos x="147" y="627"/>
              </a:cxn>
              <a:cxn ang="0">
                <a:pos x="189" y="640"/>
              </a:cxn>
              <a:cxn ang="0">
                <a:pos x="233" y="655"/>
              </a:cxn>
              <a:cxn ang="0">
                <a:pos x="289" y="643"/>
              </a:cxn>
              <a:cxn ang="0">
                <a:pos x="341" y="629"/>
              </a:cxn>
              <a:cxn ang="0">
                <a:pos x="375" y="634"/>
              </a:cxn>
              <a:cxn ang="0">
                <a:pos x="364" y="603"/>
              </a:cxn>
              <a:cxn ang="0">
                <a:pos x="398" y="571"/>
              </a:cxn>
              <a:cxn ang="0">
                <a:pos x="418" y="552"/>
              </a:cxn>
              <a:cxn ang="0">
                <a:pos x="398" y="517"/>
              </a:cxn>
              <a:cxn ang="0">
                <a:pos x="365" y="488"/>
              </a:cxn>
              <a:cxn ang="0">
                <a:pos x="354" y="445"/>
              </a:cxn>
              <a:cxn ang="0">
                <a:pos x="339" y="413"/>
              </a:cxn>
              <a:cxn ang="0">
                <a:pos x="361" y="401"/>
              </a:cxn>
              <a:cxn ang="0">
                <a:pos x="392" y="392"/>
              </a:cxn>
              <a:cxn ang="0">
                <a:pos x="412" y="380"/>
              </a:cxn>
              <a:cxn ang="0">
                <a:pos x="446" y="363"/>
              </a:cxn>
              <a:cxn ang="0">
                <a:pos x="472" y="359"/>
              </a:cxn>
              <a:cxn ang="0">
                <a:pos x="496" y="326"/>
              </a:cxn>
            </a:cxnLst>
            <a:rect l="0" t="0" r="r" b="b"/>
            <a:pathLst>
              <a:path w="496" h="661">
                <a:moveTo>
                  <a:pt x="496" y="323"/>
                </a:moveTo>
                <a:cubicBezTo>
                  <a:pt x="495" y="322"/>
                  <a:pt x="495" y="321"/>
                  <a:pt x="494" y="320"/>
                </a:cubicBezTo>
                <a:cubicBezTo>
                  <a:pt x="494" y="319"/>
                  <a:pt x="493" y="318"/>
                  <a:pt x="492" y="317"/>
                </a:cubicBezTo>
                <a:cubicBezTo>
                  <a:pt x="492" y="317"/>
                  <a:pt x="491" y="317"/>
                  <a:pt x="491" y="316"/>
                </a:cubicBezTo>
                <a:cubicBezTo>
                  <a:pt x="491" y="316"/>
                  <a:pt x="491" y="315"/>
                  <a:pt x="490" y="314"/>
                </a:cubicBezTo>
                <a:cubicBezTo>
                  <a:pt x="490" y="312"/>
                  <a:pt x="490" y="311"/>
                  <a:pt x="489" y="309"/>
                </a:cubicBezTo>
                <a:cubicBezTo>
                  <a:pt x="488" y="308"/>
                  <a:pt x="488" y="308"/>
                  <a:pt x="487" y="307"/>
                </a:cubicBezTo>
                <a:cubicBezTo>
                  <a:pt x="486" y="306"/>
                  <a:pt x="484" y="306"/>
                  <a:pt x="483" y="305"/>
                </a:cubicBezTo>
                <a:cubicBezTo>
                  <a:pt x="482" y="304"/>
                  <a:pt x="481" y="303"/>
                  <a:pt x="479" y="302"/>
                </a:cubicBezTo>
                <a:cubicBezTo>
                  <a:pt x="478" y="301"/>
                  <a:pt x="478" y="301"/>
                  <a:pt x="478" y="301"/>
                </a:cubicBezTo>
                <a:cubicBezTo>
                  <a:pt x="477" y="300"/>
                  <a:pt x="476" y="299"/>
                  <a:pt x="477" y="298"/>
                </a:cubicBezTo>
                <a:cubicBezTo>
                  <a:pt x="478" y="298"/>
                  <a:pt x="479" y="298"/>
                  <a:pt x="479" y="297"/>
                </a:cubicBezTo>
                <a:cubicBezTo>
                  <a:pt x="479" y="297"/>
                  <a:pt x="480" y="297"/>
                  <a:pt x="480" y="297"/>
                </a:cubicBezTo>
                <a:cubicBezTo>
                  <a:pt x="480" y="296"/>
                  <a:pt x="481" y="296"/>
                  <a:pt x="481" y="295"/>
                </a:cubicBezTo>
                <a:cubicBezTo>
                  <a:pt x="481" y="293"/>
                  <a:pt x="480" y="291"/>
                  <a:pt x="480" y="289"/>
                </a:cubicBezTo>
                <a:cubicBezTo>
                  <a:pt x="480" y="290"/>
                  <a:pt x="479" y="288"/>
                  <a:pt x="479" y="288"/>
                </a:cubicBezTo>
                <a:cubicBezTo>
                  <a:pt x="479" y="288"/>
                  <a:pt x="478" y="288"/>
                  <a:pt x="478" y="287"/>
                </a:cubicBezTo>
                <a:cubicBezTo>
                  <a:pt x="478" y="287"/>
                  <a:pt x="478" y="286"/>
                  <a:pt x="478" y="286"/>
                </a:cubicBezTo>
                <a:cubicBezTo>
                  <a:pt x="477" y="284"/>
                  <a:pt x="475" y="282"/>
                  <a:pt x="474" y="280"/>
                </a:cubicBezTo>
                <a:cubicBezTo>
                  <a:pt x="475" y="279"/>
                  <a:pt x="476" y="278"/>
                  <a:pt x="477" y="278"/>
                </a:cubicBezTo>
                <a:cubicBezTo>
                  <a:pt x="476" y="278"/>
                  <a:pt x="475" y="279"/>
                  <a:pt x="474" y="278"/>
                </a:cubicBezTo>
                <a:cubicBezTo>
                  <a:pt x="474" y="277"/>
                  <a:pt x="474" y="274"/>
                  <a:pt x="474" y="273"/>
                </a:cubicBezTo>
                <a:cubicBezTo>
                  <a:pt x="474" y="270"/>
                  <a:pt x="473" y="269"/>
                  <a:pt x="477" y="268"/>
                </a:cubicBezTo>
                <a:cubicBezTo>
                  <a:pt x="479" y="268"/>
                  <a:pt x="481" y="268"/>
                  <a:pt x="482" y="266"/>
                </a:cubicBezTo>
                <a:cubicBezTo>
                  <a:pt x="482" y="265"/>
                  <a:pt x="482" y="265"/>
                  <a:pt x="482" y="265"/>
                </a:cubicBezTo>
                <a:cubicBezTo>
                  <a:pt x="482" y="262"/>
                  <a:pt x="482" y="260"/>
                  <a:pt x="483" y="257"/>
                </a:cubicBezTo>
                <a:cubicBezTo>
                  <a:pt x="483" y="254"/>
                  <a:pt x="485" y="251"/>
                  <a:pt x="482" y="249"/>
                </a:cubicBezTo>
                <a:cubicBezTo>
                  <a:pt x="482" y="248"/>
                  <a:pt x="479" y="247"/>
                  <a:pt x="479" y="246"/>
                </a:cubicBezTo>
                <a:cubicBezTo>
                  <a:pt x="478" y="245"/>
                  <a:pt x="479" y="245"/>
                  <a:pt x="479" y="244"/>
                </a:cubicBezTo>
                <a:cubicBezTo>
                  <a:pt x="479" y="243"/>
                  <a:pt x="478" y="242"/>
                  <a:pt x="478" y="240"/>
                </a:cubicBezTo>
                <a:cubicBezTo>
                  <a:pt x="478" y="240"/>
                  <a:pt x="478" y="238"/>
                  <a:pt x="478" y="238"/>
                </a:cubicBezTo>
                <a:cubicBezTo>
                  <a:pt x="477" y="237"/>
                  <a:pt x="476" y="237"/>
                  <a:pt x="476" y="237"/>
                </a:cubicBezTo>
                <a:cubicBezTo>
                  <a:pt x="476" y="237"/>
                  <a:pt x="476" y="236"/>
                  <a:pt x="475" y="236"/>
                </a:cubicBezTo>
                <a:cubicBezTo>
                  <a:pt x="475" y="236"/>
                  <a:pt x="475" y="236"/>
                  <a:pt x="474" y="235"/>
                </a:cubicBezTo>
                <a:cubicBezTo>
                  <a:pt x="474" y="234"/>
                  <a:pt x="473" y="231"/>
                  <a:pt x="473" y="230"/>
                </a:cubicBezTo>
                <a:cubicBezTo>
                  <a:pt x="473" y="228"/>
                  <a:pt x="473" y="227"/>
                  <a:pt x="473" y="225"/>
                </a:cubicBezTo>
                <a:cubicBezTo>
                  <a:pt x="472" y="223"/>
                  <a:pt x="472" y="224"/>
                  <a:pt x="473" y="223"/>
                </a:cubicBezTo>
                <a:cubicBezTo>
                  <a:pt x="474" y="221"/>
                  <a:pt x="475" y="221"/>
                  <a:pt x="475" y="219"/>
                </a:cubicBezTo>
                <a:cubicBezTo>
                  <a:pt x="476" y="218"/>
                  <a:pt x="476" y="217"/>
                  <a:pt x="476" y="216"/>
                </a:cubicBezTo>
                <a:cubicBezTo>
                  <a:pt x="476" y="215"/>
                  <a:pt x="477" y="213"/>
                  <a:pt x="477" y="212"/>
                </a:cubicBezTo>
                <a:cubicBezTo>
                  <a:pt x="476" y="209"/>
                  <a:pt x="472" y="209"/>
                  <a:pt x="470" y="206"/>
                </a:cubicBezTo>
                <a:cubicBezTo>
                  <a:pt x="470" y="206"/>
                  <a:pt x="470" y="205"/>
                  <a:pt x="470" y="205"/>
                </a:cubicBezTo>
                <a:cubicBezTo>
                  <a:pt x="469" y="203"/>
                  <a:pt x="469" y="201"/>
                  <a:pt x="467" y="200"/>
                </a:cubicBezTo>
                <a:cubicBezTo>
                  <a:pt x="466" y="198"/>
                  <a:pt x="465" y="198"/>
                  <a:pt x="464" y="197"/>
                </a:cubicBezTo>
                <a:cubicBezTo>
                  <a:pt x="463" y="196"/>
                  <a:pt x="462" y="196"/>
                  <a:pt x="461" y="195"/>
                </a:cubicBezTo>
                <a:cubicBezTo>
                  <a:pt x="459" y="194"/>
                  <a:pt x="458" y="193"/>
                  <a:pt x="457" y="191"/>
                </a:cubicBezTo>
                <a:cubicBezTo>
                  <a:pt x="456" y="190"/>
                  <a:pt x="455" y="189"/>
                  <a:pt x="453" y="188"/>
                </a:cubicBezTo>
                <a:cubicBezTo>
                  <a:pt x="453" y="187"/>
                  <a:pt x="451" y="187"/>
                  <a:pt x="451" y="185"/>
                </a:cubicBezTo>
                <a:cubicBezTo>
                  <a:pt x="451" y="185"/>
                  <a:pt x="452" y="184"/>
                  <a:pt x="452" y="184"/>
                </a:cubicBezTo>
                <a:cubicBezTo>
                  <a:pt x="452" y="184"/>
                  <a:pt x="452" y="183"/>
                  <a:pt x="452" y="183"/>
                </a:cubicBezTo>
                <a:cubicBezTo>
                  <a:pt x="453" y="181"/>
                  <a:pt x="454" y="179"/>
                  <a:pt x="455" y="177"/>
                </a:cubicBezTo>
                <a:cubicBezTo>
                  <a:pt x="456" y="176"/>
                  <a:pt x="457" y="175"/>
                  <a:pt x="458" y="173"/>
                </a:cubicBezTo>
                <a:cubicBezTo>
                  <a:pt x="458" y="172"/>
                  <a:pt x="459" y="171"/>
                  <a:pt x="459" y="170"/>
                </a:cubicBezTo>
                <a:cubicBezTo>
                  <a:pt x="460" y="169"/>
                  <a:pt x="461" y="169"/>
                  <a:pt x="461" y="169"/>
                </a:cubicBezTo>
                <a:cubicBezTo>
                  <a:pt x="462" y="168"/>
                  <a:pt x="463" y="165"/>
                  <a:pt x="464" y="164"/>
                </a:cubicBezTo>
                <a:cubicBezTo>
                  <a:pt x="466" y="162"/>
                  <a:pt x="467" y="161"/>
                  <a:pt x="468" y="158"/>
                </a:cubicBezTo>
                <a:cubicBezTo>
                  <a:pt x="469" y="156"/>
                  <a:pt x="469" y="154"/>
                  <a:pt x="469" y="151"/>
                </a:cubicBezTo>
                <a:cubicBezTo>
                  <a:pt x="469" y="149"/>
                  <a:pt x="470" y="145"/>
                  <a:pt x="469" y="143"/>
                </a:cubicBezTo>
                <a:cubicBezTo>
                  <a:pt x="468" y="140"/>
                  <a:pt x="466" y="137"/>
                  <a:pt x="465" y="135"/>
                </a:cubicBezTo>
                <a:cubicBezTo>
                  <a:pt x="463" y="130"/>
                  <a:pt x="462" y="126"/>
                  <a:pt x="460" y="121"/>
                </a:cubicBezTo>
                <a:cubicBezTo>
                  <a:pt x="460" y="119"/>
                  <a:pt x="459" y="116"/>
                  <a:pt x="459" y="114"/>
                </a:cubicBezTo>
                <a:cubicBezTo>
                  <a:pt x="458" y="112"/>
                  <a:pt x="459" y="109"/>
                  <a:pt x="459" y="107"/>
                </a:cubicBezTo>
                <a:cubicBezTo>
                  <a:pt x="459" y="106"/>
                  <a:pt x="458" y="101"/>
                  <a:pt x="457" y="102"/>
                </a:cubicBezTo>
                <a:cubicBezTo>
                  <a:pt x="456" y="103"/>
                  <a:pt x="454" y="106"/>
                  <a:pt x="452" y="106"/>
                </a:cubicBezTo>
                <a:cubicBezTo>
                  <a:pt x="450" y="107"/>
                  <a:pt x="447" y="106"/>
                  <a:pt x="446" y="106"/>
                </a:cubicBezTo>
                <a:cubicBezTo>
                  <a:pt x="445" y="105"/>
                  <a:pt x="444" y="104"/>
                  <a:pt x="443" y="103"/>
                </a:cubicBezTo>
                <a:cubicBezTo>
                  <a:pt x="441" y="102"/>
                  <a:pt x="438" y="101"/>
                  <a:pt x="437" y="100"/>
                </a:cubicBezTo>
                <a:cubicBezTo>
                  <a:pt x="437" y="100"/>
                  <a:pt x="437" y="99"/>
                  <a:pt x="437" y="98"/>
                </a:cubicBezTo>
                <a:cubicBezTo>
                  <a:pt x="437" y="98"/>
                  <a:pt x="436" y="97"/>
                  <a:pt x="436" y="96"/>
                </a:cubicBezTo>
                <a:cubicBezTo>
                  <a:pt x="439" y="94"/>
                  <a:pt x="442" y="95"/>
                  <a:pt x="445" y="95"/>
                </a:cubicBezTo>
                <a:cubicBezTo>
                  <a:pt x="447" y="95"/>
                  <a:pt x="448" y="94"/>
                  <a:pt x="450" y="94"/>
                </a:cubicBezTo>
                <a:cubicBezTo>
                  <a:pt x="451" y="93"/>
                  <a:pt x="452" y="93"/>
                  <a:pt x="453" y="93"/>
                </a:cubicBezTo>
                <a:cubicBezTo>
                  <a:pt x="454" y="93"/>
                  <a:pt x="455" y="93"/>
                  <a:pt x="456" y="93"/>
                </a:cubicBezTo>
                <a:cubicBezTo>
                  <a:pt x="456" y="92"/>
                  <a:pt x="455" y="92"/>
                  <a:pt x="455" y="91"/>
                </a:cubicBezTo>
                <a:cubicBezTo>
                  <a:pt x="454" y="90"/>
                  <a:pt x="454" y="90"/>
                  <a:pt x="454" y="89"/>
                </a:cubicBezTo>
                <a:cubicBezTo>
                  <a:pt x="453" y="88"/>
                  <a:pt x="452" y="87"/>
                  <a:pt x="451" y="86"/>
                </a:cubicBezTo>
                <a:cubicBezTo>
                  <a:pt x="450" y="84"/>
                  <a:pt x="449" y="83"/>
                  <a:pt x="448" y="81"/>
                </a:cubicBezTo>
                <a:cubicBezTo>
                  <a:pt x="447" y="80"/>
                  <a:pt x="446" y="80"/>
                  <a:pt x="445" y="78"/>
                </a:cubicBezTo>
                <a:cubicBezTo>
                  <a:pt x="443" y="76"/>
                  <a:pt x="440" y="74"/>
                  <a:pt x="438" y="72"/>
                </a:cubicBezTo>
                <a:cubicBezTo>
                  <a:pt x="437" y="72"/>
                  <a:pt x="436" y="71"/>
                  <a:pt x="434" y="71"/>
                </a:cubicBezTo>
                <a:cubicBezTo>
                  <a:pt x="434" y="69"/>
                  <a:pt x="426" y="67"/>
                  <a:pt x="426" y="70"/>
                </a:cubicBezTo>
                <a:cubicBezTo>
                  <a:pt x="427" y="72"/>
                  <a:pt x="431" y="73"/>
                  <a:pt x="431" y="75"/>
                </a:cubicBezTo>
                <a:cubicBezTo>
                  <a:pt x="431" y="77"/>
                  <a:pt x="428" y="75"/>
                  <a:pt x="427" y="74"/>
                </a:cubicBezTo>
                <a:cubicBezTo>
                  <a:pt x="425" y="73"/>
                  <a:pt x="424" y="73"/>
                  <a:pt x="422" y="73"/>
                </a:cubicBezTo>
                <a:cubicBezTo>
                  <a:pt x="421" y="72"/>
                  <a:pt x="421" y="72"/>
                  <a:pt x="420" y="72"/>
                </a:cubicBezTo>
                <a:cubicBezTo>
                  <a:pt x="418" y="71"/>
                  <a:pt x="418" y="72"/>
                  <a:pt x="416" y="72"/>
                </a:cubicBezTo>
                <a:cubicBezTo>
                  <a:pt x="415" y="72"/>
                  <a:pt x="413" y="72"/>
                  <a:pt x="412" y="71"/>
                </a:cubicBezTo>
                <a:cubicBezTo>
                  <a:pt x="410" y="70"/>
                  <a:pt x="410" y="69"/>
                  <a:pt x="409" y="67"/>
                </a:cubicBezTo>
                <a:cubicBezTo>
                  <a:pt x="408" y="66"/>
                  <a:pt x="405" y="65"/>
                  <a:pt x="404" y="63"/>
                </a:cubicBezTo>
                <a:cubicBezTo>
                  <a:pt x="403" y="63"/>
                  <a:pt x="403" y="61"/>
                  <a:pt x="402" y="61"/>
                </a:cubicBezTo>
                <a:cubicBezTo>
                  <a:pt x="402" y="61"/>
                  <a:pt x="401" y="61"/>
                  <a:pt x="401" y="61"/>
                </a:cubicBezTo>
                <a:cubicBezTo>
                  <a:pt x="399" y="61"/>
                  <a:pt x="398" y="60"/>
                  <a:pt x="397" y="60"/>
                </a:cubicBezTo>
                <a:cubicBezTo>
                  <a:pt x="396" y="59"/>
                  <a:pt x="396" y="59"/>
                  <a:pt x="395" y="59"/>
                </a:cubicBezTo>
                <a:cubicBezTo>
                  <a:pt x="394" y="58"/>
                  <a:pt x="394" y="58"/>
                  <a:pt x="396" y="56"/>
                </a:cubicBezTo>
                <a:cubicBezTo>
                  <a:pt x="397" y="55"/>
                  <a:pt x="397" y="55"/>
                  <a:pt x="399" y="55"/>
                </a:cubicBezTo>
                <a:cubicBezTo>
                  <a:pt x="399" y="58"/>
                  <a:pt x="403" y="57"/>
                  <a:pt x="405" y="57"/>
                </a:cubicBezTo>
                <a:cubicBezTo>
                  <a:pt x="406" y="59"/>
                  <a:pt x="405" y="61"/>
                  <a:pt x="407" y="62"/>
                </a:cubicBezTo>
                <a:cubicBezTo>
                  <a:pt x="409" y="63"/>
                  <a:pt x="410" y="61"/>
                  <a:pt x="410" y="59"/>
                </a:cubicBezTo>
                <a:cubicBezTo>
                  <a:pt x="410" y="59"/>
                  <a:pt x="410" y="58"/>
                  <a:pt x="410" y="57"/>
                </a:cubicBezTo>
                <a:cubicBezTo>
                  <a:pt x="410" y="56"/>
                  <a:pt x="410" y="56"/>
                  <a:pt x="410" y="55"/>
                </a:cubicBezTo>
                <a:cubicBezTo>
                  <a:pt x="410" y="53"/>
                  <a:pt x="409" y="51"/>
                  <a:pt x="411" y="50"/>
                </a:cubicBezTo>
                <a:cubicBezTo>
                  <a:pt x="413" y="50"/>
                  <a:pt x="413" y="52"/>
                  <a:pt x="415" y="52"/>
                </a:cubicBezTo>
                <a:cubicBezTo>
                  <a:pt x="416" y="52"/>
                  <a:pt x="416" y="50"/>
                  <a:pt x="418" y="50"/>
                </a:cubicBezTo>
                <a:cubicBezTo>
                  <a:pt x="421" y="50"/>
                  <a:pt x="423" y="53"/>
                  <a:pt x="426" y="54"/>
                </a:cubicBezTo>
                <a:cubicBezTo>
                  <a:pt x="429" y="55"/>
                  <a:pt x="429" y="53"/>
                  <a:pt x="429" y="50"/>
                </a:cubicBezTo>
                <a:cubicBezTo>
                  <a:pt x="428" y="50"/>
                  <a:pt x="427" y="50"/>
                  <a:pt x="425" y="49"/>
                </a:cubicBezTo>
                <a:cubicBezTo>
                  <a:pt x="424" y="49"/>
                  <a:pt x="424" y="48"/>
                  <a:pt x="424" y="47"/>
                </a:cubicBezTo>
                <a:cubicBezTo>
                  <a:pt x="422" y="46"/>
                  <a:pt x="420" y="46"/>
                  <a:pt x="419" y="46"/>
                </a:cubicBezTo>
                <a:cubicBezTo>
                  <a:pt x="418" y="45"/>
                  <a:pt x="417" y="45"/>
                  <a:pt x="416" y="44"/>
                </a:cubicBezTo>
                <a:cubicBezTo>
                  <a:pt x="415" y="44"/>
                  <a:pt x="413" y="43"/>
                  <a:pt x="414" y="42"/>
                </a:cubicBezTo>
                <a:cubicBezTo>
                  <a:pt x="415" y="41"/>
                  <a:pt x="418" y="40"/>
                  <a:pt x="419" y="40"/>
                </a:cubicBezTo>
                <a:cubicBezTo>
                  <a:pt x="419" y="39"/>
                  <a:pt x="419" y="39"/>
                  <a:pt x="420" y="39"/>
                </a:cubicBezTo>
                <a:cubicBezTo>
                  <a:pt x="420" y="38"/>
                  <a:pt x="420" y="38"/>
                  <a:pt x="420" y="37"/>
                </a:cubicBezTo>
                <a:cubicBezTo>
                  <a:pt x="420" y="36"/>
                  <a:pt x="421" y="36"/>
                  <a:pt x="422" y="36"/>
                </a:cubicBezTo>
                <a:cubicBezTo>
                  <a:pt x="424" y="35"/>
                  <a:pt x="425" y="36"/>
                  <a:pt x="425" y="34"/>
                </a:cubicBezTo>
                <a:cubicBezTo>
                  <a:pt x="425" y="33"/>
                  <a:pt x="425" y="32"/>
                  <a:pt x="424" y="31"/>
                </a:cubicBezTo>
                <a:cubicBezTo>
                  <a:pt x="422" y="31"/>
                  <a:pt x="421" y="31"/>
                  <a:pt x="419" y="31"/>
                </a:cubicBezTo>
                <a:cubicBezTo>
                  <a:pt x="418" y="32"/>
                  <a:pt x="417" y="32"/>
                  <a:pt x="416" y="32"/>
                </a:cubicBezTo>
                <a:cubicBezTo>
                  <a:pt x="415" y="32"/>
                  <a:pt x="415" y="31"/>
                  <a:pt x="414" y="31"/>
                </a:cubicBezTo>
                <a:cubicBezTo>
                  <a:pt x="414" y="31"/>
                  <a:pt x="414" y="31"/>
                  <a:pt x="413" y="31"/>
                </a:cubicBezTo>
                <a:cubicBezTo>
                  <a:pt x="413" y="31"/>
                  <a:pt x="413" y="30"/>
                  <a:pt x="413" y="30"/>
                </a:cubicBezTo>
                <a:cubicBezTo>
                  <a:pt x="412" y="30"/>
                  <a:pt x="411" y="30"/>
                  <a:pt x="410" y="30"/>
                </a:cubicBezTo>
                <a:cubicBezTo>
                  <a:pt x="410" y="31"/>
                  <a:pt x="410" y="32"/>
                  <a:pt x="410" y="33"/>
                </a:cubicBezTo>
                <a:cubicBezTo>
                  <a:pt x="412" y="33"/>
                  <a:pt x="413" y="34"/>
                  <a:pt x="414" y="35"/>
                </a:cubicBezTo>
                <a:cubicBezTo>
                  <a:pt x="416" y="35"/>
                  <a:pt x="419" y="35"/>
                  <a:pt x="419" y="36"/>
                </a:cubicBezTo>
                <a:cubicBezTo>
                  <a:pt x="418" y="37"/>
                  <a:pt x="417" y="38"/>
                  <a:pt x="416" y="38"/>
                </a:cubicBezTo>
                <a:cubicBezTo>
                  <a:pt x="416" y="38"/>
                  <a:pt x="415" y="38"/>
                  <a:pt x="414" y="38"/>
                </a:cubicBezTo>
                <a:cubicBezTo>
                  <a:pt x="413" y="38"/>
                  <a:pt x="411" y="40"/>
                  <a:pt x="410" y="39"/>
                </a:cubicBezTo>
                <a:cubicBezTo>
                  <a:pt x="409" y="39"/>
                  <a:pt x="409" y="37"/>
                  <a:pt x="408" y="37"/>
                </a:cubicBezTo>
                <a:cubicBezTo>
                  <a:pt x="406" y="36"/>
                  <a:pt x="406" y="37"/>
                  <a:pt x="405" y="38"/>
                </a:cubicBezTo>
                <a:cubicBezTo>
                  <a:pt x="404" y="36"/>
                  <a:pt x="402" y="33"/>
                  <a:pt x="404" y="31"/>
                </a:cubicBezTo>
                <a:cubicBezTo>
                  <a:pt x="404" y="31"/>
                  <a:pt x="404" y="30"/>
                  <a:pt x="405" y="30"/>
                </a:cubicBezTo>
                <a:cubicBezTo>
                  <a:pt x="405" y="30"/>
                  <a:pt x="406" y="30"/>
                  <a:pt x="406" y="30"/>
                </a:cubicBezTo>
                <a:cubicBezTo>
                  <a:pt x="407" y="30"/>
                  <a:pt x="408" y="29"/>
                  <a:pt x="408" y="29"/>
                </a:cubicBezTo>
                <a:cubicBezTo>
                  <a:pt x="409" y="28"/>
                  <a:pt x="408" y="28"/>
                  <a:pt x="407" y="27"/>
                </a:cubicBezTo>
                <a:cubicBezTo>
                  <a:pt x="407" y="27"/>
                  <a:pt x="408" y="27"/>
                  <a:pt x="408" y="26"/>
                </a:cubicBezTo>
                <a:cubicBezTo>
                  <a:pt x="408" y="25"/>
                  <a:pt x="409" y="24"/>
                  <a:pt x="408" y="23"/>
                </a:cubicBezTo>
                <a:cubicBezTo>
                  <a:pt x="406" y="22"/>
                  <a:pt x="403" y="23"/>
                  <a:pt x="402" y="24"/>
                </a:cubicBezTo>
                <a:cubicBezTo>
                  <a:pt x="401" y="26"/>
                  <a:pt x="401" y="27"/>
                  <a:pt x="401" y="28"/>
                </a:cubicBezTo>
                <a:cubicBezTo>
                  <a:pt x="401" y="29"/>
                  <a:pt x="401" y="29"/>
                  <a:pt x="401" y="30"/>
                </a:cubicBezTo>
                <a:cubicBezTo>
                  <a:pt x="401" y="30"/>
                  <a:pt x="401" y="30"/>
                  <a:pt x="400" y="30"/>
                </a:cubicBezTo>
                <a:cubicBezTo>
                  <a:pt x="400" y="30"/>
                  <a:pt x="400" y="31"/>
                  <a:pt x="399" y="31"/>
                </a:cubicBezTo>
                <a:cubicBezTo>
                  <a:pt x="398" y="33"/>
                  <a:pt x="397" y="36"/>
                  <a:pt x="398" y="38"/>
                </a:cubicBezTo>
                <a:cubicBezTo>
                  <a:pt x="400" y="37"/>
                  <a:pt x="401" y="38"/>
                  <a:pt x="403" y="38"/>
                </a:cubicBezTo>
                <a:cubicBezTo>
                  <a:pt x="403" y="39"/>
                  <a:pt x="403" y="40"/>
                  <a:pt x="403" y="40"/>
                </a:cubicBezTo>
                <a:cubicBezTo>
                  <a:pt x="404" y="41"/>
                  <a:pt x="404" y="41"/>
                  <a:pt x="403" y="42"/>
                </a:cubicBezTo>
                <a:cubicBezTo>
                  <a:pt x="402" y="42"/>
                  <a:pt x="401" y="41"/>
                  <a:pt x="401" y="43"/>
                </a:cubicBezTo>
                <a:cubicBezTo>
                  <a:pt x="401" y="43"/>
                  <a:pt x="401" y="45"/>
                  <a:pt x="401" y="45"/>
                </a:cubicBezTo>
                <a:cubicBezTo>
                  <a:pt x="401" y="46"/>
                  <a:pt x="402" y="46"/>
                  <a:pt x="402" y="46"/>
                </a:cubicBezTo>
                <a:cubicBezTo>
                  <a:pt x="403" y="47"/>
                  <a:pt x="404" y="47"/>
                  <a:pt x="404" y="48"/>
                </a:cubicBezTo>
                <a:cubicBezTo>
                  <a:pt x="405" y="49"/>
                  <a:pt x="405" y="48"/>
                  <a:pt x="405" y="49"/>
                </a:cubicBezTo>
                <a:cubicBezTo>
                  <a:pt x="405" y="51"/>
                  <a:pt x="401" y="51"/>
                  <a:pt x="401" y="49"/>
                </a:cubicBezTo>
                <a:cubicBezTo>
                  <a:pt x="399" y="49"/>
                  <a:pt x="399" y="50"/>
                  <a:pt x="398" y="51"/>
                </a:cubicBezTo>
                <a:cubicBezTo>
                  <a:pt x="398" y="51"/>
                  <a:pt x="397" y="54"/>
                  <a:pt x="397" y="54"/>
                </a:cubicBezTo>
                <a:cubicBezTo>
                  <a:pt x="395" y="55"/>
                  <a:pt x="391" y="54"/>
                  <a:pt x="390" y="53"/>
                </a:cubicBezTo>
                <a:cubicBezTo>
                  <a:pt x="389" y="52"/>
                  <a:pt x="390" y="50"/>
                  <a:pt x="390" y="49"/>
                </a:cubicBezTo>
                <a:cubicBezTo>
                  <a:pt x="389" y="48"/>
                  <a:pt x="389" y="46"/>
                  <a:pt x="388" y="45"/>
                </a:cubicBezTo>
                <a:cubicBezTo>
                  <a:pt x="387" y="44"/>
                  <a:pt x="387" y="44"/>
                  <a:pt x="386" y="45"/>
                </a:cubicBezTo>
                <a:cubicBezTo>
                  <a:pt x="385" y="45"/>
                  <a:pt x="385" y="46"/>
                  <a:pt x="384" y="47"/>
                </a:cubicBezTo>
                <a:cubicBezTo>
                  <a:pt x="382" y="50"/>
                  <a:pt x="377" y="49"/>
                  <a:pt x="373" y="49"/>
                </a:cubicBezTo>
                <a:cubicBezTo>
                  <a:pt x="372" y="49"/>
                  <a:pt x="372" y="49"/>
                  <a:pt x="371" y="48"/>
                </a:cubicBezTo>
                <a:cubicBezTo>
                  <a:pt x="371" y="48"/>
                  <a:pt x="371" y="48"/>
                  <a:pt x="370" y="48"/>
                </a:cubicBezTo>
                <a:cubicBezTo>
                  <a:pt x="369" y="47"/>
                  <a:pt x="370" y="48"/>
                  <a:pt x="369" y="48"/>
                </a:cubicBezTo>
                <a:cubicBezTo>
                  <a:pt x="368" y="48"/>
                  <a:pt x="366" y="49"/>
                  <a:pt x="366" y="49"/>
                </a:cubicBezTo>
                <a:cubicBezTo>
                  <a:pt x="365" y="49"/>
                  <a:pt x="364" y="49"/>
                  <a:pt x="363" y="49"/>
                </a:cubicBezTo>
                <a:cubicBezTo>
                  <a:pt x="362" y="50"/>
                  <a:pt x="363" y="50"/>
                  <a:pt x="362" y="50"/>
                </a:cubicBezTo>
                <a:cubicBezTo>
                  <a:pt x="360" y="51"/>
                  <a:pt x="360" y="51"/>
                  <a:pt x="360" y="53"/>
                </a:cubicBezTo>
                <a:cubicBezTo>
                  <a:pt x="359" y="54"/>
                  <a:pt x="360" y="57"/>
                  <a:pt x="358" y="56"/>
                </a:cubicBezTo>
                <a:cubicBezTo>
                  <a:pt x="358" y="58"/>
                  <a:pt x="353" y="57"/>
                  <a:pt x="352" y="57"/>
                </a:cubicBezTo>
                <a:cubicBezTo>
                  <a:pt x="350" y="58"/>
                  <a:pt x="350" y="59"/>
                  <a:pt x="348" y="59"/>
                </a:cubicBezTo>
                <a:cubicBezTo>
                  <a:pt x="347" y="59"/>
                  <a:pt x="346" y="59"/>
                  <a:pt x="345" y="58"/>
                </a:cubicBezTo>
                <a:cubicBezTo>
                  <a:pt x="344" y="58"/>
                  <a:pt x="344" y="57"/>
                  <a:pt x="343" y="57"/>
                </a:cubicBezTo>
                <a:cubicBezTo>
                  <a:pt x="342" y="59"/>
                  <a:pt x="341" y="61"/>
                  <a:pt x="340" y="60"/>
                </a:cubicBezTo>
                <a:cubicBezTo>
                  <a:pt x="339" y="60"/>
                  <a:pt x="338" y="58"/>
                  <a:pt x="337" y="59"/>
                </a:cubicBezTo>
                <a:cubicBezTo>
                  <a:pt x="337" y="59"/>
                  <a:pt x="336" y="60"/>
                  <a:pt x="335" y="60"/>
                </a:cubicBezTo>
                <a:cubicBezTo>
                  <a:pt x="335" y="61"/>
                  <a:pt x="335" y="61"/>
                  <a:pt x="334" y="62"/>
                </a:cubicBezTo>
                <a:cubicBezTo>
                  <a:pt x="332" y="63"/>
                  <a:pt x="331" y="65"/>
                  <a:pt x="329" y="64"/>
                </a:cubicBezTo>
                <a:cubicBezTo>
                  <a:pt x="328" y="64"/>
                  <a:pt x="328" y="64"/>
                  <a:pt x="328" y="63"/>
                </a:cubicBezTo>
                <a:cubicBezTo>
                  <a:pt x="328" y="62"/>
                  <a:pt x="327" y="62"/>
                  <a:pt x="327" y="61"/>
                </a:cubicBezTo>
                <a:cubicBezTo>
                  <a:pt x="325" y="61"/>
                  <a:pt x="325" y="60"/>
                  <a:pt x="323" y="60"/>
                </a:cubicBezTo>
                <a:cubicBezTo>
                  <a:pt x="323" y="60"/>
                  <a:pt x="322" y="60"/>
                  <a:pt x="322" y="60"/>
                </a:cubicBezTo>
                <a:cubicBezTo>
                  <a:pt x="322" y="60"/>
                  <a:pt x="321" y="60"/>
                  <a:pt x="321" y="60"/>
                </a:cubicBezTo>
                <a:cubicBezTo>
                  <a:pt x="320" y="61"/>
                  <a:pt x="319" y="61"/>
                  <a:pt x="318" y="62"/>
                </a:cubicBezTo>
                <a:cubicBezTo>
                  <a:pt x="317" y="63"/>
                  <a:pt x="316" y="65"/>
                  <a:pt x="317" y="67"/>
                </a:cubicBezTo>
                <a:cubicBezTo>
                  <a:pt x="317" y="68"/>
                  <a:pt x="319" y="69"/>
                  <a:pt x="318" y="70"/>
                </a:cubicBezTo>
                <a:cubicBezTo>
                  <a:pt x="318" y="70"/>
                  <a:pt x="317" y="71"/>
                  <a:pt x="316" y="71"/>
                </a:cubicBezTo>
                <a:cubicBezTo>
                  <a:pt x="316" y="72"/>
                  <a:pt x="315" y="73"/>
                  <a:pt x="315" y="73"/>
                </a:cubicBezTo>
                <a:cubicBezTo>
                  <a:pt x="314" y="74"/>
                  <a:pt x="314" y="74"/>
                  <a:pt x="312" y="74"/>
                </a:cubicBezTo>
                <a:cubicBezTo>
                  <a:pt x="310" y="75"/>
                  <a:pt x="309" y="76"/>
                  <a:pt x="308" y="77"/>
                </a:cubicBezTo>
                <a:cubicBezTo>
                  <a:pt x="308" y="78"/>
                  <a:pt x="307" y="78"/>
                  <a:pt x="308" y="79"/>
                </a:cubicBezTo>
                <a:cubicBezTo>
                  <a:pt x="308" y="80"/>
                  <a:pt x="311" y="80"/>
                  <a:pt x="311" y="80"/>
                </a:cubicBezTo>
                <a:cubicBezTo>
                  <a:pt x="311" y="81"/>
                  <a:pt x="311" y="82"/>
                  <a:pt x="310" y="83"/>
                </a:cubicBezTo>
                <a:cubicBezTo>
                  <a:pt x="309" y="83"/>
                  <a:pt x="308" y="83"/>
                  <a:pt x="307" y="83"/>
                </a:cubicBezTo>
                <a:cubicBezTo>
                  <a:pt x="306" y="83"/>
                  <a:pt x="305" y="82"/>
                  <a:pt x="304" y="83"/>
                </a:cubicBezTo>
                <a:cubicBezTo>
                  <a:pt x="304" y="83"/>
                  <a:pt x="304" y="84"/>
                  <a:pt x="304" y="84"/>
                </a:cubicBezTo>
                <a:cubicBezTo>
                  <a:pt x="303" y="84"/>
                  <a:pt x="303" y="84"/>
                  <a:pt x="303" y="84"/>
                </a:cubicBezTo>
                <a:cubicBezTo>
                  <a:pt x="302" y="84"/>
                  <a:pt x="302" y="84"/>
                  <a:pt x="301" y="85"/>
                </a:cubicBezTo>
                <a:cubicBezTo>
                  <a:pt x="301" y="85"/>
                  <a:pt x="300" y="86"/>
                  <a:pt x="299" y="87"/>
                </a:cubicBezTo>
                <a:cubicBezTo>
                  <a:pt x="298" y="87"/>
                  <a:pt x="296" y="87"/>
                  <a:pt x="295" y="85"/>
                </a:cubicBezTo>
                <a:cubicBezTo>
                  <a:pt x="292" y="83"/>
                  <a:pt x="289" y="80"/>
                  <a:pt x="285" y="80"/>
                </a:cubicBezTo>
                <a:cubicBezTo>
                  <a:pt x="283" y="79"/>
                  <a:pt x="283" y="80"/>
                  <a:pt x="281" y="80"/>
                </a:cubicBezTo>
                <a:cubicBezTo>
                  <a:pt x="278" y="81"/>
                  <a:pt x="275" y="78"/>
                  <a:pt x="272" y="78"/>
                </a:cubicBezTo>
                <a:cubicBezTo>
                  <a:pt x="272" y="77"/>
                  <a:pt x="273" y="76"/>
                  <a:pt x="273" y="76"/>
                </a:cubicBezTo>
                <a:cubicBezTo>
                  <a:pt x="274" y="75"/>
                  <a:pt x="275" y="75"/>
                  <a:pt x="275" y="75"/>
                </a:cubicBezTo>
                <a:cubicBezTo>
                  <a:pt x="275" y="75"/>
                  <a:pt x="276" y="73"/>
                  <a:pt x="276" y="73"/>
                </a:cubicBezTo>
                <a:cubicBezTo>
                  <a:pt x="278" y="71"/>
                  <a:pt x="280" y="70"/>
                  <a:pt x="281" y="69"/>
                </a:cubicBezTo>
                <a:cubicBezTo>
                  <a:pt x="282" y="68"/>
                  <a:pt x="282" y="68"/>
                  <a:pt x="283" y="67"/>
                </a:cubicBezTo>
                <a:cubicBezTo>
                  <a:pt x="284" y="66"/>
                  <a:pt x="285" y="67"/>
                  <a:pt x="286" y="66"/>
                </a:cubicBezTo>
                <a:cubicBezTo>
                  <a:pt x="288" y="65"/>
                  <a:pt x="286" y="63"/>
                  <a:pt x="285" y="61"/>
                </a:cubicBezTo>
                <a:cubicBezTo>
                  <a:pt x="284" y="61"/>
                  <a:pt x="284" y="61"/>
                  <a:pt x="284" y="59"/>
                </a:cubicBezTo>
                <a:cubicBezTo>
                  <a:pt x="284" y="59"/>
                  <a:pt x="284" y="57"/>
                  <a:pt x="284" y="57"/>
                </a:cubicBezTo>
                <a:cubicBezTo>
                  <a:pt x="285" y="54"/>
                  <a:pt x="284" y="50"/>
                  <a:pt x="285" y="48"/>
                </a:cubicBezTo>
                <a:cubicBezTo>
                  <a:pt x="286" y="47"/>
                  <a:pt x="289" y="48"/>
                  <a:pt x="290" y="48"/>
                </a:cubicBezTo>
                <a:cubicBezTo>
                  <a:pt x="292" y="48"/>
                  <a:pt x="294" y="48"/>
                  <a:pt x="295" y="48"/>
                </a:cubicBezTo>
                <a:cubicBezTo>
                  <a:pt x="298" y="47"/>
                  <a:pt x="298" y="46"/>
                  <a:pt x="297" y="43"/>
                </a:cubicBezTo>
                <a:cubicBezTo>
                  <a:pt x="296" y="43"/>
                  <a:pt x="296" y="42"/>
                  <a:pt x="295" y="42"/>
                </a:cubicBezTo>
                <a:cubicBezTo>
                  <a:pt x="295" y="40"/>
                  <a:pt x="294" y="40"/>
                  <a:pt x="293" y="38"/>
                </a:cubicBezTo>
                <a:cubicBezTo>
                  <a:pt x="293" y="37"/>
                  <a:pt x="292" y="35"/>
                  <a:pt x="291" y="35"/>
                </a:cubicBezTo>
                <a:cubicBezTo>
                  <a:pt x="291" y="34"/>
                  <a:pt x="289" y="35"/>
                  <a:pt x="288" y="34"/>
                </a:cubicBezTo>
                <a:cubicBezTo>
                  <a:pt x="288" y="34"/>
                  <a:pt x="287" y="34"/>
                  <a:pt x="286" y="34"/>
                </a:cubicBezTo>
                <a:cubicBezTo>
                  <a:pt x="285" y="34"/>
                  <a:pt x="283" y="34"/>
                  <a:pt x="282" y="34"/>
                </a:cubicBezTo>
                <a:cubicBezTo>
                  <a:pt x="281" y="35"/>
                  <a:pt x="280" y="35"/>
                  <a:pt x="280" y="36"/>
                </a:cubicBezTo>
                <a:cubicBezTo>
                  <a:pt x="279" y="38"/>
                  <a:pt x="278" y="39"/>
                  <a:pt x="278" y="41"/>
                </a:cubicBezTo>
                <a:cubicBezTo>
                  <a:pt x="278" y="42"/>
                  <a:pt x="279" y="43"/>
                  <a:pt x="280" y="43"/>
                </a:cubicBezTo>
                <a:cubicBezTo>
                  <a:pt x="281" y="44"/>
                  <a:pt x="284" y="46"/>
                  <a:pt x="285" y="46"/>
                </a:cubicBezTo>
                <a:cubicBezTo>
                  <a:pt x="285" y="48"/>
                  <a:pt x="285" y="46"/>
                  <a:pt x="284" y="48"/>
                </a:cubicBezTo>
                <a:cubicBezTo>
                  <a:pt x="284" y="48"/>
                  <a:pt x="284" y="50"/>
                  <a:pt x="283" y="50"/>
                </a:cubicBezTo>
                <a:cubicBezTo>
                  <a:pt x="283" y="52"/>
                  <a:pt x="280" y="50"/>
                  <a:pt x="279" y="50"/>
                </a:cubicBezTo>
                <a:cubicBezTo>
                  <a:pt x="277" y="50"/>
                  <a:pt x="275" y="50"/>
                  <a:pt x="273" y="51"/>
                </a:cubicBezTo>
                <a:cubicBezTo>
                  <a:pt x="272" y="52"/>
                  <a:pt x="271" y="52"/>
                  <a:pt x="270" y="53"/>
                </a:cubicBezTo>
                <a:cubicBezTo>
                  <a:pt x="268" y="54"/>
                  <a:pt x="268" y="55"/>
                  <a:pt x="266" y="55"/>
                </a:cubicBezTo>
                <a:cubicBezTo>
                  <a:pt x="264" y="55"/>
                  <a:pt x="262" y="55"/>
                  <a:pt x="262" y="53"/>
                </a:cubicBezTo>
                <a:cubicBezTo>
                  <a:pt x="262" y="51"/>
                  <a:pt x="262" y="49"/>
                  <a:pt x="260" y="48"/>
                </a:cubicBezTo>
                <a:cubicBezTo>
                  <a:pt x="259" y="48"/>
                  <a:pt x="257" y="48"/>
                  <a:pt x="256" y="48"/>
                </a:cubicBezTo>
                <a:cubicBezTo>
                  <a:pt x="254" y="48"/>
                  <a:pt x="253" y="49"/>
                  <a:pt x="252" y="48"/>
                </a:cubicBezTo>
                <a:cubicBezTo>
                  <a:pt x="251" y="47"/>
                  <a:pt x="251" y="46"/>
                  <a:pt x="249" y="46"/>
                </a:cubicBezTo>
                <a:cubicBezTo>
                  <a:pt x="248" y="46"/>
                  <a:pt x="247" y="46"/>
                  <a:pt x="245" y="46"/>
                </a:cubicBezTo>
                <a:cubicBezTo>
                  <a:pt x="245" y="46"/>
                  <a:pt x="244" y="46"/>
                  <a:pt x="244" y="45"/>
                </a:cubicBezTo>
                <a:cubicBezTo>
                  <a:pt x="243" y="45"/>
                  <a:pt x="242" y="45"/>
                  <a:pt x="242" y="46"/>
                </a:cubicBezTo>
                <a:cubicBezTo>
                  <a:pt x="241" y="46"/>
                  <a:pt x="242" y="47"/>
                  <a:pt x="241" y="47"/>
                </a:cubicBezTo>
                <a:cubicBezTo>
                  <a:pt x="240" y="48"/>
                  <a:pt x="240" y="48"/>
                  <a:pt x="239" y="48"/>
                </a:cubicBezTo>
                <a:cubicBezTo>
                  <a:pt x="238" y="49"/>
                  <a:pt x="236" y="50"/>
                  <a:pt x="235" y="48"/>
                </a:cubicBezTo>
                <a:cubicBezTo>
                  <a:pt x="235" y="48"/>
                  <a:pt x="236" y="46"/>
                  <a:pt x="236" y="46"/>
                </a:cubicBezTo>
                <a:cubicBezTo>
                  <a:pt x="236" y="44"/>
                  <a:pt x="236" y="42"/>
                  <a:pt x="234" y="41"/>
                </a:cubicBezTo>
                <a:cubicBezTo>
                  <a:pt x="232" y="41"/>
                  <a:pt x="232" y="42"/>
                  <a:pt x="230" y="42"/>
                </a:cubicBezTo>
                <a:cubicBezTo>
                  <a:pt x="229" y="42"/>
                  <a:pt x="229" y="42"/>
                  <a:pt x="228" y="42"/>
                </a:cubicBezTo>
                <a:cubicBezTo>
                  <a:pt x="226" y="42"/>
                  <a:pt x="224" y="41"/>
                  <a:pt x="223" y="42"/>
                </a:cubicBezTo>
                <a:cubicBezTo>
                  <a:pt x="222" y="42"/>
                  <a:pt x="222" y="43"/>
                  <a:pt x="220" y="43"/>
                </a:cubicBezTo>
                <a:cubicBezTo>
                  <a:pt x="219" y="44"/>
                  <a:pt x="218" y="44"/>
                  <a:pt x="217" y="43"/>
                </a:cubicBezTo>
                <a:cubicBezTo>
                  <a:pt x="218" y="42"/>
                  <a:pt x="218" y="40"/>
                  <a:pt x="220" y="38"/>
                </a:cubicBezTo>
                <a:cubicBezTo>
                  <a:pt x="221" y="38"/>
                  <a:pt x="222" y="37"/>
                  <a:pt x="223" y="37"/>
                </a:cubicBezTo>
                <a:cubicBezTo>
                  <a:pt x="223" y="37"/>
                  <a:pt x="225" y="36"/>
                  <a:pt x="225" y="36"/>
                </a:cubicBezTo>
                <a:cubicBezTo>
                  <a:pt x="225" y="36"/>
                  <a:pt x="225" y="34"/>
                  <a:pt x="225" y="34"/>
                </a:cubicBezTo>
                <a:cubicBezTo>
                  <a:pt x="225" y="32"/>
                  <a:pt x="225" y="31"/>
                  <a:pt x="225" y="30"/>
                </a:cubicBezTo>
                <a:cubicBezTo>
                  <a:pt x="225" y="29"/>
                  <a:pt x="226" y="27"/>
                  <a:pt x="226" y="26"/>
                </a:cubicBezTo>
                <a:cubicBezTo>
                  <a:pt x="225" y="25"/>
                  <a:pt x="224" y="25"/>
                  <a:pt x="224" y="24"/>
                </a:cubicBezTo>
                <a:cubicBezTo>
                  <a:pt x="224" y="23"/>
                  <a:pt x="224" y="23"/>
                  <a:pt x="225" y="22"/>
                </a:cubicBezTo>
                <a:cubicBezTo>
                  <a:pt x="225" y="21"/>
                  <a:pt x="224" y="20"/>
                  <a:pt x="222" y="20"/>
                </a:cubicBezTo>
                <a:cubicBezTo>
                  <a:pt x="222" y="18"/>
                  <a:pt x="224" y="16"/>
                  <a:pt x="224" y="14"/>
                </a:cubicBezTo>
                <a:cubicBezTo>
                  <a:pt x="224" y="13"/>
                  <a:pt x="223" y="10"/>
                  <a:pt x="222" y="10"/>
                </a:cubicBezTo>
                <a:cubicBezTo>
                  <a:pt x="221" y="9"/>
                  <a:pt x="219" y="11"/>
                  <a:pt x="218" y="11"/>
                </a:cubicBezTo>
                <a:cubicBezTo>
                  <a:pt x="217" y="12"/>
                  <a:pt x="217" y="13"/>
                  <a:pt x="216" y="13"/>
                </a:cubicBezTo>
                <a:cubicBezTo>
                  <a:pt x="215" y="13"/>
                  <a:pt x="214" y="12"/>
                  <a:pt x="213" y="12"/>
                </a:cubicBezTo>
                <a:cubicBezTo>
                  <a:pt x="212" y="11"/>
                  <a:pt x="212" y="11"/>
                  <a:pt x="211" y="10"/>
                </a:cubicBezTo>
                <a:cubicBezTo>
                  <a:pt x="209" y="9"/>
                  <a:pt x="208" y="9"/>
                  <a:pt x="206" y="9"/>
                </a:cubicBezTo>
                <a:cubicBezTo>
                  <a:pt x="204" y="9"/>
                  <a:pt x="204" y="8"/>
                  <a:pt x="203" y="6"/>
                </a:cubicBezTo>
                <a:cubicBezTo>
                  <a:pt x="202" y="6"/>
                  <a:pt x="201" y="5"/>
                  <a:pt x="200" y="5"/>
                </a:cubicBezTo>
                <a:cubicBezTo>
                  <a:pt x="199" y="5"/>
                  <a:pt x="199" y="5"/>
                  <a:pt x="198" y="5"/>
                </a:cubicBezTo>
                <a:cubicBezTo>
                  <a:pt x="198" y="5"/>
                  <a:pt x="197" y="5"/>
                  <a:pt x="196" y="5"/>
                </a:cubicBezTo>
                <a:cubicBezTo>
                  <a:pt x="196" y="5"/>
                  <a:pt x="195" y="4"/>
                  <a:pt x="194" y="5"/>
                </a:cubicBezTo>
                <a:cubicBezTo>
                  <a:pt x="193" y="5"/>
                  <a:pt x="193" y="6"/>
                  <a:pt x="192" y="7"/>
                </a:cubicBezTo>
                <a:cubicBezTo>
                  <a:pt x="191" y="8"/>
                  <a:pt x="191" y="8"/>
                  <a:pt x="189" y="8"/>
                </a:cubicBezTo>
                <a:cubicBezTo>
                  <a:pt x="188" y="9"/>
                  <a:pt x="188" y="10"/>
                  <a:pt x="187" y="11"/>
                </a:cubicBezTo>
                <a:cubicBezTo>
                  <a:pt x="186" y="11"/>
                  <a:pt x="185" y="11"/>
                  <a:pt x="184" y="11"/>
                </a:cubicBezTo>
                <a:cubicBezTo>
                  <a:pt x="182" y="11"/>
                  <a:pt x="181" y="11"/>
                  <a:pt x="181" y="9"/>
                </a:cubicBezTo>
                <a:cubicBezTo>
                  <a:pt x="181" y="7"/>
                  <a:pt x="181" y="6"/>
                  <a:pt x="180" y="5"/>
                </a:cubicBezTo>
                <a:cubicBezTo>
                  <a:pt x="180" y="5"/>
                  <a:pt x="180" y="5"/>
                  <a:pt x="180" y="4"/>
                </a:cubicBezTo>
                <a:cubicBezTo>
                  <a:pt x="180" y="4"/>
                  <a:pt x="179" y="4"/>
                  <a:pt x="180" y="3"/>
                </a:cubicBezTo>
                <a:cubicBezTo>
                  <a:pt x="179" y="3"/>
                  <a:pt x="179" y="2"/>
                  <a:pt x="179" y="1"/>
                </a:cubicBezTo>
                <a:cubicBezTo>
                  <a:pt x="178" y="1"/>
                  <a:pt x="176" y="1"/>
                  <a:pt x="176" y="1"/>
                </a:cubicBezTo>
                <a:cubicBezTo>
                  <a:pt x="175" y="2"/>
                  <a:pt x="175" y="2"/>
                  <a:pt x="175" y="3"/>
                </a:cubicBezTo>
                <a:cubicBezTo>
                  <a:pt x="174" y="3"/>
                  <a:pt x="173" y="3"/>
                  <a:pt x="173" y="3"/>
                </a:cubicBezTo>
                <a:cubicBezTo>
                  <a:pt x="172" y="3"/>
                  <a:pt x="170" y="3"/>
                  <a:pt x="169" y="3"/>
                </a:cubicBezTo>
                <a:cubicBezTo>
                  <a:pt x="168" y="3"/>
                  <a:pt x="167" y="2"/>
                  <a:pt x="166" y="1"/>
                </a:cubicBezTo>
                <a:cubicBezTo>
                  <a:pt x="165" y="1"/>
                  <a:pt x="163" y="1"/>
                  <a:pt x="162" y="1"/>
                </a:cubicBezTo>
                <a:cubicBezTo>
                  <a:pt x="160" y="1"/>
                  <a:pt x="158" y="1"/>
                  <a:pt x="157" y="1"/>
                </a:cubicBezTo>
                <a:cubicBezTo>
                  <a:pt x="154" y="1"/>
                  <a:pt x="152" y="0"/>
                  <a:pt x="149" y="0"/>
                </a:cubicBezTo>
                <a:cubicBezTo>
                  <a:pt x="149" y="2"/>
                  <a:pt x="148" y="4"/>
                  <a:pt x="148" y="7"/>
                </a:cubicBezTo>
                <a:cubicBezTo>
                  <a:pt x="148" y="8"/>
                  <a:pt x="149" y="9"/>
                  <a:pt x="149" y="10"/>
                </a:cubicBezTo>
                <a:cubicBezTo>
                  <a:pt x="150" y="11"/>
                  <a:pt x="151" y="9"/>
                  <a:pt x="153" y="9"/>
                </a:cubicBezTo>
                <a:cubicBezTo>
                  <a:pt x="153" y="11"/>
                  <a:pt x="152" y="12"/>
                  <a:pt x="152" y="13"/>
                </a:cubicBezTo>
                <a:cubicBezTo>
                  <a:pt x="152" y="14"/>
                  <a:pt x="153" y="14"/>
                  <a:pt x="153" y="14"/>
                </a:cubicBezTo>
                <a:cubicBezTo>
                  <a:pt x="153" y="14"/>
                  <a:pt x="153" y="16"/>
                  <a:pt x="154" y="17"/>
                </a:cubicBezTo>
                <a:cubicBezTo>
                  <a:pt x="154" y="17"/>
                  <a:pt x="153" y="18"/>
                  <a:pt x="154" y="18"/>
                </a:cubicBezTo>
                <a:cubicBezTo>
                  <a:pt x="154" y="19"/>
                  <a:pt x="156" y="20"/>
                  <a:pt x="156" y="21"/>
                </a:cubicBezTo>
                <a:cubicBezTo>
                  <a:pt x="157" y="22"/>
                  <a:pt x="158" y="25"/>
                  <a:pt x="160" y="25"/>
                </a:cubicBezTo>
                <a:cubicBezTo>
                  <a:pt x="160" y="25"/>
                  <a:pt x="161" y="25"/>
                  <a:pt x="161" y="24"/>
                </a:cubicBezTo>
                <a:cubicBezTo>
                  <a:pt x="161" y="25"/>
                  <a:pt x="161" y="26"/>
                  <a:pt x="161" y="27"/>
                </a:cubicBezTo>
                <a:cubicBezTo>
                  <a:pt x="163" y="27"/>
                  <a:pt x="163" y="29"/>
                  <a:pt x="163" y="30"/>
                </a:cubicBezTo>
                <a:cubicBezTo>
                  <a:pt x="163" y="30"/>
                  <a:pt x="163" y="31"/>
                  <a:pt x="163" y="32"/>
                </a:cubicBezTo>
                <a:cubicBezTo>
                  <a:pt x="164" y="32"/>
                  <a:pt x="165" y="32"/>
                  <a:pt x="165" y="32"/>
                </a:cubicBezTo>
                <a:cubicBezTo>
                  <a:pt x="165" y="32"/>
                  <a:pt x="166" y="34"/>
                  <a:pt x="166" y="34"/>
                </a:cubicBezTo>
                <a:cubicBezTo>
                  <a:pt x="166" y="34"/>
                  <a:pt x="166" y="35"/>
                  <a:pt x="166" y="36"/>
                </a:cubicBezTo>
                <a:cubicBezTo>
                  <a:pt x="165" y="37"/>
                  <a:pt x="163" y="36"/>
                  <a:pt x="162" y="38"/>
                </a:cubicBezTo>
                <a:cubicBezTo>
                  <a:pt x="162" y="38"/>
                  <a:pt x="162" y="39"/>
                  <a:pt x="161" y="39"/>
                </a:cubicBezTo>
                <a:cubicBezTo>
                  <a:pt x="161" y="40"/>
                  <a:pt x="160" y="40"/>
                  <a:pt x="160" y="40"/>
                </a:cubicBezTo>
                <a:cubicBezTo>
                  <a:pt x="159" y="42"/>
                  <a:pt x="159" y="42"/>
                  <a:pt x="161" y="42"/>
                </a:cubicBezTo>
                <a:cubicBezTo>
                  <a:pt x="162" y="42"/>
                  <a:pt x="162" y="43"/>
                  <a:pt x="163" y="42"/>
                </a:cubicBezTo>
                <a:cubicBezTo>
                  <a:pt x="164" y="42"/>
                  <a:pt x="165" y="42"/>
                  <a:pt x="166" y="41"/>
                </a:cubicBezTo>
                <a:cubicBezTo>
                  <a:pt x="167" y="41"/>
                  <a:pt x="167" y="41"/>
                  <a:pt x="168" y="41"/>
                </a:cubicBezTo>
                <a:cubicBezTo>
                  <a:pt x="169" y="40"/>
                  <a:pt x="171" y="40"/>
                  <a:pt x="172" y="41"/>
                </a:cubicBezTo>
                <a:cubicBezTo>
                  <a:pt x="173" y="41"/>
                  <a:pt x="173" y="40"/>
                  <a:pt x="173" y="41"/>
                </a:cubicBezTo>
                <a:cubicBezTo>
                  <a:pt x="174" y="43"/>
                  <a:pt x="172" y="44"/>
                  <a:pt x="171" y="45"/>
                </a:cubicBezTo>
                <a:cubicBezTo>
                  <a:pt x="168" y="48"/>
                  <a:pt x="165" y="48"/>
                  <a:pt x="161" y="48"/>
                </a:cubicBezTo>
                <a:cubicBezTo>
                  <a:pt x="159" y="48"/>
                  <a:pt x="157" y="48"/>
                  <a:pt x="155" y="48"/>
                </a:cubicBezTo>
                <a:cubicBezTo>
                  <a:pt x="153" y="48"/>
                  <a:pt x="153" y="49"/>
                  <a:pt x="152" y="50"/>
                </a:cubicBezTo>
                <a:cubicBezTo>
                  <a:pt x="151" y="51"/>
                  <a:pt x="152" y="51"/>
                  <a:pt x="153" y="53"/>
                </a:cubicBezTo>
                <a:cubicBezTo>
                  <a:pt x="152" y="53"/>
                  <a:pt x="152" y="53"/>
                  <a:pt x="151" y="53"/>
                </a:cubicBezTo>
                <a:cubicBezTo>
                  <a:pt x="150" y="53"/>
                  <a:pt x="150" y="54"/>
                  <a:pt x="149" y="54"/>
                </a:cubicBezTo>
                <a:cubicBezTo>
                  <a:pt x="149" y="54"/>
                  <a:pt x="149" y="54"/>
                  <a:pt x="148" y="55"/>
                </a:cubicBezTo>
                <a:cubicBezTo>
                  <a:pt x="148" y="55"/>
                  <a:pt x="148" y="56"/>
                  <a:pt x="148" y="57"/>
                </a:cubicBezTo>
                <a:cubicBezTo>
                  <a:pt x="149" y="58"/>
                  <a:pt x="149" y="60"/>
                  <a:pt x="150" y="61"/>
                </a:cubicBezTo>
                <a:cubicBezTo>
                  <a:pt x="150" y="61"/>
                  <a:pt x="150" y="61"/>
                  <a:pt x="151" y="61"/>
                </a:cubicBezTo>
                <a:cubicBezTo>
                  <a:pt x="152" y="61"/>
                  <a:pt x="152" y="60"/>
                  <a:pt x="154" y="60"/>
                </a:cubicBezTo>
                <a:cubicBezTo>
                  <a:pt x="154" y="59"/>
                  <a:pt x="155" y="60"/>
                  <a:pt x="155" y="59"/>
                </a:cubicBezTo>
                <a:cubicBezTo>
                  <a:pt x="156" y="59"/>
                  <a:pt x="156" y="57"/>
                  <a:pt x="157" y="57"/>
                </a:cubicBezTo>
                <a:cubicBezTo>
                  <a:pt x="158" y="57"/>
                  <a:pt x="158" y="59"/>
                  <a:pt x="160" y="59"/>
                </a:cubicBezTo>
                <a:cubicBezTo>
                  <a:pt x="161" y="59"/>
                  <a:pt x="162" y="58"/>
                  <a:pt x="163" y="58"/>
                </a:cubicBezTo>
                <a:cubicBezTo>
                  <a:pt x="165" y="58"/>
                  <a:pt x="166" y="59"/>
                  <a:pt x="167" y="60"/>
                </a:cubicBezTo>
                <a:cubicBezTo>
                  <a:pt x="168" y="62"/>
                  <a:pt x="161" y="61"/>
                  <a:pt x="160" y="61"/>
                </a:cubicBezTo>
                <a:cubicBezTo>
                  <a:pt x="159" y="61"/>
                  <a:pt x="158" y="60"/>
                  <a:pt x="158" y="61"/>
                </a:cubicBezTo>
                <a:cubicBezTo>
                  <a:pt x="157" y="61"/>
                  <a:pt x="157" y="61"/>
                  <a:pt x="157" y="62"/>
                </a:cubicBezTo>
                <a:cubicBezTo>
                  <a:pt x="156" y="63"/>
                  <a:pt x="156" y="64"/>
                  <a:pt x="156" y="65"/>
                </a:cubicBezTo>
                <a:cubicBezTo>
                  <a:pt x="155" y="66"/>
                  <a:pt x="154" y="66"/>
                  <a:pt x="154" y="67"/>
                </a:cubicBezTo>
                <a:cubicBezTo>
                  <a:pt x="154" y="68"/>
                  <a:pt x="153" y="69"/>
                  <a:pt x="154" y="70"/>
                </a:cubicBezTo>
                <a:cubicBezTo>
                  <a:pt x="154" y="70"/>
                  <a:pt x="154" y="70"/>
                  <a:pt x="155" y="70"/>
                </a:cubicBezTo>
                <a:cubicBezTo>
                  <a:pt x="155" y="71"/>
                  <a:pt x="155" y="71"/>
                  <a:pt x="155" y="71"/>
                </a:cubicBezTo>
                <a:cubicBezTo>
                  <a:pt x="156" y="72"/>
                  <a:pt x="156" y="73"/>
                  <a:pt x="158" y="74"/>
                </a:cubicBezTo>
                <a:cubicBezTo>
                  <a:pt x="158" y="74"/>
                  <a:pt x="161" y="74"/>
                  <a:pt x="161" y="74"/>
                </a:cubicBezTo>
                <a:cubicBezTo>
                  <a:pt x="163" y="73"/>
                  <a:pt x="165" y="72"/>
                  <a:pt x="167" y="73"/>
                </a:cubicBezTo>
                <a:cubicBezTo>
                  <a:pt x="167" y="74"/>
                  <a:pt x="167" y="74"/>
                  <a:pt x="167" y="75"/>
                </a:cubicBezTo>
                <a:cubicBezTo>
                  <a:pt x="167" y="75"/>
                  <a:pt x="168" y="76"/>
                  <a:pt x="168" y="75"/>
                </a:cubicBezTo>
                <a:cubicBezTo>
                  <a:pt x="168" y="76"/>
                  <a:pt x="168" y="78"/>
                  <a:pt x="168" y="78"/>
                </a:cubicBezTo>
                <a:cubicBezTo>
                  <a:pt x="168" y="79"/>
                  <a:pt x="167" y="80"/>
                  <a:pt x="167" y="81"/>
                </a:cubicBezTo>
                <a:cubicBezTo>
                  <a:pt x="166" y="82"/>
                  <a:pt x="165" y="82"/>
                  <a:pt x="164" y="82"/>
                </a:cubicBezTo>
                <a:cubicBezTo>
                  <a:pt x="162" y="83"/>
                  <a:pt x="162" y="82"/>
                  <a:pt x="161" y="84"/>
                </a:cubicBezTo>
                <a:cubicBezTo>
                  <a:pt x="161" y="84"/>
                  <a:pt x="162" y="85"/>
                  <a:pt x="162" y="86"/>
                </a:cubicBezTo>
                <a:cubicBezTo>
                  <a:pt x="163" y="89"/>
                  <a:pt x="162" y="92"/>
                  <a:pt x="165" y="94"/>
                </a:cubicBezTo>
                <a:cubicBezTo>
                  <a:pt x="165" y="94"/>
                  <a:pt x="165" y="94"/>
                  <a:pt x="166" y="94"/>
                </a:cubicBezTo>
                <a:cubicBezTo>
                  <a:pt x="166" y="95"/>
                  <a:pt x="166" y="95"/>
                  <a:pt x="166" y="95"/>
                </a:cubicBezTo>
                <a:cubicBezTo>
                  <a:pt x="167" y="96"/>
                  <a:pt x="168" y="96"/>
                  <a:pt x="169" y="96"/>
                </a:cubicBezTo>
                <a:cubicBezTo>
                  <a:pt x="170" y="96"/>
                  <a:pt x="171" y="96"/>
                  <a:pt x="173" y="96"/>
                </a:cubicBezTo>
                <a:cubicBezTo>
                  <a:pt x="175" y="96"/>
                  <a:pt x="177" y="96"/>
                  <a:pt x="179" y="97"/>
                </a:cubicBezTo>
                <a:cubicBezTo>
                  <a:pt x="181" y="97"/>
                  <a:pt x="182" y="97"/>
                  <a:pt x="184" y="98"/>
                </a:cubicBezTo>
                <a:cubicBezTo>
                  <a:pt x="185" y="99"/>
                  <a:pt x="186" y="99"/>
                  <a:pt x="187" y="100"/>
                </a:cubicBezTo>
                <a:cubicBezTo>
                  <a:pt x="188" y="101"/>
                  <a:pt x="190" y="101"/>
                  <a:pt x="191" y="102"/>
                </a:cubicBezTo>
                <a:cubicBezTo>
                  <a:pt x="192" y="104"/>
                  <a:pt x="192" y="106"/>
                  <a:pt x="192" y="108"/>
                </a:cubicBezTo>
                <a:cubicBezTo>
                  <a:pt x="191" y="107"/>
                  <a:pt x="189" y="106"/>
                  <a:pt x="188" y="104"/>
                </a:cubicBezTo>
                <a:cubicBezTo>
                  <a:pt x="188" y="104"/>
                  <a:pt x="188" y="103"/>
                  <a:pt x="188" y="103"/>
                </a:cubicBezTo>
                <a:cubicBezTo>
                  <a:pt x="187" y="102"/>
                  <a:pt x="186" y="102"/>
                  <a:pt x="186" y="101"/>
                </a:cubicBezTo>
                <a:cubicBezTo>
                  <a:pt x="185" y="101"/>
                  <a:pt x="184" y="100"/>
                  <a:pt x="183" y="99"/>
                </a:cubicBezTo>
                <a:cubicBezTo>
                  <a:pt x="182" y="98"/>
                  <a:pt x="180" y="99"/>
                  <a:pt x="179" y="99"/>
                </a:cubicBezTo>
                <a:cubicBezTo>
                  <a:pt x="176" y="99"/>
                  <a:pt x="173" y="98"/>
                  <a:pt x="171" y="99"/>
                </a:cubicBezTo>
                <a:cubicBezTo>
                  <a:pt x="170" y="99"/>
                  <a:pt x="169" y="100"/>
                  <a:pt x="169" y="101"/>
                </a:cubicBezTo>
                <a:cubicBezTo>
                  <a:pt x="168" y="101"/>
                  <a:pt x="167" y="101"/>
                  <a:pt x="167" y="101"/>
                </a:cubicBezTo>
                <a:cubicBezTo>
                  <a:pt x="165" y="101"/>
                  <a:pt x="164" y="101"/>
                  <a:pt x="162" y="101"/>
                </a:cubicBezTo>
                <a:cubicBezTo>
                  <a:pt x="161" y="100"/>
                  <a:pt x="160" y="100"/>
                  <a:pt x="158" y="100"/>
                </a:cubicBezTo>
                <a:cubicBezTo>
                  <a:pt x="158" y="100"/>
                  <a:pt x="157" y="100"/>
                  <a:pt x="157" y="100"/>
                </a:cubicBezTo>
                <a:cubicBezTo>
                  <a:pt x="156" y="99"/>
                  <a:pt x="156" y="97"/>
                  <a:pt x="155" y="96"/>
                </a:cubicBezTo>
                <a:cubicBezTo>
                  <a:pt x="155" y="96"/>
                  <a:pt x="152" y="96"/>
                  <a:pt x="151" y="96"/>
                </a:cubicBezTo>
                <a:cubicBezTo>
                  <a:pt x="150" y="96"/>
                  <a:pt x="150" y="96"/>
                  <a:pt x="149" y="97"/>
                </a:cubicBezTo>
                <a:cubicBezTo>
                  <a:pt x="149" y="97"/>
                  <a:pt x="149" y="98"/>
                  <a:pt x="149" y="98"/>
                </a:cubicBezTo>
                <a:cubicBezTo>
                  <a:pt x="148" y="98"/>
                  <a:pt x="148" y="98"/>
                  <a:pt x="147" y="98"/>
                </a:cubicBezTo>
                <a:cubicBezTo>
                  <a:pt x="146" y="99"/>
                  <a:pt x="147" y="100"/>
                  <a:pt x="146" y="101"/>
                </a:cubicBezTo>
                <a:cubicBezTo>
                  <a:pt x="145" y="103"/>
                  <a:pt x="142" y="105"/>
                  <a:pt x="141" y="106"/>
                </a:cubicBezTo>
                <a:cubicBezTo>
                  <a:pt x="140" y="106"/>
                  <a:pt x="137" y="107"/>
                  <a:pt x="137" y="108"/>
                </a:cubicBezTo>
                <a:cubicBezTo>
                  <a:pt x="137" y="109"/>
                  <a:pt x="138" y="112"/>
                  <a:pt x="138" y="113"/>
                </a:cubicBezTo>
                <a:cubicBezTo>
                  <a:pt x="138" y="114"/>
                  <a:pt x="141" y="118"/>
                  <a:pt x="142" y="119"/>
                </a:cubicBezTo>
                <a:cubicBezTo>
                  <a:pt x="142" y="120"/>
                  <a:pt x="147" y="123"/>
                  <a:pt x="146" y="124"/>
                </a:cubicBezTo>
                <a:cubicBezTo>
                  <a:pt x="145" y="123"/>
                  <a:pt x="140" y="121"/>
                  <a:pt x="140" y="121"/>
                </a:cubicBezTo>
                <a:cubicBezTo>
                  <a:pt x="138" y="121"/>
                  <a:pt x="137" y="120"/>
                  <a:pt x="136" y="120"/>
                </a:cubicBezTo>
                <a:cubicBezTo>
                  <a:pt x="135" y="120"/>
                  <a:pt x="134" y="121"/>
                  <a:pt x="133" y="120"/>
                </a:cubicBezTo>
                <a:cubicBezTo>
                  <a:pt x="133" y="120"/>
                  <a:pt x="133" y="120"/>
                  <a:pt x="133" y="120"/>
                </a:cubicBezTo>
                <a:cubicBezTo>
                  <a:pt x="131" y="120"/>
                  <a:pt x="128" y="116"/>
                  <a:pt x="127" y="120"/>
                </a:cubicBezTo>
                <a:cubicBezTo>
                  <a:pt x="127" y="122"/>
                  <a:pt x="127" y="121"/>
                  <a:pt x="127" y="123"/>
                </a:cubicBezTo>
                <a:cubicBezTo>
                  <a:pt x="130" y="123"/>
                  <a:pt x="130" y="126"/>
                  <a:pt x="130" y="129"/>
                </a:cubicBezTo>
                <a:cubicBezTo>
                  <a:pt x="131" y="131"/>
                  <a:pt x="131" y="132"/>
                  <a:pt x="130" y="134"/>
                </a:cubicBezTo>
                <a:cubicBezTo>
                  <a:pt x="129" y="134"/>
                  <a:pt x="128" y="136"/>
                  <a:pt x="128" y="136"/>
                </a:cubicBezTo>
                <a:cubicBezTo>
                  <a:pt x="127" y="136"/>
                  <a:pt x="126" y="135"/>
                  <a:pt x="125" y="135"/>
                </a:cubicBezTo>
                <a:cubicBezTo>
                  <a:pt x="124" y="135"/>
                  <a:pt x="123" y="135"/>
                  <a:pt x="123" y="134"/>
                </a:cubicBezTo>
                <a:cubicBezTo>
                  <a:pt x="122" y="134"/>
                  <a:pt x="119" y="130"/>
                  <a:pt x="119" y="129"/>
                </a:cubicBezTo>
                <a:cubicBezTo>
                  <a:pt x="120" y="127"/>
                  <a:pt x="121" y="126"/>
                  <a:pt x="122" y="124"/>
                </a:cubicBezTo>
                <a:cubicBezTo>
                  <a:pt x="122" y="124"/>
                  <a:pt x="124" y="124"/>
                  <a:pt x="124" y="123"/>
                </a:cubicBezTo>
                <a:cubicBezTo>
                  <a:pt x="125" y="122"/>
                  <a:pt x="126" y="118"/>
                  <a:pt x="126" y="117"/>
                </a:cubicBezTo>
                <a:cubicBezTo>
                  <a:pt x="126" y="114"/>
                  <a:pt x="127" y="113"/>
                  <a:pt x="123" y="112"/>
                </a:cubicBezTo>
                <a:cubicBezTo>
                  <a:pt x="122" y="111"/>
                  <a:pt x="120" y="111"/>
                  <a:pt x="119" y="111"/>
                </a:cubicBezTo>
                <a:cubicBezTo>
                  <a:pt x="118" y="110"/>
                  <a:pt x="117" y="109"/>
                  <a:pt x="116" y="109"/>
                </a:cubicBezTo>
                <a:cubicBezTo>
                  <a:pt x="114" y="109"/>
                  <a:pt x="112" y="109"/>
                  <a:pt x="111" y="109"/>
                </a:cubicBezTo>
                <a:cubicBezTo>
                  <a:pt x="109" y="110"/>
                  <a:pt x="107" y="111"/>
                  <a:pt x="105" y="113"/>
                </a:cubicBezTo>
                <a:cubicBezTo>
                  <a:pt x="105" y="114"/>
                  <a:pt x="105" y="114"/>
                  <a:pt x="104" y="114"/>
                </a:cubicBezTo>
                <a:cubicBezTo>
                  <a:pt x="103" y="114"/>
                  <a:pt x="101" y="113"/>
                  <a:pt x="100" y="113"/>
                </a:cubicBezTo>
                <a:cubicBezTo>
                  <a:pt x="99" y="112"/>
                  <a:pt x="99" y="112"/>
                  <a:pt x="98" y="112"/>
                </a:cubicBezTo>
                <a:cubicBezTo>
                  <a:pt x="97" y="112"/>
                  <a:pt x="97" y="112"/>
                  <a:pt x="96" y="112"/>
                </a:cubicBezTo>
                <a:cubicBezTo>
                  <a:pt x="95" y="113"/>
                  <a:pt x="95" y="113"/>
                  <a:pt x="94" y="114"/>
                </a:cubicBezTo>
                <a:cubicBezTo>
                  <a:pt x="93" y="114"/>
                  <a:pt x="91" y="114"/>
                  <a:pt x="90" y="114"/>
                </a:cubicBezTo>
                <a:cubicBezTo>
                  <a:pt x="88" y="114"/>
                  <a:pt x="87" y="114"/>
                  <a:pt x="86" y="115"/>
                </a:cubicBezTo>
                <a:cubicBezTo>
                  <a:pt x="84" y="115"/>
                  <a:pt x="81" y="115"/>
                  <a:pt x="79" y="115"/>
                </a:cubicBezTo>
                <a:cubicBezTo>
                  <a:pt x="76" y="115"/>
                  <a:pt x="73" y="115"/>
                  <a:pt x="71" y="117"/>
                </a:cubicBezTo>
                <a:cubicBezTo>
                  <a:pt x="70" y="118"/>
                  <a:pt x="69" y="119"/>
                  <a:pt x="68" y="120"/>
                </a:cubicBezTo>
                <a:cubicBezTo>
                  <a:pt x="68" y="122"/>
                  <a:pt x="66" y="122"/>
                  <a:pt x="67" y="124"/>
                </a:cubicBezTo>
                <a:cubicBezTo>
                  <a:pt x="66" y="124"/>
                  <a:pt x="66" y="128"/>
                  <a:pt x="65" y="129"/>
                </a:cubicBezTo>
                <a:cubicBezTo>
                  <a:pt x="65" y="129"/>
                  <a:pt x="65" y="130"/>
                  <a:pt x="64" y="131"/>
                </a:cubicBezTo>
                <a:cubicBezTo>
                  <a:pt x="63" y="131"/>
                  <a:pt x="62" y="131"/>
                  <a:pt x="61" y="132"/>
                </a:cubicBezTo>
                <a:cubicBezTo>
                  <a:pt x="59" y="133"/>
                  <a:pt x="61" y="138"/>
                  <a:pt x="62" y="140"/>
                </a:cubicBezTo>
                <a:cubicBezTo>
                  <a:pt x="62" y="142"/>
                  <a:pt x="63" y="145"/>
                  <a:pt x="64" y="146"/>
                </a:cubicBezTo>
                <a:cubicBezTo>
                  <a:pt x="64" y="146"/>
                  <a:pt x="65" y="146"/>
                  <a:pt x="66" y="146"/>
                </a:cubicBezTo>
                <a:cubicBezTo>
                  <a:pt x="68" y="146"/>
                  <a:pt x="70" y="145"/>
                  <a:pt x="71" y="147"/>
                </a:cubicBezTo>
                <a:cubicBezTo>
                  <a:pt x="71" y="149"/>
                  <a:pt x="70" y="152"/>
                  <a:pt x="70" y="154"/>
                </a:cubicBezTo>
                <a:cubicBezTo>
                  <a:pt x="70" y="157"/>
                  <a:pt x="70" y="160"/>
                  <a:pt x="70" y="163"/>
                </a:cubicBezTo>
                <a:cubicBezTo>
                  <a:pt x="70" y="164"/>
                  <a:pt x="70" y="165"/>
                  <a:pt x="69" y="167"/>
                </a:cubicBezTo>
                <a:cubicBezTo>
                  <a:pt x="69" y="168"/>
                  <a:pt x="69" y="168"/>
                  <a:pt x="69" y="169"/>
                </a:cubicBezTo>
                <a:cubicBezTo>
                  <a:pt x="68" y="171"/>
                  <a:pt x="69" y="174"/>
                  <a:pt x="69" y="176"/>
                </a:cubicBezTo>
                <a:cubicBezTo>
                  <a:pt x="69" y="179"/>
                  <a:pt x="69" y="181"/>
                  <a:pt x="68" y="183"/>
                </a:cubicBezTo>
                <a:cubicBezTo>
                  <a:pt x="67" y="185"/>
                  <a:pt x="67" y="186"/>
                  <a:pt x="65" y="187"/>
                </a:cubicBezTo>
                <a:cubicBezTo>
                  <a:pt x="65" y="188"/>
                  <a:pt x="64" y="188"/>
                  <a:pt x="64" y="189"/>
                </a:cubicBezTo>
                <a:cubicBezTo>
                  <a:pt x="62" y="191"/>
                  <a:pt x="61" y="192"/>
                  <a:pt x="63" y="195"/>
                </a:cubicBezTo>
                <a:cubicBezTo>
                  <a:pt x="63" y="196"/>
                  <a:pt x="64" y="196"/>
                  <a:pt x="64" y="197"/>
                </a:cubicBezTo>
                <a:cubicBezTo>
                  <a:pt x="63" y="199"/>
                  <a:pt x="60" y="199"/>
                  <a:pt x="59" y="200"/>
                </a:cubicBezTo>
                <a:cubicBezTo>
                  <a:pt x="58" y="201"/>
                  <a:pt x="57" y="203"/>
                  <a:pt x="56" y="203"/>
                </a:cubicBezTo>
                <a:cubicBezTo>
                  <a:pt x="55" y="204"/>
                  <a:pt x="53" y="203"/>
                  <a:pt x="52" y="203"/>
                </a:cubicBezTo>
                <a:cubicBezTo>
                  <a:pt x="50" y="203"/>
                  <a:pt x="50" y="203"/>
                  <a:pt x="50" y="204"/>
                </a:cubicBezTo>
                <a:cubicBezTo>
                  <a:pt x="49" y="205"/>
                  <a:pt x="49" y="205"/>
                  <a:pt x="48" y="206"/>
                </a:cubicBezTo>
                <a:cubicBezTo>
                  <a:pt x="46" y="206"/>
                  <a:pt x="44" y="206"/>
                  <a:pt x="42" y="206"/>
                </a:cubicBezTo>
                <a:cubicBezTo>
                  <a:pt x="41" y="206"/>
                  <a:pt x="39" y="206"/>
                  <a:pt x="38" y="206"/>
                </a:cubicBezTo>
                <a:cubicBezTo>
                  <a:pt x="37" y="206"/>
                  <a:pt x="36" y="208"/>
                  <a:pt x="35" y="208"/>
                </a:cubicBezTo>
                <a:cubicBezTo>
                  <a:pt x="34" y="208"/>
                  <a:pt x="34" y="209"/>
                  <a:pt x="35" y="210"/>
                </a:cubicBezTo>
                <a:cubicBezTo>
                  <a:pt x="35" y="210"/>
                  <a:pt x="36" y="212"/>
                  <a:pt x="37" y="212"/>
                </a:cubicBezTo>
                <a:cubicBezTo>
                  <a:pt x="37" y="212"/>
                  <a:pt x="38" y="213"/>
                  <a:pt x="38" y="213"/>
                </a:cubicBezTo>
                <a:cubicBezTo>
                  <a:pt x="40" y="215"/>
                  <a:pt x="41" y="215"/>
                  <a:pt x="40" y="217"/>
                </a:cubicBezTo>
                <a:cubicBezTo>
                  <a:pt x="37" y="226"/>
                  <a:pt x="54" y="225"/>
                  <a:pt x="58" y="227"/>
                </a:cubicBezTo>
                <a:cubicBezTo>
                  <a:pt x="58" y="227"/>
                  <a:pt x="58" y="227"/>
                  <a:pt x="58" y="227"/>
                </a:cubicBezTo>
                <a:cubicBezTo>
                  <a:pt x="59" y="227"/>
                  <a:pt x="59" y="228"/>
                  <a:pt x="59" y="228"/>
                </a:cubicBezTo>
                <a:cubicBezTo>
                  <a:pt x="59" y="228"/>
                  <a:pt x="59" y="229"/>
                  <a:pt x="59" y="229"/>
                </a:cubicBezTo>
                <a:cubicBezTo>
                  <a:pt x="60" y="230"/>
                  <a:pt x="60" y="230"/>
                  <a:pt x="61" y="231"/>
                </a:cubicBezTo>
                <a:cubicBezTo>
                  <a:pt x="61" y="232"/>
                  <a:pt x="61" y="234"/>
                  <a:pt x="60" y="235"/>
                </a:cubicBezTo>
                <a:cubicBezTo>
                  <a:pt x="60" y="236"/>
                  <a:pt x="59" y="236"/>
                  <a:pt x="59" y="237"/>
                </a:cubicBezTo>
                <a:cubicBezTo>
                  <a:pt x="58" y="239"/>
                  <a:pt x="60" y="242"/>
                  <a:pt x="58" y="244"/>
                </a:cubicBezTo>
                <a:cubicBezTo>
                  <a:pt x="57" y="245"/>
                  <a:pt x="56" y="246"/>
                  <a:pt x="54" y="246"/>
                </a:cubicBezTo>
                <a:cubicBezTo>
                  <a:pt x="53" y="247"/>
                  <a:pt x="53" y="248"/>
                  <a:pt x="52" y="249"/>
                </a:cubicBezTo>
                <a:cubicBezTo>
                  <a:pt x="50" y="251"/>
                  <a:pt x="48" y="252"/>
                  <a:pt x="46" y="254"/>
                </a:cubicBezTo>
                <a:cubicBezTo>
                  <a:pt x="46" y="255"/>
                  <a:pt x="45" y="255"/>
                  <a:pt x="45" y="256"/>
                </a:cubicBezTo>
                <a:cubicBezTo>
                  <a:pt x="44" y="256"/>
                  <a:pt x="44" y="256"/>
                  <a:pt x="44" y="256"/>
                </a:cubicBezTo>
                <a:cubicBezTo>
                  <a:pt x="43" y="257"/>
                  <a:pt x="43" y="258"/>
                  <a:pt x="43" y="258"/>
                </a:cubicBezTo>
                <a:cubicBezTo>
                  <a:pt x="43" y="259"/>
                  <a:pt x="43" y="260"/>
                  <a:pt x="43" y="261"/>
                </a:cubicBezTo>
                <a:cubicBezTo>
                  <a:pt x="43" y="262"/>
                  <a:pt x="43" y="264"/>
                  <a:pt x="43" y="265"/>
                </a:cubicBezTo>
                <a:cubicBezTo>
                  <a:pt x="44" y="266"/>
                  <a:pt x="45" y="266"/>
                  <a:pt x="44" y="268"/>
                </a:cubicBezTo>
                <a:cubicBezTo>
                  <a:pt x="44" y="269"/>
                  <a:pt x="43" y="270"/>
                  <a:pt x="42" y="270"/>
                </a:cubicBezTo>
                <a:cubicBezTo>
                  <a:pt x="40" y="271"/>
                  <a:pt x="37" y="273"/>
                  <a:pt x="35" y="274"/>
                </a:cubicBezTo>
                <a:cubicBezTo>
                  <a:pt x="34" y="274"/>
                  <a:pt x="32" y="274"/>
                  <a:pt x="31" y="275"/>
                </a:cubicBezTo>
                <a:cubicBezTo>
                  <a:pt x="30" y="276"/>
                  <a:pt x="31" y="276"/>
                  <a:pt x="29" y="276"/>
                </a:cubicBezTo>
                <a:cubicBezTo>
                  <a:pt x="28" y="276"/>
                  <a:pt x="27" y="277"/>
                  <a:pt x="26" y="277"/>
                </a:cubicBezTo>
                <a:cubicBezTo>
                  <a:pt x="25" y="277"/>
                  <a:pt x="23" y="277"/>
                  <a:pt x="22" y="277"/>
                </a:cubicBezTo>
                <a:cubicBezTo>
                  <a:pt x="21" y="277"/>
                  <a:pt x="20" y="277"/>
                  <a:pt x="19" y="276"/>
                </a:cubicBezTo>
                <a:cubicBezTo>
                  <a:pt x="17" y="275"/>
                  <a:pt x="15" y="274"/>
                  <a:pt x="13" y="273"/>
                </a:cubicBezTo>
                <a:cubicBezTo>
                  <a:pt x="11" y="273"/>
                  <a:pt x="8" y="273"/>
                  <a:pt x="8" y="276"/>
                </a:cubicBezTo>
                <a:cubicBezTo>
                  <a:pt x="8" y="277"/>
                  <a:pt x="8" y="278"/>
                  <a:pt x="8" y="278"/>
                </a:cubicBezTo>
                <a:cubicBezTo>
                  <a:pt x="6" y="278"/>
                  <a:pt x="5" y="278"/>
                  <a:pt x="3" y="278"/>
                </a:cubicBezTo>
                <a:cubicBezTo>
                  <a:pt x="1" y="278"/>
                  <a:pt x="0" y="281"/>
                  <a:pt x="0" y="283"/>
                </a:cubicBezTo>
                <a:cubicBezTo>
                  <a:pt x="0" y="284"/>
                  <a:pt x="0" y="285"/>
                  <a:pt x="0" y="285"/>
                </a:cubicBezTo>
                <a:cubicBezTo>
                  <a:pt x="0" y="287"/>
                  <a:pt x="0" y="287"/>
                  <a:pt x="1" y="288"/>
                </a:cubicBezTo>
                <a:cubicBezTo>
                  <a:pt x="2" y="289"/>
                  <a:pt x="5" y="290"/>
                  <a:pt x="5" y="292"/>
                </a:cubicBezTo>
                <a:cubicBezTo>
                  <a:pt x="6" y="294"/>
                  <a:pt x="5" y="296"/>
                  <a:pt x="6" y="297"/>
                </a:cubicBezTo>
                <a:cubicBezTo>
                  <a:pt x="7" y="299"/>
                  <a:pt x="9" y="299"/>
                  <a:pt x="10" y="300"/>
                </a:cubicBezTo>
                <a:cubicBezTo>
                  <a:pt x="10" y="301"/>
                  <a:pt x="10" y="301"/>
                  <a:pt x="10" y="301"/>
                </a:cubicBezTo>
                <a:cubicBezTo>
                  <a:pt x="10" y="302"/>
                  <a:pt x="11" y="303"/>
                  <a:pt x="11" y="304"/>
                </a:cubicBezTo>
                <a:cubicBezTo>
                  <a:pt x="11" y="305"/>
                  <a:pt x="11" y="306"/>
                  <a:pt x="11" y="307"/>
                </a:cubicBezTo>
                <a:cubicBezTo>
                  <a:pt x="11" y="308"/>
                  <a:pt x="11" y="308"/>
                  <a:pt x="12" y="309"/>
                </a:cubicBezTo>
                <a:cubicBezTo>
                  <a:pt x="12" y="311"/>
                  <a:pt x="12" y="314"/>
                  <a:pt x="13" y="316"/>
                </a:cubicBezTo>
                <a:cubicBezTo>
                  <a:pt x="13" y="317"/>
                  <a:pt x="13" y="319"/>
                  <a:pt x="13" y="320"/>
                </a:cubicBezTo>
                <a:cubicBezTo>
                  <a:pt x="13" y="322"/>
                  <a:pt x="13" y="321"/>
                  <a:pt x="12" y="322"/>
                </a:cubicBezTo>
                <a:cubicBezTo>
                  <a:pt x="12" y="323"/>
                  <a:pt x="11" y="323"/>
                  <a:pt x="10" y="324"/>
                </a:cubicBezTo>
                <a:cubicBezTo>
                  <a:pt x="10" y="325"/>
                  <a:pt x="9" y="325"/>
                  <a:pt x="9" y="326"/>
                </a:cubicBezTo>
                <a:cubicBezTo>
                  <a:pt x="7" y="328"/>
                  <a:pt x="9" y="331"/>
                  <a:pt x="8" y="334"/>
                </a:cubicBezTo>
                <a:cubicBezTo>
                  <a:pt x="7" y="335"/>
                  <a:pt x="6" y="335"/>
                  <a:pt x="6" y="336"/>
                </a:cubicBezTo>
                <a:cubicBezTo>
                  <a:pt x="7" y="336"/>
                  <a:pt x="7" y="336"/>
                  <a:pt x="7" y="337"/>
                </a:cubicBezTo>
                <a:cubicBezTo>
                  <a:pt x="7" y="337"/>
                  <a:pt x="7" y="338"/>
                  <a:pt x="7" y="338"/>
                </a:cubicBezTo>
                <a:cubicBezTo>
                  <a:pt x="7" y="339"/>
                  <a:pt x="7" y="339"/>
                  <a:pt x="8" y="340"/>
                </a:cubicBezTo>
                <a:cubicBezTo>
                  <a:pt x="7" y="341"/>
                  <a:pt x="5" y="341"/>
                  <a:pt x="5" y="342"/>
                </a:cubicBezTo>
                <a:cubicBezTo>
                  <a:pt x="4" y="343"/>
                  <a:pt x="4" y="343"/>
                  <a:pt x="3" y="344"/>
                </a:cubicBezTo>
                <a:cubicBezTo>
                  <a:pt x="1" y="344"/>
                  <a:pt x="2" y="344"/>
                  <a:pt x="1" y="345"/>
                </a:cubicBezTo>
                <a:cubicBezTo>
                  <a:pt x="1" y="347"/>
                  <a:pt x="0" y="349"/>
                  <a:pt x="1" y="351"/>
                </a:cubicBezTo>
                <a:cubicBezTo>
                  <a:pt x="1" y="351"/>
                  <a:pt x="1" y="351"/>
                  <a:pt x="2" y="351"/>
                </a:cubicBezTo>
                <a:cubicBezTo>
                  <a:pt x="3" y="351"/>
                  <a:pt x="4" y="351"/>
                  <a:pt x="4" y="351"/>
                </a:cubicBezTo>
                <a:cubicBezTo>
                  <a:pt x="4" y="351"/>
                  <a:pt x="4" y="351"/>
                  <a:pt x="4" y="351"/>
                </a:cubicBezTo>
                <a:cubicBezTo>
                  <a:pt x="4" y="351"/>
                  <a:pt x="4" y="351"/>
                  <a:pt x="5" y="351"/>
                </a:cubicBezTo>
                <a:cubicBezTo>
                  <a:pt x="5" y="351"/>
                  <a:pt x="6" y="352"/>
                  <a:pt x="6" y="353"/>
                </a:cubicBezTo>
                <a:cubicBezTo>
                  <a:pt x="6" y="354"/>
                  <a:pt x="6" y="356"/>
                  <a:pt x="6" y="358"/>
                </a:cubicBezTo>
                <a:cubicBezTo>
                  <a:pt x="5" y="359"/>
                  <a:pt x="5" y="361"/>
                  <a:pt x="4" y="362"/>
                </a:cubicBezTo>
                <a:cubicBezTo>
                  <a:pt x="4" y="363"/>
                  <a:pt x="4" y="364"/>
                  <a:pt x="4" y="364"/>
                </a:cubicBezTo>
                <a:cubicBezTo>
                  <a:pt x="4" y="365"/>
                  <a:pt x="4" y="365"/>
                  <a:pt x="4" y="365"/>
                </a:cubicBezTo>
                <a:cubicBezTo>
                  <a:pt x="4" y="367"/>
                  <a:pt x="4" y="367"/>
                  <a:pt x="4" y="368"/>
                </a:cubicBezTo>
                <a:cubicBezTo>
                  <a:pt x="3" y="369"/>
                  <a:pt x="3" y="370"/>
                  <a:pt x="3" y="370"/>
                </a:cubicBezTo>
                <a:cubicBezTo>
                  <a:pt x="3" y="371"/>
                  <a:pt x="4" y="371"/>
                  <a:pt x="4" y="371"/>
                </a:cubicBezTo>
                <a:cubicBezTo>
                  <a:pt x="3" y="372"/>
                  <a:pt x="2" y="372"/>
                  <a:pt x="1" y="373"/>
                </a:cubicBezTo>
                <a:cubicBezTo>
                  <a:pt x="1" y="373"/>
                  <a:pt x="1" y="374"/>
                  <a:pt x="0" y="375"/>
                </a:cubicBezTo>
                <a:cubicBezTo>
                  <a:pt x="0" y="375"/>
                  <a:pt x="0" y="375"/>
                  <a:pt x="0" y="376"/>
                </a:cubicBezTo>
                <a:cubicBezTo>
                  <a:pt x="0" y="376"/>
                  <a:pt x="1" y="377"/>
                  <a:pt x="1" y="377"/>
                </a:cubicBezTo>
                <a:cubicBezTo>
                  <a:pt x="2" y="377"/>
                  <a:pt x="3" y="378"/>
                  <a:pt x="3" y="379"/>
                </a:cubicBezTo>
                <a:cubicBezTo>
                  <a:pt x="3" y="379"/>
                  <a:pt x="3" y="380"/>
                  <a:pt x="3" y="380"/>
                </a:cubicBezTo>
                <a:cubicBezTo>
                  <a:pt x="3" y="381"/>
                  <a:pt x="3" y="382"/>
                  <a:pt x="3" y="383"/>
                </a:cubicBezTo>
                <a:cubicBezTo>
                  <a:pt x="2" y="385"/>
                  <a:pt x="2" y="388"/>
                  <a:pt x="3" y="390"/>
                </a:cubicBezTo>
                <a:cubicBezTo>
                  <a:pt x="5" y="391"/>
                  <a:pt x="6" y="392"/>
                  <a:pt x="8" y="393"/>
                </a:cubicBezTo>
                <a:cubicBezTo>
                  <a:pt x="9" y="393"/>
                  <a:pt x="9" y="393"/>
                  <a:pt x="10" y="394"/>
                </a:cubicBezTo>
                <a:cubicBezTo>
                  <a:pt x="11" y="395"/>
                  <a:pt x="12" y="395"/>
                  <a:pt x="14" y="396"/>
                </a:cubicBezTo>
                <a:cubicBezTo>
                  <a:pt x="14" y="396"/>
                  <a:pt x="15" y="397"/>
                  <a:pt x="15" y="397"/>
                </a:cubicBezTo>
                <a:cubicBezTo>
                  <a:pt x="17" y="397"/>
                  <a:pt x="18" y="397"/>
                  <a:pt x="19" y="399"/>
                </a:cubicBezTo>
                <a:cubicBezTo>
                  <a:pt x="20" y="401"/>
                  <a:pt x="19" y="403"/>
                  <a:pt x="19" y="405"/>
                </a:cubicBezTo>
                <a:cubicBezTo>
                  <a:pt x="18" y="406"/>
                  <a:pt x="18" y="407"/>
                  <a:pt x="17" y="409"/>
                </a:cubicBezTo>
                <a:cubicBezTo>
                  <a:pt x="16" y="411"/>
                  <a:pt x="14" y="412"/>
                  <a:pt x="13" y="414"/>
                </a:cubicBezTo>
                <a:cubicBezTo>
                  <a:pt x="13" y="414"/>
                  <a:pt x="13" y="414"/>
                  <a:pt x="13" y="414"/>
                </a:cubicBezTo>
                <a:cubicBezTo>
                  <a:pt x="13" y="414"/>
                  <a:pt x="13" y="414"/>
                  <a:pt x="13" y="414"/>
                </a:cubicBezTo>
                <a:cubicBezTo>
                  <a:pt x="12" y="416"/>
                  <a:pt x="10" y="417"/>
                  <a:pt x="10" y="419"/>
                </a:cubicBezTo>
                <a:cubicBezTo>
                  <a:pt x="10" y="420"/>
                  <a:pt x="10" y="420"/>
                  <a:pt x="10" y="420"/>
                </a:cubicBezTo>
                <a:cubicBezTo>
                  <a:pt x="10" y="422"/>
                  <a:pt x="9" y="423"/>
                  <a:pt x="8" y="424"/>
                </a:cubicBezTo>
                <a:cubicBezTo>
                  <a:pt x="7" y="426"/>
                  <a:pt x="7" y="428"/>
                  <a:pt x="7" y="430"/>
                </a:cubicBezTo>
                <a:cubicBezTo>
                  <a:pt x="7" y="432"/>
                  <a:pt x="8" y="433"/>
                  <a:pt x="8" y="435"/>
                </a:cubicBezTo>
                <a:cubicBezTo>
                  <a:pt x="9" y="436"/>
                  <a:pt x="8" y="438"/>
                  <a:pt x="9" y="439"/>
                </a:cubicBezTo>
                <a:cubicBezTo>
                  <a:pt x="10" y="441"/>
                  <a:pt x="11" y="442"/>
                  <a:pt x="12" y="444"/>
                </a:cubicBezTo>
                <a:cubicBezTo>
                  <a:pt x="12" y="445"/>
                  <a:pt x="12" y="447"/>
                  <a:pt x="14" y="448"/>
                </a:cubicBezTo>
                <a:cubicBezTo>
                  <a:pt x="15" y="448"/>
                  <a:pt x="16" y="448"/>
                  <a:pt x="17" y="449"/>
                </a:cubicBezTo>
                <a:cubicBezTo>
                  <a:pt x="17" y="450"/>
                  <a:pt x="18" y="451"/>
                  <a:pt x="19" y="452"/>
                </a:cubicBezTo>
                <a:cubicBezTo>
                  <a:pt x="20" y="454"/>
                  <a:pt x="22" y="455"/>
                  <a:pt x="23" y="456"/>
                </a:cubicBezTo>
                <a:cubicBezTo>
                  <a:pt x="25" y="457"/>
                  <a:pt x="26" y="457"/>
                  <a:pt x="28" y="457"/>
                </a:cubicBezTo>
                <a:cubicBezTo>
                  <a:pt x="29" y="457"/>
                  <a:pt x="31" y="457"/>
                  <a:pt x="31" y="459"/>
                </a:cubicBezTo>
                <a:cubicBezTo>
                  <a:pt x="29" y="459"/>
                  <a:pt x="26" y="461"/>
                  <a:pt x="24" y="462"/>
                </a:cubicBezTo>
                <a:cubicBezTo>
                  <a:pt x="23" y="463"/>
                  <a:pt x="22" y="464"/>
                  <a:pt x="22" y="466"/>
                </a:cubicBezTo>
                <a:cubicBezTo>
                  <a:pt x="21" y="467"/>
                  <a:pt x="20" y="468"/>
                  <a:pt x="19" y="470"/>
                </a:cubicBezTo>
                <a:cubicBezTo>
                  <a:pt x="17" y="473"/>
                  <a:pt x="16" y="477"/>
                  <a:pt x="15" y="482"/>
                </a:cubicBezTo>
                <a:cubicBezTo>
                  <a:pt x="15" y="482"/>
                  <a:pt x="15" y="482"/>
                  <a:pt x="15" y="482"/>
                </a:cubicBezTo>
                <a:cubicBezTo>
                  <a:pt x="21" y="485"/>
                  <a:pt x="26" y="487"/>
                  <a:pt x="30" y="493"/>
                </a:cubicBezTo>
                <a:cubicBezTo>
                  <a:pt x="31" y="494"/>
                  <a:pt x="33" y="495"/>
                  <a:pt x="33" y="496"/>
                </a:cubicBezTo>
                <a:cubicBezTo>
                  <a:pt x="34" y="498"/>
                  <a:pt x="34" y="498"/>
                  <a:pt x="34" y="500"/>
                </a:cubicBezTo>
                <a:cubicBezTo>
                  <a:pt x="36" y="503"/>
                  <a:pt x="36" y="505"/>
                  <a:pt x="40" y="506"/>
                </a:cubicBezTo>
                <a:cubicBezTo>
                  <a:pt x="44" y="506"/>
                  <a:pt x="46" y="503"/>
                  <a:pt x="50" y="502"/>
                </a:cubicBezTo>
                <a:cubicBezTo>
                  <a:pt x="53" y="501"/>
                  <a:pt x="56" y="501"/>
                  <a:pt x="60" y="501"/>
                </a:cubicBezTo>
                <a:cubicBezTo>
                  <a:pt x="67" y="501"/>
                  <a:pt x="73" y="501"/>
                  <a:pt x="79" y="505"/>
                </a:cubicBezTo>
                <a:cubicBezTo>
                  <a:pt x="81" y="507"/>
                  <a:pt x="81" y="510"/>
                  <a:pt x="84" y="513"/>
                </a:cubicBezTo>
                <a:cubicBezTo>
                  <a:pt x="84" y="513"/>
                  <a:pt x="85" y="513"/>
                  <a:pt x="86" y="514"/>
                </a:cubicBezTo>
                <a:cubicBezTo>
                  <a:pt x="87" y="514"/>
                  <a:pt x="86" y="515"/>
                  <a:pt x="87" y="515"/>
                </a:cubicBezTo>
                <a:cubicBezTo>
                  <a:pt x="90" y="516"/>
                  <a:pt x="96" y="515"/>
                  <a:pt x="99" y="515"/>
                </a:cubicBezTo>
                <a:cubicBezTo>
                  <a:pt x="102" y="515"/>
                  <a:pt x="105" y="515"/>
                  <a:pt x="108" y="516"/>
                </a:cubicBezTo>
                <a:cubicBezTo>
                  <a:pt x="107" y="516"/>
                  <a:pt x="111" y="518"/>
                  <a:pt x="110" y="518"/>
                </a:cubicBezTo>
                <a:cubicBezTo>
                  <a:pt x="111" y="519"/>
                  <a:pt x="112" y="520"/>
                  <a:pt x="113" y="520"/>
                </a:cubicBezTo>
                <a:cubicBezTo>
                  <a:pt x="115" y="521"/>
                  <a:pt x="117" y="520"/>
                  <a:pt x="119" y="523"/>
                </a:cubicBezTo>
                <a:cubicBezTo>
                  <a:pt x="120" y="525"/>
                  <a:pt x="120" y="528"/>
                  <a:pt x="119" y="530"/>
                </a:cubicBezTo>
                <a:cubicBezTo>
                  <a:pt x="118" y="535"/>
                  <a:pt x="115" y="539"/>
                  <a:pt x="111" y="542"/>
                </a:cubicBezTo>
                <a:cubicBezTo>
                  <a:pt x="106" y="546"/>
                  <a:pt x="104" y="549"/>
                  <a:pt x="102" y="555"/>
                </a:cubicBezTo>
                <a:cubicBezTo>
                  <a:pt x="101" y="557"/>
                  <a:pt x="101" y="558"/>
                  <a:pt x="98" y="560"/>
                </a:cubicBezTo>
                <a:cubicBezTo>
                  <a:pt x="97" y="561"/>
                  <a:pt x="96" y="561"/>
                  <a:pt x="95" y="563"/>
                </a:cubicBezTo>
                <a:cubicBezTo>
                  <a:pt x="92" y="567"/>
                  <a:pt x="93" y="572"/>
                  <a:pt x="92" y="577"/>
                </a:cubicBezTo>
                <a:cubicBezTo>
                  <a:pt x="90" y="583"/>
                  <a:pt x="92" y="588"/>
                  <a:pt x="87" y="593"/>
                </a:cubicBezTo>
                <a:cubicBezTo>
                  <a:pt x="83" y="598"/>
                  <a:pt x="84" y="603"/>
                  <a:pt x="84" y="609"/>
                </a:cubicBezTo>
                <a:cubicBezTo>
                  <a:pt x="84" y="617"/>
                  <a:pt x="84" y="624"/>
                  <a:pt x="84" y="632"/>
                </a:cubicBezTo>
                <a:cubicBezTo>
                  <a:pt x="84" y="634"/>
                  <a:pt x="85" y="636"/>
                  <a:pt x="86" y="637"/>
                </a:cubicBezTo>
                <a:cubicBezTo>
                  <a:pt x="86" y="637"/>
                  <a:pt x="86" y="637"/>
                  <a:pt x="86" y="637"/>
                </a:cubicBezTo>
                <a:cubicBezTo>
                  <a:pt x="87" y="638"/>
                  <a:pt x="87" y="638"/>
                  <a:pt x="87" y="639"/>
                </a:cubicBezTo>
                <a:cubicBezTo>
                  <a:pt x="88" y="639"/>
                  <a:pt x="88" y="639"/>
                  <a:pt x="88" y="639"/>
                </a:cubicBezTo>
                <a:cubicBezTo>
                  <a:pt x="89" y="640"/>
                  <a:pt x="90" y="640"/>
                  <a:pt x="91" y="640"/>
                </a:cubicBezTo>
                <a:cubicBezTo>
                  <a:pt x="94" y="641"/>
                  <a:pt x="96" y="641"/>
                  <a:pt x="98" y="640"/>
                </a:cubicBezTo>
                <a:cubicBezTo>
                  <a:pt x="99" y="639"/>
                  <a:pt x="101" y="639"/>
                  <a:pt x="102" y="639"/>
                </a:cubicBezTo>
                <a:cubicBezTo>
                  <a:pt x="103" y="639"/>
                  <a:pt x="104" y="640"/>
                  <a:pt x="104" y="640"/>
                </a:cubicBezTo>
                <a:cubicBezTo>
                  <a:pt x="107" y="640"/>
                  <a:pt x="108" y="638"/>
                  <a:pt x="110" y="637"/>
                </a:cubicBezTo>
                <a:cubicBezTo>
                  <a:pt x="111" y="637"/>
                  <a:pt x="112" y="637"/>
                  <a:pt x="112" y="635"/>
                </a:cubicBezTo>
                <a:cubicBezTo>
                  <a:pt x="112" y="634"/>
                  <a:pt x="112" y="634"/>
                  <a:pt x="112" y="633"/>
                </a:cubicBezTo>
                <a:cubicBezTo>
                  <a:pt x="113" y="632"/>
                  <a:pt x="114" y="630"/>
                  <a:pt x="115" y="630"/>
                </a:cubicBezTo>
                <a:cubicBezTo>
                  <a:pt x="117" y="631"/>
                  <a:pt x="116" y="633"/>
                  <a:pt x="117" y="634"/>
                </a:cubicBezTo>
                <a:cubicBezTo>
                  <a:pt x="118" y="635"/>
                  <a:pt x="118" y="636"/>
                  <a:pt x="120" y="636"/>
                </a:cubicBezTo>
                <a:cubicBezTo>
                  <a:pt x="123" y="636"/>
                  <a:pt x="123" y="633"/>
                  <a:pt x="123" y="630"/>
                </a:cubicBezTo>
                <a:cubicBezTo>
                  <a:pt x="123" y="628"/>
                  <a:pt x="125" y="625"/>
                  <a:pt x="127" y="623"/>
                </a:cubicBezTo>
                <a:cubicBezTo>
                  <a:pt x="128" y="622"/>
                  <a:pt x="131" y="622"/>
                  <a:pt x="133" y="622"/>
                </a:cubicBezTo>
                <a:cubicBezTo>
                  <a:pt x="134" y="622"/>
                  <a:pt x="135" y="622"/>
                  <a:pt x="135" y="622"/>
                </a:cubicBezTo>
                <a:cubicBezTo>
                  <a:pt x="136" y="622"/>
                  <a:pt x="137" y="623"/>
                  <a:pt x="137" y="623"/>
                </a:cubicBezTo>
                <a:cubicBezTo>
                  <a:pt x="138" y="623"/>
                  <a:pt x="139" y="623"/>
                  <a:pt x="139" y="623"/>
                </a:cubicBezTo>
                <a:cubicBezTo>
                  <a:pt x="140" y="623"/>
                  <a:pt x="141" y="623"/>
                  <a:pt x="141" y="624"/>
                </a:cubicBezTo>
                <a:cubicBezTo>
                  <a:pt x="143" y="625"/>
                  <a:pt x="146" y="626"/>
                  <a:pt x="147" y="627"/>
                </a:cubicBezTo>
                <a:cubicBezTo>
                  <a:pt x="148" y="627"/>
                  <a:pt x="148" y="628"/>
                  <a:pt x="149" y="629"/>
                </a:cubicBezTo>
                <a:cubicBezTo>
                  <a:pt x="151" y="630"/>
                  <a:pt x="153" y="631"/>
                  <a:pt x="155" y="631"/>
                </a:cubicBezTo>
                <a:cubicBezTo>
                  <a:pt x="157" y="631"/>
                  <a:pt x="158" y="630"/>
                  <a:pt x="160" y="630"/>
                </a:cubicBezTo>
                <a:cubicBezTo>
                  <a:pt x="161" y="629"/>
                  <a:pt x="162" y="629"/>
                  <a:pt x="163" y="629"/>
                </a:cubicBezTo>
                <a:cubicBezTo>
                  <a:pt x="165" y="629"/>
                  <a:pt x="164" y="629"/>
                  <a:pt x="165" y="630"/>
                </a:cubicBezTo>
                <a:cubicBezTo>
                  <a:pt x="166" y="631"/>
                  <a:pt x="167" y="632"/>
                  <a:pt x="168" y="632"/>
                </a:cubicBezTo>
                <a:cubicBezTo>
                  <a:pt x="169" y="633"/>
                  <a:pt x="171" y="634"/>
                  <a:pt x="172" y="634"/>
                </a:cubicBezTo>
                <a:cubicBezTo>
                  <a:pt x="172" y="635"/>
                  <a:pt x="172" y="635"/>
                  <a:pt x="173" y="635"/>
                </a:cubicBezTo>
                <a:cubicBezTo>
                  <a:pt x="174" y="637"/>
                  <a:pt x="175" y="637"/>
                  <a:pt x="176" y="637"/>
                </a:cubicBezTo>
                <a:cubicBezTo>
                  <a:pt x="178" y="638"/>
                  <a:pt x="180" y="638"/>
                  <a:pt x="182" y="639"/>
                </a:cubicBezTo>
                <a:cubicBezTo>
                  <a:pt x="183" y="639"/>
                  <a:pt x="183" y="639"/>
                  <a:pt x="184" y="639"/>
                </a:cubicBezTo>
                <a:cubicBezTo>
                  <a:pt x="185" y="639"/>
                  <a:pt x="187" y="639"/>
                  <a:pt x="188" y="639"/>
                </a:cubicBezTo>
                <a:cubicBezTo>
                  <a:pt x="189" y="639"/>
                  <a:pt x="189" y="640"/>
                  <a:pt x="189" y="640"/>
                </a:cubicBezTo>
                <a:cubicBezTo>
                  <a:pt x="189" y="640"/>
                  <a:pt x="190" y="640"/>
                  <a:pt x="191" y="640"/>
                </a:cubicBezTo>
                <a:cubicBezTo>
                  <a:pt x="194" y="640"/>
                  <a:pt x="197" y="640"/>
                  <a:pt x="200" y="640"/>
                </a:cubicBezTo>
                <a:cubicBezTo>
                  <a:pt x="201" y="640"/>
                  <a:pt x="203" y="639"/>
                  <a:pt x="204" y="640"/>
                </a:cubicBezTo>
                <a:cubicBezTo>
                  <a:pt x="206" y="642"/>
                  <a:pt x="206" y="644"/>
                  <a:pt x="207" y="646"/>
                </a:cubicBezTo>
                <a:cubicBezTo>
                  <a:pt x="208" y="647"/>
                  <a:pt x="208" y="647"/>
                  <a:pt x="210" y="648"/>
                </a:cubicBezTo>
                <a:cubicBezTo>
                  <a:pt x="211" y="648"/>
                  <a:pt x="213" y="647"/>
                  <a:pt x="214" y="648"/>
                </a:cubicBezTo>
                <a:cubicBezTo>
                  <a:pt x="214" y="649"/>
                  <a:pt x="214" y="649"/>
                  <a:pt x="215" y="649"/>
                </a:cubicBezTo>
                <a:cubicBezTo>
                  <a:pt x="215" y="650"/>
                  <a:pt x="215" y="651"/>
                  <a:pt x="215" y="652"/>
                </a:cubicBezTo>
                <a:cubicBezTo>
                  <a:pt x="215" y="653"/>
                  <a:pt x="215" y="652"/>
                  <a:pt x="216" y="653"/>
                </a:cubicBezTo>
                <a:cubicBezTo>
                  <a:pt x="217" y="655"/>
                  <a:pt x="220" y="656"/>
                  <a:pt x="222" y="657"/>
                </a:cubicBezTo>
                <a:cubicBezTo>
                  <a:pt x="225" y="659"/>
                  <a:pt x="226" y="661"/>
                  <a:pt x="230" y="659"/>
                </a:cubicBezTo>
                <a:cubicBezTo>
                  <a:pt x="231" y="659"/>
                  <a:pt x="232" y="657"/>
                  <a:pt x="232" y="656"/>
                </a:cubicBezTo>
                <a:cubicBezTo>
                  <a:pt x="233" y="656"/>
                  <a:pt x="233" y="655"/>
                  <a:pt x="233" y="655"/>
                </a:cubicBezTo>
                <a:cubicBezTo>
                  <a:pt x="234" y="651"/>
                  <a:pt x="230" y="649"/>
                  <a:pt x="229" y="646"/>
                </a:cubicBezTo>
                <a:cubicBezTo>
                  <a:pt x="229" y="643"/>
                  <a:pt x="229" y="642"/>
                  <a:pt x="232" y="641"/>
                </a:cubicBezTo>
                <a:cubicBezTo>
                  <a:pt x="236" y="640"/>
                  <a:pt x="240" y="642"/>
                  <a:pt x="244" y="641"/>
                </a:cubicBezTo>
                <a:cubicBezTo>
                  <a:pt x="247" y="641"/>
                  <a:pt x="250" y="640"/>
                  <a:pt x="252" y="643"/>
                </a:cubicBezTo>
                <a:cubicBezTo>
                  <a:pt x="253" y="644"/>
                  <a:pt x="253" y="646"/>
                  <a:pt x="255" y="646"/>
                </a:cubicBezTo>
                <a:cubicBezTo>
                  <a:pt x="255" y="646"/>
                  <a:pt x="255" y="646"/>
                  <a:pt x="255" y="646"/>
                </a:cubicBezTo>
                <a:cubicBezTo>
                  <a:pt x="257" y="646"/>
                  <a:pt x="263" y="648"/>
                  <a:pt x="263" y="650"/>
                </a:cubicBezTo>
                <a:cubicBezTo>
                  <a:pt x="264" y="651"/>
                  <a:pt x="268" y="651"/>
                  <a:pt x="267" y="651"/>
                </a:cubicBezTo>
                <a:cubicBezTo>
                  <a:pt x="270" y="651"/>
                  <a:pt x="273" y="651"/>
                  <a:pt x="275" y="651"/>
                </a:cubicBezTo>
                <a:cubicBezTo>
                  <a:pt x="277" y="650"/>
                  <a:pt x="278" y="649"/>
                  <a:pt x="279" y="649"/>
                </a:cubicBezTo>
                <a:cubicBezTo>
                  <a:pt x="281" y="648"/>
                  <a:pt x="282" y="650"/>
                  <a:pt x="284" y="650"/>
                </a:cubicBezTo>
                <a:cubicBezTo>
                  <a:pt x="285" y="649"/>
                  <a:pt x="286" y="647"/>
                  <a:pt x="287" y="646"/>
                </a:cubicBezTo>
                <a:cubicBezTo>
                  <a:pt x="288" y="645"/>
                  <a:pt x="288" y="644"/>
                  <a:pt x="289" y="643"/>
                </a:cubicBezTo>
                <a:cubicBezTo>
                  <a:pt x="291" y="641"/>
                  <a:pt x="295" y="642"/>
                  <a:pt x="298" y="642"/>
                </a:cubicBezTo>
                <a:cubicBezTo>
                  <a:pt x="299" y="642"/>
                  <a:pt x="301" y="643"/>
                  <a:pt x="302" y="641"/>
                </a:cubicBezTo>
                <a:cubicBezTo>
                  <a:pt x="302" y="640"/>
                  <a:pt x="301" y="639"/>
                  <a:pt x="302" y="637"/>
                </a:cubicBezTo>
                <a:cubicBezTo>
                  <a:pt x="302" y="636"/>
                  <a:pt x="303" y="636"/>
                  <a:pt x="305" y="636"/>
                </a:cubicBezTo>
                <a:cubicBezTo>
                  <a:pt x="308" y="636"/>
                  <a:pt x="312" y="636"/>
                  <a:pt x="316" y="637"/>
                </a:cubicBezTo>
                <a:cubicBezTo>
                  <a:pt x="318" y="637"/>
                  <a:pt x="320" y="637"/>
                  <a:pt x="323" y="637"/>
                </a:cubicBezTo>
                <a:cubicBezTo>
                  <a:pt x="324" y="637"/>
                  <a:pt x="324" y="637"/>
                  <a:pt x="325" y="637"/>
                </a:cubicBezTo>
                <a:cubicBezTo>
                  <a:pt x="325" y="636"/>
                  <a:pt x="326" y="636"/>
                  <a:pt x="327" y="636"/>
                </a:cubicBezTo>
                <a:cubicBezTo>
                  <a:pt x="328" y="636"/>
                  <a:pt x="328" y="636"/>
                  <a:pt x="329" y="636"/>
                </a:cubicBezTo>
                <a:cubicBezTo>
                  <a:pt x="332" y="634"/>
                  <a:pt x="326" y="632"/>
                  <a:pt x="327" y="629"/>
                </a:cubicBezTo>
                <a:cubicBezTo>
                  <a:pt x="327" y="628"/>
                  <a:pt x="329" y="628"/>
                  <a:pt x="330" y="628"/>
                </a:cubicBezTo>
                <a:cubicBezTo>
                  <a:pt x="332" y="628"/>
                  <a:pt x="334" y="628"/>
                  <a:pt x="336" y="628"/>
                </a:cubicBezTo>
                <a:cubicBezTo>
                  <a:pt x="337" y="628"/>
                  <a:pt x="340" y="629"/>
                  <a:pt x="341" y="629"/>
                </a:cubicBezTo>
                <a:cubicBezTo>
                  <a:pt x="342" y="630"/>
                  <a:pt x="342" y="631"/>
                  <a:pt x="343" y="632"/>
                </a:cubicBezTo>
                <a:cubicBezTo>
                  <a:pt x="344" y="633"/>
                  <a:pt x="347" y="632"/>
                  <a:pt x="348" y="632"/>
                </a:cubicBezTo>
                <a:cubicBezTo>
                  <a:pt x="351" y="632"/>
                  <a:pt x="353" y="630"/>
                  <a:pt x="355" y="630"/>
                </a:cubicBezTo>
                <a:cubicBezTo>
                  <a:pt x="357" y="631"/>
                  <a:pt x="356" y="631"/>
                  <a:pt x="357" y="631"/>
                </a:cubicBezTo>
                <a:cubicBezTo>
                  <a:pt x="358" y="632"/>
                  <a:pt x="359" y="634"/>
                  <a:pt x="360" y="635"/>
                </a:cubicBezTo>
                <a:cubicBezTo>
                  <a:pt x="361" y="636"/>
                  <a:pt x="362" y="638"/>
                  <a:pt x="362" y="639"/>
                </a:cubicBezTo>
                <a:cubicBezTo>
                  <a:pt x="362" y="639"/>
                  <a:pt x="362" y="640"/>
                  <a:pt x="362" y="640"/>
                </a:cubicBezTo>
                <a:cubicBezTo>
                  <a:pt x="363" y="642"/>
                  <a:pt x="365" y="641"/>
                  <a:pt x="366" y="641"/>
                </a:cubicBezTo>
                <a:cubicBezTo>
                  <a:pt x="367" y="641"/>
                  <a:pt x="367" y="642"/>
                  <a:pt x="368" y="642"/>
                </a:cubicBezTo>
                <a:cubicBezTo>
                  <a:pt x="369" y="642"/>
                  <a:pt x="371" y="642"/>
                  <a:pt x="372" y="642"/>
                </a:cubicBezTo>
                <a:cubicBezTo>
                  <a:pt x="373" y="641"/>
                  <a:pt x="373" y="641"/>
                  <a:pt x="374" y="640"/>
                </a:cubicBezTo>
                <a:cubicBezTo>
                  <a:pt x="375" y="639"/>
                  <a:pt x="375" y="638"/>
                  <a:pt x="375" y="637"/>
                </a:cubicBezTo>
                <a:cubicBezTo>
                  <a:pt x="375" y="636"/>
                  <a:pt x="375" y="635"/>
                  <a:pt x="375" y="634"/>
                </a:cubicBezTo>
                <a:cubicBezTo>
                  <a:pt x="376" y="633"/>
                  <a:pt x="378" y="630"/>
                  <a:pt x="375" y="629"/>
                </a:cubicBezTo>
                <a:cubicBezTo>
                  <a:pt x="373" y="628"/>
                  <a:pt x="371" y="628"/>
                  <a:pt x="369" y="626"/>
                </a:cubicBezTo>
                <a:cubicBezTo>
                  <a:pt x="368" y="625"/>
                  <a:pt x="368" y="625"/>
                  <a:pt x="368" y="624"/>
                </a:cubicBezTo>
                <a:cubicBezTo>
                  <a:pt x="368" y="623"/>
                  <a:pt x="367" y="623"/>
                  <a:pt x="367" y="623"/>
                </a:cubicBezTo>
                <a:cubicBezTo>
                  <a:pt x="367" y="622"/>
                  <a:pt x="368" y="621"/>
                  <a:pt x="368" y="620"/>
                </a:cubicBezTo>
                <a:cubicBezTo>
                  <a:pt x="368" y="619"/>
                  <a:pt x="369" y="619"/>
                  <a:pt x="370" y="618"/>
                </a:cubicBezTo>
                <a:cubicBezTo>
                  <a:pt x="371" y="618"/>
                  <a:pt x="371" y="617"/>
                  <a:pt x="372" y="616"/>
                </a:cubicBezTo>
                <a:cubicBezTo>
                  <a:pt x="372" y="614"/>
                  <a:pt x="373" y="612"/>
                  <a:pt x="372" y="611"/>
                </a:cubicBezTo>
                <a:cubicBezTo>
                  <a:pt x="371" y="610"/>
                  <a:pt x="370" y="609"/>
                  <a:pt x="369" y="608"/>
                </a:cubicBezTo>
                <a:cubicBezTo>
                  <a:pt x="369" y="608"/>
                  <a:pt x="368" y="607"/>
                  <a:pt x="368" y="607"/>
                </a:cubicBezTo>
                <a:cubicBezTo>
                  <a:pt x="367" y="606"/>
                  <a:pt x="366" y="606"/>
                  <a:pt x="366" y="606"/>
                </a:cubicBezTo>
                <a:cubicBezTo>
                  <a:pt x="366" y="606"/>
                  <a:pt x="366" y="605"/>
                  <a:pt x="365" y="604"/>
                </a:cubicBezTo>
                <a:cubicBezTo>
                  <a:pt x="365" y="604"/>
                  <a:pt x="365" y="604"/>
                  <a:pt x="364" y="603"/>
                </a:cubicBezTo>
                <a:cubicBezTo>
                  <a:pt x="364" y="603"/>
                  <a:pt x="363" y="602"/>
                  <a:pt x="363" y="601"/>
                </a:cubicBezTo>
                <a:cubicBezTo>
                  <a:pt x="363" y="598"/>
                  <a:pt x="363" y="595"/>
                  <a:pt x="363" y="593"/>
                </a:cubicBezTo>
                <a:cubicBezTo>
                  <a:pt x="362" y="592"/>
                  <a:pt x="362" y="592"/>
                  <a:pt x="362" y="592"/>
                </a:cubicBezTo>
                <a:cubicBezTo>
                  <a:pt x="362" y="591"/>
                  <a:pt x="362" y="590"/>
                  <a:pt x="362" y="589"/>
                </a:cubicBezTo>
                <a:cubicBezTo>
                  <a:pt x="362" y="588"/>
                  <a:pt x="361" y="587"/>
                  <a:pt x="362" y="586"/>
                </a:cubicBezTo>
                <a:cubicBezTo>
                  <a:pt x="363" y="586"/>
                  <a:pt x="364" y="586"/>
                  <a:pt x="365" y="585"/>
                </a:cubicBezTo>
                <a:cubicBezTo>
                  <a:pt x="365" y="585"/>
                  <a:pt x="366" y="584"/>
                  <a:pt x="367" y="583"/>
                </a:cubicBezTo>
                <a:cubicBezTo>
                  <a:pt x="368" y="582"/>
                  <a:pt x="370" y="581"/>
                  <a:pt x="372" y="581"/>
                </a:cubicBezTo>
                <a:cubicBezTo>
                  <a:pt x="374" y="581"/>
                  <a:pt x="376" y="580"/>
                  <a:pt x="378" y="579"/>
                </a:cubicBezTo>
                <a:cubicBezTo>
                  <a:pt x="380" y="578"/>
                  <a:pt x="382" y="577"/>
                  <a:pt x="384" y="577"/>
                </a:cubicBezTo>
                <a:cubicBezTo>
                  <a:pt x="388" y="577"/>
                  <a:pt x="392" y="577"/>
                  <a:pt x="395" y="575"/>
                </a:cubicBezTo>
                <a:cubicBezTo>
                  <a:pt x="396" y="574"/>
                  <a:pt x="397" y="574"/>
                  <a:pt x="397" y="573"/>
                </a:cubicBezTo>
                <a:cubicBezTo>
                  <a:pt x="398" y="572"/>
                  <a:pt x="398" y="572"/>
                  <a:pt x="398" y="571"/>
                </a:cubicBezTo>
                <a:cubicBezTo>
                  <a:pt x="398" y="571"/>
                  <a:pt x="398" y="570"/>
                  <a:pt x="398" y="570"/>
                </a:cubicBezTo>
                <a:cubicBezTo>
                  <a:pt x="398" y="569"/>
                  <a:pt x="398" y="568"/>
                  <a:pt x="399" y="568"/>
                </a:cubicBezTo>
                <a:cubicBezTo>
                  <a:pt x="399" y="567"/>
                  <a:pt x="399" y="566"/>
                  <a:pt x="399" y="565"/>
                </a:cubicBezTo>
                <a:cubicBezTo>
                  <a:pt x="399" y="566"/>
                  <a:pt x="399" y="566"/>
                  <a:pt x="399" y="566"/>
                </a:cubicBezTo>
                <a:cubicBezTo>
                  <a:pt x="399" y="565"/>
                  <a:pt x="399" y="564"/>
                  <a:pt x="400" y="564"/>
                </a:cubicBezTo>
                <a:cubicBezTo>
                  <a:pt x="400" y="563"/>
                  <a:pt x="399" y="562"/>
                  <a:pt x="400" y="561"/>
                </a:cubicBezTo>
                <a:cubicBezTo>
                  <a:pt x="400" y="560"/>
                  <a:pt x="400" y="559"/>
                  <a:pt x="401" y="559"/>
                </a:cubicBezTo>
                <a:cubicBezTo>
                  <a:pt x="401" y="558"/>
                  <a:pt x="402" y="556"/>
                  <a:pt x="402" y="556"/>
                </a:cubicBezTo>
                <a:cubicBezTo>
                  <a:pt x="403" y="556"/>
                  <a:pt x="404" y="556"/>
                  <a:pt x="405" y="556"/>
                </a:cubicBezTo>
                <a:cubicBezTo>
                  <a:pt x="406" y="556"/>
                  <a:pt x="406" y="557"/>
                  <a:pt x="407" y="558"/>
                </a:cubicBezTo>
                <a:cubicBezTo>
                  <a:pt x="408" y="559"/>
                  <a:pt x="414" y="560"/>
                  <a:pt x="415" y="559"/>
                </a:cubicBezTo>
                <a:cubicBezTo>
                  <a:pt x="416" y="558"/>
                  <a:pt x="417" y="556"/>
                  <a:pt x="417" y="555"/>
                </a:cubicBezTo>
                <a:cubicBezTo>
                  <a:pt x="418" y="554"/>
                  <a:pt x="418" y="553"/>
                  <a:pt x="418" y="552"/>
                </a:cubicBezTo>
                <a:cubicBezTo>
                  <a:pt x="418" y="551"/>
                  <a:pt x="419" y="550"/>
                  <a:pt x="419" y="548"/>
                </a:cubicBezTo>
                <a:cubicBezTo>
                  <a:pt x="419" y="547"/>
                  <a:pt x="419" y="545"/>
                  <a:pt x="419" y="544"/>
                </a:cubicBezTo>
                <a:cubicBezTo>
                  <a:pt x="419" y="543"/>
                  <a:pt x="420" y="543"/>
                  <a:pt x="420" y="542"/>
                </a:cubicBezTo>
                <a:cubicBezTo>
                  <a:pt x="420" y="541"/>
                  <a:pt x="420" y="540"/>
                  <a:pt x="420" y="540"/>
                </a:cubicBezTo>
                <a:cubicBezTo>
                  <a:pt x="420" y="539"/>
                  <a:pt x="421" y="539"/>
                  <a:pt x="421" y="539"/>
                </a:cubicBezTo>
                <a:cubicBezTo>
                  <a:pt x="421" y="539"/>
                  <a:pt x="420" y="538"/>
                  <a:pt x="420" y="537"/>
                </a:cubicBezTo>
                <a:cubicBezTo>
                  <a:pt x="420" y="536"/>
                  <a:pt x="420" y="534"/>
                  <a:pt x="419" y="533"/>
                </a:cubicBezTo>
                <a:cubicBezTo>
                  <a:pt x="418" y="532"/>
                  <a:pt x="417" y="532"/>
                  <a:pt x="417" y="531"/>
                </a:cubicBezTo>
                <a:cubicBezTo>
                  <a:pt x="416" y="531"/>
                  <a:pt x="415" y="530"/>
                  <a:pt x="414" y="529"/>
                </a:cubicBezTo>
                <a:cubicBezTo>
                  <a:pt x="413" y="528"/>
                  <a:pt x="412" y="527"/>
                  <a:pt x="411" y="527"/>
                </a:cubicBezTo>
                <a:cubicBezTo>
                  <a:pt x="410" y="526"/>
                  <a:pt x="410" y="525"/>
                  <a:pt x="410" y="524"/>
                </a:cubicBezTo>
                <a:cubicBezTo>
                  <a:pt x="408" y="519"/>
                  <a:pt x="402" y="526"/>
                  <a:pt x="400" y="520"/>
                </a:cubicBezTo>
                <a:cubicBezTo>
                  <a:pt x="400" y="519"/>
                  <a:pt x="399" y="518"/>
                  <a:pt x="398" y="517"/>
                </a:cubicBezTo>
                <a:cubicBezTo>
                  <a:pt x="398" y="516"/>
                  <a:pt x="397" y="515"/>
                  <a:pt x="397" y="514"/>
                </a:cubicBezTo>
                <a:cubicBezTo>
                  <a:pt x="396" y="514"/>
                  <a:pt x="395" y="513"/>
                  <a:pt x="394" y="513"/>
                </a:cubicBezTo>
                <a:cubicBezTo>
                  <a:pt x="394" y="512"/>
                  <a:pt x="394" y="512"/>
                  <a:pt x="394" y="512"/>
                </a:cubicBezTo>
                <a:cubicBezTo>
                  <a:pt x="393" y="511"/>
                  <a:pt x="391" y="510"/>
                  <a:pt x="390" y="510"/>
                </a:cubicBezTo>
                <a:cubicBezTo>
                  <a:pt x="389" y="509"/>
                  <a:pt x="386" y="509"/>
                  <a:pt x="385" y="508"/>
                </a:cubicBezTo>
                <a:cubicBezTo>
                  <a:pt x="385" y="507"/>
                  <a:pt x="385" y="507"/>
                  <a:pt x="385" y="507"/>
                </a:cubicBezTo>
                <a:cubicBezTo>
                  <a:pt x="385" y="504"/>
                  <a:pt x="384" y="502"/>
                  <a:pt x="382" y="499"/>
                </a:cubicBezTo>
                <a:cubicBezTo>
                  <a:pt x="381" y="498"/>
                  <a:pt x="380" y="496"/>
                  <a:pt x="379" y="495"/>
                </a:cubicBezTo>
                <a:cubicBezTo>
                  <a:pt x="378" y="494"/>
                  <a:pt x="376" y="493"/>
                  <a:pt x="375" y="491"/>
                </a:cubicBezTo>
                <a:cubicBezTo>
                  <a:pt x="374" y="491"/>
                  <a:pt x="374" y="491"/>
                  <a:pt x="373" y="490"/>
                </a:cubicBezTo>
                <a:cubicBezTo>
                  <a:pt x="373" y="490"/>
                  <a:pt x="371" y="491"/>
                  <a:pt x="371" y="491"/>
                </a:cubicBezTo>
                <a:cubicBezTo>
                  <a:pt x="369" y="491"/>
                  <a:pt x="369" y="490"/>
                  <a:pt x="368" y="490"/>
                </a:cubicBezTo>
                <a:cubicBezTo>
                  <a:pt x="367" y="489"/>
                  <a:pt x="365" y="489"/>
                  <a:pt x="365" y="488"/>
                </a:cubicBezTo>
                <a:cubicBezTo>
                  <a:pt x="364" y="488"/>
                  <a:pt x="364" y="488"/>
                  <a:pt x="364" y="487"/>
                </a:cubicBezTo>
                <a:cubicBezTo>
                  <a:pt x="363" y="485"/>
                  <a:pt x="362" y="484"/>
                  <a:pt x="361" y="483"/>
                </a:cubicBezTo>
                <a:cubicBezTo>
                  <a:pt x="360" y="482"/>
                  <a:pt x="360" y="482"/>
                  <a:pt x="360" y="480"/>
                </a:cubicBezTo>
                <a:cubicBezTo>
                  <a:pt x="359" y="479"/>
                  <a:pt x="359" y="476"/>
                  <a:pt x="359" y="475"/>
                </a:cubicBezTo>
                <a:cubicBezTo>
                  <a:pt x="358" y="474"/>
                  <a:pt x="358" y="474"/>
                  <a:pt x="358" y="473"/>
                </a:cubicBezTo>
                <a:cubicBezTo>
                  <a:pt x="357" y="471"/>
                  <a:pt x="356" y="469"/>
                  <a:pt x="355" y="467"/>
                </a:cubicBezTo>
                <a:cubicBezTo>
                  <a:pt x="355" y="466"/>
                  <a:pt x="354" y="464"/>
                  <a:pt x="353" y="463"/>
                </a:cubicBezTo>
                <a:cubicBezTo>
                  <a:pt x="352" y="462"/>
                  <a:pt x="351" y="461"/>
                  <a:pt x="349" y="460"/>
                </a:cubicBezTo>
                <a:cubicBezTo>
                  <a:pt x="348" y="459"/>
                  <a:pt x="348" y="457"/>
                  <a:pt x="349" y="456"/>
                </a:cubicBezTo>
                <a:cubicBezTo>
                  <a:pt x="349" y="455"/>
                  <a:pt x="350" y="454"/>
                  <a:pt x="351" y="453"/>
                </a:cubicBezTo>
                <a:cubicBezTo>
                  <a:pt x="351" y="452"/>
                  <a:pt x="352" y="451"/>
                  <a:pt x="352" y="451"/>
                </a:cubicBezTo>
                <a:cubicBezTo>
                  <a:pt x="353" y="450"/>
                  <a:pt x="354" y="449"/>
                  <a:pt x="354" y="448"/>
                </a:cubicBezTo>
                <a:cubicBezTo>
                  <a:pt x="354" y="447"/>
                  <a:pt x="354" y="446"/>
                  <a:pt x="354" y="445"/>
                </a:cubicBezTo>
                <a:cubicBezTo>
                  <a:pt x="354" y="444"/>
                  <a:pt x="355" y="443"/>
                  <a:pt x="355" y="442"/>
                </a:cubicBezTo>
                <a:cubicBezTo>
                  <a:pt x="354" y="440"/>
                  <a:pt x="352" y="440"/>
                  <a:pt x="351" y="439"/>
                </a:cubicBezTo>
                <a:cubicBezTo>
                  <a:pt x="349" y="439"/>
                  <a:pt x="349" y="438"/>
                  <a:pt x="348" y="437"/>
                </a:cubicBezTo>
                <a:cubicBezTo>
                  <a:pt x="347" y="436"/>
                  <a:pt x="345" y="436"/>
                  <a:pt x="345" y="435"/>
                </a:cubicBezTo>
                <a:cubicBezTo>
                  <a:pt x="343" y="434"/>
                  <a:pt x="344" y="432"/>
                  <a:pt x="342" y="431"/>
                </a:cubicBezTo>
                <a:cubicBezTo>
                  <a:pt x="340" y="430"/>
                  <a:pt x="339" y="431"/>
                  <a:pt x="339" y="429"/>
                </a:cubicBezTo>
                <a:cubicBezTo>
                  <a:pt x="338" y="427"/>
                  <a:pt x="338" y="426"/>
                  <a:pt x="338" y="424"/>
                </a:cubicBezTo>
                <a:cubicBezTo>
                  <a:pt x="338" y="423"/>
                  <a:pt x="338" y="421"/>
                  <a:pt x="337" y="419"/>
                </a:cubicBezTo>
                <a:cubicBezTo>
                  <a:pt x="337" y="416"/>
                  <a:pt x="331" y="416"/>
                  <a:pt x="332" y="412"/>
                </a:cubicBezTo>
                <a:cubicBezTo>
                  <a:pt x="333" y="412"/>
                  <a:pt x="333" y="412"/>
                  <a:pt x="333" y="411"/>
                </a:cubicBezTo>
                <a:cubicBezTo>
                  <a:pt x="333" y="411"/>
                  <a:pt x="333" y="411"/>
                  <a:pt x="333" y="410"/>
                </a:cubicBezTo>
                <a:cubicBezTo>
                  <a:pt x="334" y="409"/>
                  <a:pt x="334" y="409"/>
                  <a:pt x="336" y="408"/>
                </a:cubicBezTo>
                <a:cubicBezTo>
                  <a:pt x="338" y="407"/>
                  <a:pt x="339" y="411"/>
                  <a:pt x="339" y="413"/>
                </a:cubicBezTo>
                <a:cubicBezTo>
                  <a:pt x="339" y="414"/>
                  <a:pt x="339" y="415"/>
                  <a:pt x="340" y="416"/>
                </a:cubicBezTo>
                <a:cubicBezTo>
                  <a:pt x="340" y="417"/>
                  <a:pt x="341" y="417"/>
                  <a:pt x="342" y="418"/>
                </a:cubicBezTo>
                <a:cubicBezTo>
                  <a:pt x="342" y="418"/>
                  <a:pt x="342" y="419"/>
                  <a:pt x="342" y="419"/>
                </a:cubicBezTo>
                <a:cubicBezTo>
                  <a:pt x="342" y="420"/>
                  <a:pt x="342" y="419"/>
                  <a:pt x="343" y="420"/>
                </a:cubicBezTo>
                <a:cubicBezTo>
                  <a:pt x="343" y="421"/>
                  <a:pt x="343" y="421"/>
                  <a:pt x="343" y="422"/>
                </a:cubicBezTo>
                <a:cubicBezTo>
                  <a:pt x="344" y="421"/>
                  <a:pt x="344" y="420"/>
                  <a:pt x="344" y="419"/>
                </a:cubicBezTo>
                <a:cubicBezTo>
                  <a:pt x="345" y="417"/>
                  <a:pt x="346" y="417"/>
                  <a:pt x="346" y="416"/>
                </a:cubicBezTo>
                <a:cubicBezTo>
                  <a:pt x="346" y="415"/>
                  <a:pt x="346" y="414"/>
                  <a:pt x="346" y="413"/>
                </a:cubicBezTo>
                <a:cubicBezTo>
                  <a:pt x="346" y="413"/>
                  <a:pt x="347" y="412"/>
                  <a:pt x="348" y="411"/>
                </a:cubicBezTo>
                <a:cubicBezTo>
                  <a:pt x="349" y="409"/>
                  <a:pt x="351" y="408"/>
                  <a:pt x="353" y="407"/>
                </a:cubicBezTo>
                <a:cubicBezTo>
                  <a:pt x="354" y="406"/>
                  <a:pt x="355" y="404"/>
                  <a:pt x="357" y="404"/>
                </a:cubicBezTo>
                <a:cubicBezTo>
                  <a:pt x="357" y="403"/>
                  <a:pt x="358" y="403"/>
                  <a:pt x="359" y="402"/>
                </a:cubicBezTo>
                <a:cubicBezTo>
                  <a:pt x="360" y="402"/>
                  <a:pt x="360" y="400"/>
                  <a:pt x="361" y="401"/>
                </a:cubicBezTo>
                <a:cubicBezTo>
                  <a:pt x="362" y="401"/>
                  <a:pt x="362" y="402"/>
                  <a:pt x="363" y="402"/>
                </a:cubicBezTo>
                <a:cubicBezTo>
                  <a:pt x="364" y="403"/>
                  <a:pt x="364" y="402"/>
                  <a:pt x="365" y="402"/>
                </a:cubicBezTo>
                <a:cubicBezTo>
                  <a:pt x="367" y="402"/>
                  <a:pt x="368" y="402"/>
                  <a:pt x="369" y="400"/>
                </a:cubicBezTo>
                <a:cubicBezTo>
                  <a:pt x="370" y="400"/>
                  <a:pt x="370" y="398"/>
                  <a:pt x="370" y="398"/>
                </a:cubicBezTo>
                <a:cubicBezTo>
                  <a:pt x="371" y="398"/>
                  <a:pt x="373" y="398"/>
                  <a:pt x="373" y="398"/>
                </a:cubicBezTo>
                <a:cubicBezTo>
                  <a:pt x="374" y="398"/>
                  <a:pt x="374" y="399"/>
                  <a:pt x="375" y="399"/>
                </a:cubicBezTo>
                <a:cubicBezTo>
                  <a:pt x="376" y="399"/>
                  <a:pt x="377" y="398"/>
                  <a:pt x="379" y="399"/>
                </a:cubicBezTo>
                <a:cubicBezTo>
                  <a:pt x="379" y="399"/>
                  <a:pt x="380" y="400"/>
                  <a:pt x="380" y="400"/>
                </a:cubicBezTo>
                <a:cubicBezTo>
                  <a:pt x="381" y="401"/>
                  <a:pt x="381" y="400"/>
                  <a:pt x="382" y="399"/>
                </a:cubicBezTo>
                <a:cubicBezTo>
                  <a:pt x="382" y="398"/>
                  <a:pt x="383" y="398"/>
                  <a:pt x="384" y="397"/>
                </a:cubicBezTo>
                <a:cubicBezTo>
                  <a:pt x="385" y="396"/>
                  <a:pt x="386" y="395"/>
                  <a:pt x="386" y="394"/>
                </a:cubicBezTo>
                <a:cubicBezTo>
                  <a:pt x="388" y="392"/>
                  <a:pt x="388" y="392"/>
                  <a:pt x="391" y="392"/>
                </a:cubicBezTo>
                <a:cubicBezTo>
                  <a:pt x="391" y="392"/>
                  <a:pt x="392" y="392"/>
                  <a:pt x="392" y="392"/>
                </a:cubicBezTo>
                <a:cubicBezTo>
                  <a:pt x="392" y="392"/>
                  <a:pt x="392" y="391"/>
                  <a:pt x="392" y="391"/>
                </a:cubicBezTo>
                <a:cubicBezTo>
                  <a:pt x="393" y="391"/>
                  <a:pt x="394" y="390"/>
                  <a:pt x="394" y="390"/>
                </a:cubicBezTo>
                <a:cubicBezTo>
                  <a:pt x="394" y="389"/>
                  <a:pt x="395" y="389"/>
                  <a:pt x="395" y="388"/>
                </a:cubicBezTo>
                <a:cubicBezTo>
                  <a:pt x="395" y="387"/>
                  <a:pt x="395" y="386"/>
                  <a:pt x="396" y="386"/>
                </a:cubicBezTo>
                <a:cubicBezTo>
                  <a:pt x="397" y="384"/>
                  <a:pt x="399" y="387"/>
                  <a:pt x="401" y="387"/>
                </a:cubicBezTo>
                <a:cubicBezTo>
                  <a:pt x="401" y="386"/>
                  <a:pt x="401" y="385"/>
                  <a:pt x="402" y="384"/>
                </a:cubicBezTo>
                <a:cubicBezTo>
                  <a:pt x="402" y="383"/>
                  <a:pt x="402" y="383"/>
                  <a:pt x="402" y="383"/>
                </a:cubicBezTo>
                <a:cubicBezTo>
                  <a:pt x="402" y="382"/>
                  <a:pt x="402" y="381"/>
                  <a:pt x="402" y="381"/>
                </a:cubicBezTo>
                <a:cubicBezTo>
                  <a:pt x="403" y="379"/>
                  <a:pt x="405" y="380"/>
                  <a:pt x="405" y="381"/>
                </a:cubicBezTo>
                <a:cubicBezTo>
                  <a:pt x="406" y="381"/>
                  <a:pt x="406" y="383"/>
                  <a:pt x="406" y="384"/>
                </a:cubicBezTo>
                <a:cubicBezTo>
                  <a:pt x="407" y="384"/>
                  <a:pt x="409" y="384"/>
                  <a:pt x="409" y="384"/>
                </a:cubicBezTo>
                <a:cubicBezTo>
                  <a:pt x="410" y="384"/>
                  <a:pt x="411" y="384"/>
                  <a:pt x="412" y="383"/>
                </a:cubicBezTo>
                <a:cubicBezTo>
                  <a:pt x="413" y="383"/>
                  <a:pt x="412" y="381"/>
                  <a:pt x="412" y="380"/>
                </a:cubicBezTo>
                <a:cubicBezTo>
                  <a:pt x="412" y="379"/>
                  <a:pt x="412" y="377"/>
                  <a:pt x="413" y="376"/>
                </a:cubicBezTo>
                <a:cubicBezTo>
                  <a:pt x="413" y="375"/>
                  <a:pt x="414" y="375"/>
                  <a:pt x="414" y="375"/>
                </a:cubicBezTo>
                <a:cubicBezTo>
                  <a:pt x="415" y="374"/>
                  <a:pt x="416" y="373"/>
                  <a:pt x="417" y="373"/>
                </a:cubicBezTo>
                <a:cubicBezTo>
                  <a:pt x="418" y="373"/>
                  <a:pt x="418" y="373"/>
                  <a:pt x="419" y="373"/>
                </a:cubicBezTo>
                <a:cubicBezTo>
                  <a:pt x="421" y="373"/>
                  <a:pt x="422" y="372"/>
                  <a:pt x="424" y="372"/>
                </a:cubicBezTo>
                <a:cubicBezTo>
                  <a:pt x="425" y="372"/>
                  <a:pt x="427" y="371"/>
                  <a:pt x="428" y="371"/>
                </a:cubicBezTo>
                <a:cubicBezTo>
                  <a:pt x="429" y="371"/>
                  <a:pt x="430" y="371"/>
                  <a:pt x="431" y="371"/>
                </a:cubicBezTo>
                <a:cubicBezTo>
                  <a:pt x="432" y="371"/>
                  <a:pt x="432" y="370"/>
                  <a:pt x="433" y="369"/>
                </a:cubicBezTo>
                <a:cubicBezTo>
                  <a:pt x="434" y="369"/>
                  <a:pt x="435" y="368"/>
                  <a:pt x="436" y="367"/>
                </a:cubicBezTo>
                <a:cubicBezTo>
                  <a:pt x="436" y="367"/>
                  <a:pt x="436" y="366"/>
                  <a:pt x="436" y="366"/>
                </a:cubicBezTo>
                <a:cubicBezTo>
                  <a:pt x="436" y="365"/>
                  <a:pt x="439" y="364"/>
                  <a:pt x="440" y="364"/>
                </a:cubicBezTo>
                <a:cubicBezTo>
                  <a:pt x="441" y="364"/>
                  <a:pt x="442" y="365"/>
                  <a:pt x="443" y="364"/>
                </a:cubicBezTo>
                <a:cubicBezTo>
                  <a:pt x="444" y="364"/>
                  <a:pt x="445" y="362"/>
                  <a:pt x="446" y="363"/>
                </a:cubicBezTo>
                <a:cubicBezTo>
                  <a:pt x="447" y="364"/>
                  <a:pt x="447" y="363"/>
                  <a:pt x="448" y="363"/>
                </a:cubicBezTo>
                <a:cubicBezTo>
                  <a:pt x="449" y="362"/>
                  <a:pt x="451" y="361"/>
                  <a:pt x="452" y="360"/>
                </a:cubicBezTo>
                <a:cubicBezTo>
                  <a:pt x="454" y="360"/>
                  <a:pt x="456" y="359"/>
                  <a:pt x="458" y="358"/>
                </a:cubicBezTo>
                <a:cubicBezTo>
                  <a:pt x="459" y="357"/>
                  <a:pt x="460" y="357"/>
                  <a:pt x="460" y="356"/>
                </a:cubicBezTo>
                <a:cubicBezTo>
                  <a:pt x="461" y="355"/>
                  <a:pt x="457" y="353"/>
                  <a:pt x="457" y="352"/>
                </a:cubicBezTo>
                <a:cubicBezTo>
                  <a:pt x="455" y="351"/>
                  <a:pt x="453" y="350"/>
                  <a:pt x="452" y="349"/>
                </a:cubicBezTo>
                <a:cubicBezTo>
                  <a:pt x="454" y="349"/>
                  <a:pt x="457" y="348"/>
                  <a:pt x="459" y="347"/>
                </a:cubicBezTo>
                <a:cubicBezTo>
                  <a:pt x="460" y="346"/>
                  <a:pt x="461" y="344"/>
                  <a:pt x="462" y="344"/>
                </a:cubicBezTo>
                <a:cubicBezTo>
                  <a:pt x="464" y="343"/>
                  <a:pt x="464" y="343"/>
                  <a:pt x="465" y="344"/>
                </a:cubicBezTo>
                <a:cubicBezTo>
                  <a:pt x="466" y="345"/>
                  <a:pt x="467" y="346"/>
                  <a:pt x="468" y="347"/>
                </a:cubicBezTo>
                <a:cubicBezTo>
                  <a:pt x="470" y="347"/>
                  <a:pt x="473" y="351"/>
                  <a:pt x="473" y="353"/>
                </a:cubicBezTo>
                <a:cubicBezTo>
                  <a:pt x="472" y="354"/>
                  <a:pt x="472" y="355"/>
                  <a:pt x="471" y="356"/>
                </a:cubicBezTo>
                <a:cubicBezTo>
                  <a:pt x="470" y="358"/>
                  <a:pt x="470" y="358"/>
                  <a:pt x="472" y="359"/>
                </a:cubicBezTo>
                <a:cubicBezTo>
                  <a:pt x="473" y="359"/>
                  <a:pt x="475" y="360"/>
                  <a:pt x="476" y="361"/>
                </a:cubicBezTo>
                <a:cubicBezTo>
                  <a:pt x="476" y="361"/>
                  <a:pt x="476" y="361"/>
                  <a:pt x="476" y="362"/>
                </a:cubicBezTo>
                <a:cubicBezTo>
                  <a:pt x="476" y="363"/>
                  <a:pt x="476" y="364"/>
                  <a:pt x="477" y="365"/>
                </a:cubicBezTo>
                <a:cubicBezTo>
                  <a:pt x="477" y="365"/>
                  <a:pt x="480" y="365"/>
                  <a:pt x="481" y="365"/>
                </a:cubicBezTo>
                <a:cubicBezTo>
                  <a:pt x="482" y="365"/>
                  <a:pt x="483" y="364"/>
                  <a:pt x="484" y="363"/>
                </a:cubicBezTo>
                <a:cubicBezTo>
                  <a:pt x="485" y="362"/>
                  <a:pt x="487" y="359"/>
                  <a:pt x="489" y="361"/>
                </a:cubicBezTo>
                <a:cubicBezTo>
                  <a:pt x="488" y="360"/>
                  <a:pt x="488" y="357"/>
                  <a:pt x="488" y="356"/>
                </a:cubicBezTo>
                <a:cubicBezTo>
                  <a:pt x="489" y="355"/>
                  <a:pt x="492" y="354"/>
                  <a:pt x="491" y="352"/>
                </a:cubicBezTo>
                <a:cubicBezTo>
                  <a:pt x="491" y="351"/>
                  <a:pt x="490" y="351"/>
                  <a:pt x="490" y="349"/>
                </a:cubicBezTo>
                <a:cubicBezTo>
                  <a:pt x="490" y="346"/>
                  <a:pt x="492" y="345"/>
                  <a:pt x="492" y="343"/>
                </a:cubicBezTo>
                <a:cubicBezTo>
                  <a:pt x="493" y="341"/>
                  <a:pt x="492" y="339"/>
                  <a:pt x="493" y="337"/>
                </a:cubicBezTo>
                <a:cubicBezTo>
                  <a:pt x="493" y="335"/>
                  <a:pt x="493" y="334"/>
                  <a:pt x="494" y="332"/>
                </a:cubicBezTo>
                <a:cubicBezTo>
                  <a:pt x="495" y="330"/>
                  <a:pt x="495" y="328"/>
                  <a:pt x="496" y="326"/>
                </a:cubicBezTo>
                <a:cubicBezTo>
                  <a:pt x="496" y="324"/>
                  <a:pt x="496" y="325"/>
                  <a:pt x="496" y="323"/>
                </a:cubicBezTo>
              </a:path>
            </a:pathLst>
          </a:custGeom>
          <a:solidFill>
            <a:srgbClr val="FFFF00"/>
          </a:solidFill>
          <a:ln w="3175">
            <a:solidFill>
              <a:schemeClr val="tx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33" name="Freeform 27">
            <a:extLst>
              <a:ext uri="{FF2B5EF4-FFF2-40B4-BE49-F238E27FC236}">
                <a16:creationId xmlns:a16="http://schemas.microsoft.com/office/drawing/2014/main" id="{0FE2A3EE-7678-B113-AA2A-6D5FE3BA6D3E}"/>
              </a:ext>
            </a:extLst>
          </p:cNvPr>
          <p:cNvSpPr>
            <a:spLocks noEditPoints="1"/>
          </p:cNvSpPr>
          <p:nvPr/>
        </p:nvSpPr>
        <p:spPr bwMode="auto">
          <a:xfrm>
            <a:off x="3397961" y="3330388"/>
            <a:ext cx="1019686" cy="924868"/>
          </a:xfrm>
          <a:custGeom>
            <a:avLst/>
            <a:gdLst/>
            <a:ahLst/>
            <a:cxnLst>
              <a:cxn ang="0">
                <a:pos x="549" y="385"/>
              </a:cxn>
              <a:cxn ang="0">
                <a:pos x="543" y="329"/>
              </a:cxn>
              <a:cxn ang="0">
                <a:pos x="531" y="290"/>
              </a:cxn>
              <a:cxn ang="0">
                <a:pos x="533" y="257"/>
              </a:cxn>
              <a:cxn ang="0">
                <a:pos x="522" y="235"/>
              </a:cxn>
              <a:cxn ang="0">
                <a:pos x="532" y="203"/>
              </a:cxn>
              <a:cxn ang="0">
                <a:pos x="552" y="184"/>
              </a:cxn>
              <a:cxn ang="0">
                <a:pos x="546" y="161"/>
              </a:cxn>
              <a:cxn ang="0">
                <a:pos x="524" y="97"/>
              </a:cxn>
              <a:cxn ang="0">
                <a:pos x="518" y="61"/>
              </a:cxn>
              <a:cxn ang="0">
                <a:pos x="473" y="42"/>
              </a:cxn>
              <a:cxn ang="0">
                <a:pos x="315" y="39"/>
              </a:cxn>
              <a:cxn ang="0">
                <a:pos x="293" y="41"/>
              </a:cxn>
              <a:cxn ang="0">
                <a:pos x="243" y="1"/>
              </a:cxn>
              <a:cxn ang="0">
                <a:pos x="187" y="10"/>
              </a:cxn>
              <a:cxn ang="0">
                <a:pos x="156" y="17"/>
              </a:cxn>
              <a:cxn ang="0">
                <a:pos x="114" y="50"/>
              </a:cxn>
              <a:cxn ang="0">
                <a:pos x="77" y="63"/>
              </a:cxn>
              <a:cxn ang="0">
                <a:pos x="36" y="71"/>
              </a:cxn>
              <a:cxn ang="0">
                <a:pos x="14" y="81"/>
              </a:cxn>
              <a:cxn ang="0">
                <a:pos x="16" y="93"/>
              </a:cxn>
              <a:cxn ang="0">
                <a:pos x="33" y="138"/>
              </a:cxn>
              <a:cxn ang="0">
                <a:pos x="16" y="170"/>
              </a:cxn>
              <a:cxn ang="0">
                <a:pos x="31" y="187"/>
              </a:cxn>
              <a:cxn ang="0">
                <a:pos x="37" y="212"/>
              </a:cxn>
              <a:cxn ang="0">
                <a:pos x="43" y="231"/>
              </a:cxn>
              <a:cxn ang="0">
                <a:pos x="38" y="260"/>
              </a:cxn>
              <a:cxn ang="0">
                <a:pos x="44" y="276"/>
              </a:cxn>
              <a:cxn ang="0">
                <a:pos x="47" y="292"/>
              </a:cxn>
              <a:cxn ang="0">
                <a:pos x="60" y="310"/>
              </a:cxn>
              <a:cxn ang="0">
                <a:pos x="61" y="338"/>
              </a:cxn>
              <a:cxn ang="0">
                <a:pos x="88" y="356"/>
              </a:cxn>
              <a:cxn ang="0">
                <a:pos x="118" y="367"/>
              </a:cxn>
              <a:cxn ang="0">
                <a:pos x="138" y="375"/>
              </a:cxn>
              <a:cxn ang="0">
                <a:pos x="140" y="398"/>
              </a:cxn>
              <a:cxn ang="0">
                <a:pos x="157" y="412"/>
              </a:cxn>
              <a:cxn ang="0">
                <a:pos x="167" y="393"/>
              </a:cxn>
              <a:cxn ang="0">
                <a:pos x="191" y="400"/>
              </a:cxn>
              <a:cxn ang="0">
                <a:pos x="208" y="414"/>
              </a:cxn>
              <a:cxn ang="0">
                <a:pos x="231" y="426"/>
              </a:cxn>
              <a:cxn ang="0">
                <a:pos x="269" y="455"/>
              </a:cxn>
              <a:cxn ang="0">
                <a:pos x="286" y="475"/>
              </a:cxn>
              <a:cxn ang="0">
                <a:pos x="308" y="466"/>
              </a:cxn>
              <a:cxn ang="0">
                <a:pos x="321" y="487"/>
              </a:cxn>
              <a:cxn ang="0">
                <a:pos x="338" y="483"/>
              </a:cxn>
              <a:cxn ang="0">
                <a:pos x="376" y="480"/>
              </a:cxn>
              <a:cxn ang="0">
                <a:pos x="393" y="473"/>
              </a:cxn>
              <a:cxn ang="0">
                <a:pos x="427" y="479"/>
              </a:cxn>
              <a:cxn ang="0">
                <a:pos x="445" y="490"/>
              </a:cxn>
              <a:cxn ang="0">
                <a:pos x="477" y="503"/>
              </a:cxn>
              <a:cxn ang="0">
                <a:pos x="477" y="486"/>
              </a:cxn>
              <a:cxn ang="0">
                <a:pos x="474" y="462"/>
              </a:cxn>
              <a:cxn ang="0">
                <a:pos x="500" y="424"/>
              </a:cxn>
              <a:cxn ang="0">
                <a:pos x="551" y="390"/>
              </a:cxn>
              <a:cxn ang="0">
                <a:pos x="545" y="359"/>
              </a:cxn>
            </a:cxnLst>
            <a:rect l="0" t="0" r="r" b="b"/>
            <a:pathLst>
              <a:path w="557" h="505">
                <a:moveTo>
                  <a:pt x="552" y="381"/>
                </a:moveTo>
                <a:cubicBezTo>
                  <a:pt x="552" y="381"/>
                  <a:pt x="552" y="382"/>
                  <a:pt x="552" y="382"/>
                </a:cubicBezTo>
                <a:cubicBezTo>
                  <a:pt x="552" y="382"/>
                  <a:pt x="552" y="381"/>
                  <a:pt x="552" y="381"/>
                </a:cubicBezTo>
                <a:moveTo>
                  <a:pt x="549" y="385"/>
                </a:moveTo>
                <a:cubicBezTo>
                  <a:pt x="550" y="385"/>
                  <a:pt x="550" y="385"/>
                  <a:pt x="550" y="385"/>
                </a:cubicBezTo>
                <a:cubicBezTo>
                  <a:pt x="550" y="385"/>
                  <a:pt x="550" y="385"/>
                  <a:pt x="550" y="385"/>
                </a:cubicBezTo>
                <a:lnTo>
                  <a:pt x="549" y="385"/>
                </a:lnTo>
                <a:close/>
                <a:moveTo>
                  <a:pt x="557" y="352"/>
                </a:moveTo>
                <a:cubicBezTo>
                  <a:pt x="556" y="350"/>
                  <a:pt x="556" y="351"/>
                  <a:pt x="555" y="350"/>
                </a:cubicBezTo>
                <a:cubicBezTo>
                  <a:pt x="554" y="348"/>
                  <a:pt x="554" y="346"/>
                  <a:pt x="554" y="344"/>
                </a:cubicBezTo>
                <a:cubicBezTo>
                  <a:pt x="552" y="342"/>
                  <a:pt x="550" y="339"/>
                  <a:pt x="548" y="336"/>
                </a:cubicBezTo>
                <a:cubicBezTo>
                  <a:pt x="548" y="335"/>
                  <a:pt x="547" y="332"/>
                  <a:pt x="546" y="331"/>
                </a:cubicBezTo>
                <a:cubicBezTo>
                  <a:pt x="546" y="331"/>
                  <a:pt x="545" y="331"/>
                  <a:pt x="544" y="331"/>
                </a:cubicBezTo>
                <a:cubicBezTo>
                  <a:pt x="543" y="331"/>
                  <a:pt x="543" y="330"/>
                  <a:pt x="543" y="329"/>
                </a:cubicBezTo>
                <a:cubicBezTo>
                  <a:pt x="543" y="329"/>
                  <a:pt x="543" y="328"/>
                  <a:pt x="543" y="328"/>
                </a:cubicBezTo>
                <a:cubicBezTo>
                  <a:pt x="542" y="327"/>
                  <a:pt x="542" y="327"/>
                  <a:pt x="542" y="326"/>
                </a:cubicBezTo>
                <a:cubicBezTo>
                  <a:pt x="541" y="324"/>
                  <a:pt x="540" y="323"/>
                  <a:pt x="540" y="321"/>
                </a:cubicBezTo>
                <a:cubicBezTo>
                  <a:pt x="538" y="317"/>
                  <a:pt x="536" y="314"/>
                  <a:pt x="535" y="310"/>
                </a:cubicBezTo>
                <a:cubicBezTo>
                  <a:pt x="534" y="307"/>
                  <a:pt x="533" y="304"/>
                  <a:pt x="533" y="301"/>
                </a:cubicBezTo>
                <a:cubicBezTo>
                  <a:pt x="533" y="299"/>
                  <a:pt x="533" y="298"/>
                  <a:pt x="533" y="296"/>
                </a:cubicBezTo>
                <a:cubicBezTo>
                  <a:pt x="532" y="294"/>
                  <a:pt x="532" y="291"/>
                  <a:pt x="531" y="290"/>
                </a:cubicBezTo>
                <a:cubicBezTo>
                  <a:pt x="530" y="288"/>
                  <a:pt x="529" y="290"/>
                  <a:pt x="527" y="289"/>
                </a:cubicBezTo>
                <a:cubicBezTo>
                  <a:pt x="524" y="288"/>
                  <a:pt x="525" y="285"/>
                  <a:pt x="525" y="282"/>
                </a:cubicBezTo>
                <a:cubicBezTo>
                  <a:pt x="525" y="280"/>
                  <a:pt x="525" y="278"/>
                  <a:pt x="525" y="276"/>
                </a:cubicBezTo>
                <a:cubicBezTo>
                  <a:pt x="526" y="274"/>
                  <a:pt x="527" y="274"/>
                  <a:pt x="528" y="272"/>
                </a:cubicBezTo>
                <a:cubicBezTo>
                  <a:pt x="528" y="271"/>
                  <a:pt x="528" y="269"/>
                  <a:pt x="528" y="268"/>
                </a:cubicBezTo>
                <a:cubicBezTo>
                  <a:pt x="529" y="266"/>
                  <a:pt x="529" y="266"/>
                  <a:pt x="530" y="264"/>
                </a:cubicBezTo>
                <a:cubicBezTo>
                  <a:pt x="531" y="262"/>
                  <a:pt x="532" y="260"/>
                  <a:pt x="533" y="257"/>
                </a:cubicBezTo>
                <a:cubicBezTo>
                  <a:pt x="533" y="255"/>
                  <a:pt x="532" y="254"/>
                  <a:pt x="534" y="253"/>
                </a:cubicBezTo>
                <a:cubicBezTo>
                  <a:pt x="534" y="252"/>
                  <a:pt x="535" y="253"/>
                  <a:pt x="535" y="252"/>
                </a:cubicBezTo>
                <a:cubicBezTo>
                  <a:pt x="535" y="251"/>
                  <a:pt x="535" y="249"/>
                  <a:pt x="535" y="249"/>
                </a:cubicBezTo>
                <a:cubicBezTo>
                  <a:pt x="535" y="247"/>
                  <a:pt x="534" y="247"/>
                  <a:pt x="533" y="245"/>
                </a:cubicBezTo>
                <a:cubicBezTo>
                  <a:pt x="532" y="244"/>
                  <a:pt x="531" y="243"/>
                  <a:pt x="530" y="242"/>
                </a:cubicBezTo>
                <a:cubicBezTo>
                  <a:pt x="528" y="240"/>
                  <a:pt x="528" y="240"/>
                  <a:pt x="526" y="240"/>
                </a:cubicBezTo>
                <a:cubicBezTo>
                  <a:pt x="524" y="239"/>
                  <a:pt x="523" y="237"/>
                  <a:pt x="522" y="235"/>
                </a:cubicBezTo>
                <a:cubicBezTo>
                  <a:pt x="520" y="232"/>
                  <a:pt x="520" y="231"/>
                  <a:pt x="516" y="232"/>
                </a:cubicBezTo>
                <a:cubicBezTo>
                  <a:pt x="512" y="232"/>
                  <a:pt x="513" y="227"/>
                  <a:pt x="514" y="224"/>
                </a:cubicBezTo>
                <a:cubicBezTo>
                  <a:pt x="515" y="223"/>
                  <a:pt x="515" y="221"/>
                  <a:pt x="515" y="219"/>
                </a:cubicBezTo>
                <a:cubicBezTo>
                  <a:pt x="516" y="218"/>
                  <a:pt x="518" y="217"/>
                  <a:pt x="520" y="216"/>
                </a:cubicBezTo>
                <a:cubicBezTo>
                  <a:pt x="523" y="214"/>
                  <a:pt x="526" y="213"/>
                  <a:pt x="528" y="210"/>
                </a:cubicBezTo>
                <a:cubicBezTo>
                  <a:pt x="530" y="209"/>
                  <a:pt x="529" y="210"/>
                  <a:pt x="530" y="208"/>
                </a:cubicBezTo>
                <a:cubicBezTo>
                  <a:pt x="531" y="206"/>
                  <a:pt x="531" y="205"/>
                  <a:pt x="532" y="203"/>
                </a:cubicBezTo>
                <a:cubicBezTo>
                  <a:pt x="532" y="203"/>
                  <a:pt x="532" y="201"/>
                  <a:pt x="533" y="201"/>
                </a:cubicBezTo>
                <a:cubicBezTo>
                  <a:pt x="533" y="200"/>
                  <a:pt x="534" y="200"/>
                  <a:pt x="535" y="199"/>
                </a:cubicBezTo>
                <a:cubicBezTo>
                  <a:pt x="536" y="198"/>
                  <a:pt x="537" y="197"/>
                  <a:pt x="539" y="196"/>
                </a:cubicBezTo>
                <a:cubicBezTo>
                  <a:pt x="542" y="195"/>
                  <a:pt x="544" y="196"/>
                  <a:pt x="547" y="196"/>
                </a:cubicBezTo>
                <a:cubicBezTo>
                  <a:pt x="550" y="195"/>
                  <a:pt x="549" y="195"/>
                  <a:pt x="550" y="193"/>
                </a:cubicBezTo>
                <a:cubicBezTo>
                  <a:pt x="551" y="192"/>
                  <a:pt x="552" y="190"/>
                  <a:pt x="552" y="188"/>
                </a:cubicBezTo>
                <a:cubicBezTo>
                  <a:pt x="552" y="187"/>
                  <a:pt x="552" y="185"/>
                  <a:pt x="552" y="184"/>
                </a:cubicBezTo>
                <a:cubicBezTo>
                  <a:pt x="553" y="183"/>
                  <a:pt x="554" y="182"/>
                  <a:pt x="554" y="181"/>
                </a:cubicBezTo>
                <a:cubicBezTo>
                  <a:pt x="555" y="179"/>
                  <a:pt x="555" y="178"/>
                  <a:pt x="555" y="176"/>
                </a:cubicBezTo>
                <a:cubicBezTo>
                  <a:pt x="555" y="174"/>
                  <a:pt x="555" y="172"/>
                  <a:pt x="555" y="170"/>
                </a:cubicBezTo>
                <a:cubicBezTo>
                  <a:pt x="555" y="168"/>
                  <a:pt x="556" y="164"/>
                  <a:pt x="552" y="165"/>
                </a:cubicBezTo>
                <a:cubicBezTo>
                  <a:pt x="551" y="165"/>
                  <a:pt x="551" y="167"/>
                  <a:pt x="550" y="166"/>
                </a:cubicBezTo>
                <a:cubicBezTo>
                  <a:pt x="549" y="166"/>
                  <a:pt x="549" y="165"/>
                  <a:pt x="548" y="165"/>
                </a:cubicBezTo>
                <a:cubicBezTo>
                  <a:pt x="547" y="163"/>
                  <a:pt x="547" y="163"/>
                  <a:pt x="546" y="161"/>
                </a:cubicBezTo>
                <a:cubicBezTo>
                  <a:pt x="546" y="159"/>
                  <a:pt x="547" y="156"/>
                  <a:pt x="547" y="154"/>
                </a:cubicBezTo>
                <a:cubicBezTo>
                  <a:pt x="546" y="153"/>
                  <a:pt x="545" y="153"/>
                  <a:pt x="545" y="151"/>
                </a:cubicBezTo>
                <a:cubicBezTo>
                  <a:pt x="543" y="149"/>
                  <a:pt x="542" y="145"/>
                  <a:pt x="540" y="142"/>
                </a:cubicBezTo>
                <a:cubicBezTo>
                  <a:pt x="538" y="136"/>
                  <a:pt x="537" y="131"/>
                  <a:pt x="534" y="125"/>
                </a:cubicBezTo>
                <a:cubicBezTo>
                  <a:pt x="532" y="120"/>
                  <a:pt x="529" y="116"/>
                  <a:pt x="527" y="111"/>
                </a:cubicBezTo>
                <a:cubicBezTo>
                  <a:pt x="526" y="108"/>
                  <a:pt x="523" y="106"/>
                  <a:pt x="523" y="102"/>
                </a:cubicBezTo>
                <a:cubicBezTo>
                  <a:pt x="523" y="99"/>
                  <a:pt x="523" y="99"/>
                  <a:pt x="524" y="97"/>
                </a:cubicBezTo>
                <a:cubicBezTo>
                  <a:pt x="525" y="95"/>
                  <a:pt x="526" y="94"/>
                  <a:pt x="526" y="92"/>
                </a:cubicBezTo>
                <a:cubicBezTo>
                  <a:pt x="525" y="88"/>
                  <a:pt x="521" y="85"/>
                  <a:pt x="521" y="81"/>
                </a:cubicBezTo>
                <a:cubicBezTo>
                  <a:pt x="520" y="80"/>
                  <a:pt x="521" y="78"/>
                  <a:pt x="521" y="77"/>
                </a:cubicBezTo>
                <a:cubicBezTo>
                  <a:pt x="521" y="77"/>
                  <a:pt x="520" y="76"/>
                  <a:pt x="521" y="75"/>
                </a:cubicBezTo>
                <a:cubicBezTo>
                  <a:pt x="521" y="74"/>
                  <a:pt x="522" y="75"/>
                  <a:pt x="522" y="74"/>
                </a:cubicBezTo>
                <a:cubicBezTo>
                  <a:pt x="523" y="72"/>
                  <a:pt x="523" y="67"/>
                  <a:pt x="522" y="65"/>
                </a:cubicBezTo>
                <a:cubicBezTo>
                  <a:pt x="521" y="63"/>
                  <a:pt x="519" y="62"/>
                  <a:pt x="518" y="61"/>
                </a:cubicBezTo>
                <a:cubicBezTo>
                  <a:pt x="518" y="60"/>
                  <a:pt x="516" y="59"/>
                  <a:pt x="516" y="57"/>
                </a:cubicBezTo>
                <a:cubicBezTo>
                  <a:pt x="516" y="56"/>
                  <a:pt x="516" y="55"/>
                  <a:pt x="516" y="54"/>
                </a:cubicBezTo>
                <a:cubicBezTo>
                  <a:pt x="515" y="54"/>
                  <a:pt x="513" y="52"/>
                  <a:pt x="512" y="51"/>
                </a:cubicBezTo>
                <a:cubicBezTo>
                  <a:pt x="508" y="49"/>
                  <a:pt x="504" y="50"/>
                  <a:pt x="500" y="49"/>
                </a:cubicBezTo>
                <a:cubicBezTo>
                  <a:pt x="495" y="48"/>
                  <a:pt x="491" y="45"/>
                  <a:pt x="486" y="43"/>
                </a:cubicBezTo>
                <a:cubicBezTo>
                  <a:pt x="484" y="43"/>
                  <a:pt x="482" y="42"/>
                  <a:pt x="480" y="42"/>
                </a:cubicBezTo>
                <a:cubicBezTo>
                  <a:pt x="478" y="42"/>
                  <a:pt x="475" y="42"/>
                  <a:pt x="473" y="42"/>
                </a:cubicBezTo>
                <a:cubicBezTo>
                  <a:pt x="466" y="42"/>
                  <a:pt x="460" y="42"/>
                  <a:pt x="453" y="42"/>
                </a:cubicBezTo>
                <a:cubicBezTo>
                  <a:pt x="445" y="42"/>
                  <a:pt x="436" y="41"/>
                  <a:pt x="428" y="41"/>
                </a:cubicBezTo>
                <a:cubicBezTo>
                  <a:pt x="416" y="41"/>
                  <a:pt x="404" y="42"/>
                  <a:pt x="392" y="41"/>
                </a:cubicBezTo>
                <a:cubicBezTo>
                  <a:pt x="375" y="41"/>
                  <a:pt x="359" y="40"/>
                  <a:pt x="343" y="39"/>
                </a:cubicBezTo>
                <a:cubicBezTo>
                  <a:pt x="336" y="38"/>
                  <a:pt x="329" y="37"/>
                  <a:pt x="322" y="36"/>
                </a:cubicBezTo>
                <a:cubicBezTo>
                  <a:pt x="321" y="35"/>
                  <a:pt x="320" y="35"/>
                  <a:pt x="319" y="35"/>
                </a:cubicBezTo>
                <a:cubicBezTo>
                  <a:pt x="319" y="37"/>
                  <a:pt x="317" y="38"/>
                  <a:pt x="315" y="39"/>
                </a:cubicBezTo>
                <a:cubicBezTo>
                  <a:pt x="314" y="41"/>
                  <a:pt x="310" y="41"/>
                  <a:pt x="309" y="43"/>
                </a:cubicBezTo>
                <a:cubicBezTo>
                  <a:pt x="308" y="45"/>
                  <a:pt x="309" y="46"/>
                  <a:pt x="307" y="48"/>
                </a:cubicBezTo>
                <a:cubicBezTo>
                  <a:pt x="306" y="49"/>
                  <a:pt x="303" y="48"/>
                  <a:pt x="301" y="48"/>
                </a:cubicBezTo>
                <a:cubicBezTo>
                  <a:pt x="298" y="49"/>
                  <a:pt x="295" y="51"/>
                  <a:pt x="292" y="50"/>
                </a:cubicBezTo>
                <a:cubicBezTo>
                  <a:pt x="292" y="49"/>
                  <a:pt x="292" y="48"/>
                  <a:pt x="292" y="47"/>
                </a:cubicBezTo>
                <a:cubicBezTo>
                  <a:pt x="293" y="45"/>
                  <a:pt x="296" y="43"/>
                  <a:pt x="296" y="42"/>
                </a:cubicBezTo>
                <a:cubicBezTo>
                  <a:pt x="296" y="40"/>
                  <a:pt x="295" y="39"/>
                  <a:pt x="293" y="41"/>
                </a:cubicBezTo>
                <a:cubicBezTo>
                  <a:pt x="292" y="41"/>
                  <a:pt x="292" y="44"/>
                  <a:pt x="291" y="44"/>
                </a:cubicBezTo>
                <a:cubicBezTo>
                  <a:pt x="290" y="45"/>
                  <a:pt x="289" y="43"/>
                  <a:pt x="287" y="43"/>
                </a:cubicBezTo>
                <a:cubicBezTo>
                  <a:pt x="286" y="43"/>
                  <a:pt x="283" y="44"/>
                  <a:pt x="282" y="44"/>
                </a:cubicBezTo>
                <a:cubicBezTo>
                  <a:pt x="280" y="44"/>
                  <a:pt x="269" y="46"/>
                  <a:pt x="253" y="35"/>
                </a:cubicBezTo>
                <a:cubicBezTo>
                  <a:pt x="252" y="27"/>
                  <a:pt x="252" y="27"/>
                  <a:pt x="252" y="27"/>
                </a:cubicBezTo>
                <a:cubicBezTo>
                  <a:pt x="253" y="20"/>
                  <a:pt x="246" y="10"/>
                  <a:pt x="245" y="7"/>
                </a:cubicBezTo>
                <a:cubicBezTo>
                  <a:pt x="245" y="5"/>
                  <a:pt x="243" y="3"/>
                  <a:pt x="243" y="1"/>
                </a:cubicBezTo>
                <a:cubicBezTo>
                  <a:pt x="237" y="0"/>
                  <a:pt x="230" y="1"/>
                  <a:pt x="225" y="1"/>
                </a:cubicBezTo>
                <a:cubicBezTo>
                  <a:pt x="220" y="1"/>
                  <a:pt x="214" y="1"/>
                  <a:pt x="210" y="1"/>
                </a:cubicBezTo>
                <a:cubicBezTo>
                  <a:pt x="208" y="1"/>
                  <a:pt x="206" y="1"/>
                  <a:pt x="205" y="2"/>
                </a:cubicBezTo>
                <a:cubicBezTo>
                  <a:pt x="202" y="2"/>
                  <a:pt x="201" y="4"/>
                  <a:pt x="199" y="5"/>
                </a:cubicBezTo>
                <a:cubicBezTo>
                  <a:pt x="196" y="8"/>
                  <a:pt x="193" y="9"/>
                  <a:pt x="192" y="13"/>
                </a:cubicBezTo>
                <a:cubicBezTo>
                  <a:pt x="191" y="13"/>
                  <a:pt x="190" y="13"/>
                  <a:pt x="189" y="13"/>
                </a:cubicBezTo>
                <a:cubicBezTo>
                  <a:pt x="188" y="12"/>
                  <a:pt x="187" y="10"/>
                  <a:pt x="187" y="10"/>
                </a:cubicBezTo>
                <a:cubicBezTo>
                  <a:pt x="184" y="8"/>
                  <a:pt x="181" y="11"/>
                  <a:pt x="178" y="12"/>
                </a:cubicBezTo>
                <a:cubicBezTo>
                  <a:pt x="178" y="12"/>
                  <a:pt x="176" y="12"/>
                  <a:pt x="176" y="12"/>
                </a:cubicBezTo>
                <a:cubicBezTo>
                  <a:pt x="174" y="13"/>
                  <a:pt x="174" y="16"/>
                  <a:pt x="172" y="16"/>
                </a:cubicBezTo>
                <a:cubicBezTo>
                  <a:pt x="171" y="17"/>
                  <a:pt x="168" y="18"/>
                  <a:pt x="166" y="17"/>
                </a:cubicBezTo>
                <a:cubicBezTo>
                  <a:pt x="164" y="17"/>
                  <a:pt x="164" y="16"/>
                  <a:pt x="163" y="15"/>
                </a:cubicBezTo>
                <a:cubicBezTo>
                  <a:pt x="162" y="14"/>
                  <a:pt x="157" y="14"/>
                  <a:pt x="156" y="15"/>
                </a:cubicBezTo>
                <a:cubicBezTo>
                  <a:pt x="155" y="15"/>
                  <a:pt x="156" y="17"/>
                  <a:pt x="156" y="17"/>
                </a:cubicBezTo>
                <a:cubicBezTo>
                  <a:pt x="156" y="18"/>
                  <a:pt x="155" y="18"/>
                  <a:pt x="155" y="19"/>
                </a:cubicBezTo>
                <a:cubicBezTo>
                  <a:pt x="152" y="21"/>
                  <a:pt x="148" y="21"/>
                  <a:pt x="145" y="24"/>
                </a:cubicBezTo>
                <a:cubicBezTo>
                  <a:pt x="144" y="24"/>
                  <a:pt x="143" y="26"/>
                  <a:pt x="143" y="27"/>
                </a:cubicBezTo>
                <a:cubicBezTo>
                  <a:pt x="141" y="28"/>
                  <a:pt x="139" y="30"/>
                  <a:pt x="137" y="32"/>
                </a:cubicBezTo>
                <a:cubicBezTo>
                  <a:pt x="135" y="34"/>
                  <a:pt x="135" y="37"/>
                  <a:pt x="133" y="40"/>
                </a:cubicBezTo>
                <a:cubicBezTo>
                  <a:pt x="131" y="43"/>
                  <a:pt x="129" y="47"/>
                  <a:pt x="125" y="47"/>
                </a:cubicBezTo>
                <a:cubicBezTo>
                  <a:pt x="121" y="47"/>
                  <a:pt x="117" y="47"/>
                  <a:pt x="114" y="50"/>
                </a:cubicBezTo>
                <a:cubicBezTo>
                  <a:pt x="113" y="50"/>
                  <a:pt x="113" y="51"/>
                  <a:pt x="112" y="51"/>
                </a:cubicBezTo>
                <a:cubicBezTo>
                  <a:pt x="109" y="53"/>
                  <a:pt x="105" y="53"/>
                  <a:pt x="102" y="54"/>
                </a:cubicBezTo>
                <a:cubicBezTo>
                  <a:pt x="101" y="54"/>
                  <a:pt x="101" y="54"/>
                  <a:pt x="100" y="55"/>
                </a:cubicBezTo>
                <a:cubicBezTo>
                  <a:pt x="100" y="56"/>
                  <a:pt x="100" y="57"/>
                  <a:pt x="100" y="57"/>
                </a:cubicBezTo>
                <a:cubicBezTo>
                  <a:pt x="99" y="58"/>
                  <a:pt x="98" y="57"/>
                  <a:pt x="97" y="58"/>
                </a:cubicBezTo>
                <a:cubicBezTo>
                  <a:pt x="95" y="58"/>
                  <a:pt x="95" y="59"/>
                  <a:pt x="93" y="59"/>
                </a:cubicBezTo>
                <a:cubicBezTo>
                  <a:pt x="88" y="62"/>
                  <a:pt x="83" y="63"/>
                  <a:pt x="77" y="63"/>
                </a:cubicBezTo>
                <a:cubicBezTo>
                  <a:pt x="72" y="63"/>
                  <a:pt x="69" y="63"/>
                  <a:pt x="65" y="65"/>
                </a:cubicBezTo>
                <a:cubicBezTo>
                  <a:pt x="61" y="67"/>
                  <a:pt x="57" y="69"/>
                  <a:pt x="54" y="71"/>
                </a:cubicBezTo>
                <a:cubicBezTo>
                  <a:pt x="50" y="73"/>
                  <a:pt x="46" y="74"/>
                  <a:pt x="43" y="76"/>
                </a:cubicBezTo>
                <a:cubicBezTo>
                  <a:pt x="46" y="75"/>
                  <a:pt x="46" y="70"/>
                  <a:pt x="48" y="69"/>
                </a:cubicBezTo>
                <a:cubicBezTo>
                  <a:pt x="45" y="68"/>
                  <a:pt x="43" y="68"/>
                  <a:pt x="40" y="70"/>
                </a:cubicBezTo>
                <a:cubicBezTo>
                  <a:pt x="39" y="70"/>
                  <a:pt x="38" y="71"/>
                  <a:pt x="38" y="71"/>
                </a:cubicBezTo>
                <a:cubicBezTo>
                  <a:pt x="37" y="72"/>
                  <a:pt x="36" y="71"/>
                  <a:pt x="36" y="71"/>
                </a:cubicBezTo>
                <a:cubicBezTo>
                  <a:pt x="34" y="72"/>
                  <a:pt x="31" y="72"/>
                  <a:pt x="29" y="73"/>
                </a:cubicBezTo>
                <a:cubicBezTo>
                  <a:pt x="29" y="73"/>
                  <a:pt x="28" y="74"/>
                  <a:pt x="27" y="74"/>
                </a:cubicBezTo>
                <a:cubicBezTo>
                  <a:pt x="25" y="75"/>
                  <a:pt x="21" y="76"/>
                  <a:pt x="18" y="77"/>
                </a:cubicBezTo>
                <a:cubicBezTo>
                  <a:pt x="18" y="77"/>
                  <a:pt x="18" y="78"/>
                  <a:pt x="19" y="78"/>
                </a:cubicBezTo>
                <a:cubicBezTo>
                  <a:pt x="19" y="79"/>
                  <a:pt x="20" y="79"/>
                  <a:pt x="20" y="80"/>
                </a:cubicBezTo>
                <a:cubicBezTo>
                  <a:pt x="19" y="80"/>
                  <a:pt x="18" y="80"/>
                  <a:pt x="17" y="80"/>
                </a:cubicBezTo>
                <a:cubicBezTo>
                  <a:pt x="16" y="80"/>
                  <a:pt x="15" y="80"/>
                  <a:pt x="14" y="81"/>
                </a:cubicBezTo>
                <a:cubicBezTo>
                  <a:pt x="12" y="81"/>
                  <a:pt x="11" y="82"/>
                  <a:pt x="9" y="82"/>
                </a:cubicBezTo>
                <a:cubicBezTo>
                  <a:pt x="6" y="82"/>
                  <a:pt x="3" y="81"/>
                  <a:pt x="0" y="83"/>
                </a:cubicBezTo>
                <a:cubicBezTo>
                  <a:pt x="0" y="84"/>
                  <a:pt x="1" y="85"/>
                  <a:pt x="1" y="85"/>
                </a:cubicBezTo>
                <a:cubicBezTo>
                  <a:pt x="1" y="86"/>
                  <a:pt x="1" y="87"/>
                  <a:pt x="1" y="87"/>
                </a:cubicBezTo>
                <a:cubicBezTo>
                  <a:pt x="2" y="88"/>
                  <a:pt x="5" y="89"/>
                  <a:pt x="7" y="90"/>
                </a:cubicBezTo>
                <a:cubicBezTo>
                  <a:pt x="8" y="91"/>
                  <a:pt x="9" y="92"/>
                  <a:pt x="10" y="93"/>
                </a:cubicBezTo>
                <a:cubicBezTo>
                  <a:pt x="11" y="93"/>
                  <a:pt x="14" y="94"/>
                  <a:pt x="16" y="93"/>
                </a:cubicBezTo>
                <a:cubicBezTo>
                  <a:pt x="18" y="93"/>
                  <a:pt x="20" y="90"/>
                  <a:pt x="21" y="89"/>
                </a:cubicBezTo>
                <a:cubicBezTo>
                  <a:pt x="22" y="88"/>
                  <a:pt x="23" y="93"/>
                  <a:pt x="23" y="94"/>
                </a:cubicBezTo>
                <a:cubicBezTo>
                  <a:pt x="23" y="96"/>
                  <a:pt x="22" y="99"/>
                  <a:pt x="23" y="101"/>
                </a:cubicBezTo>
                <a:cubicBezTo>
                  <a:pt x="23" y="103"/>
                  <a:pt x="24" y="106"/>
                  <a:pt x="24" y="108"/>
                </a:cubicBezTo>
                <a:cubicBezTo>
                  <a:pt x="26" y="113"/>
                  <a:pt x="27" y="117"/>
                  <a:pt x="29" y="122"/>
                </a:cubicBezTo>
                <a:cubicBezTo>
                  <a:pt x="30" y="124"/>
                  <a:pt x="32" y="127"/>
                  <a:pt x="33" y="130"/>
                </a:cubicBezTo>
                <a:cubicBezTo>
                  <a:pt x="34" y="132"/>
                  <a:pt x="33" y="136"/>
                  <a:pt x="33" y="138"/>
                </a:cubicBezTo>
                <a:cubicBezTo>
                  <a:pt x="33" y="141"/>
                  <a:pt x="33" y="143"/>
                  <a:pt x="32" y="145"/>
                </a:cubicBezTo>
                <a:cubicBezTo>
                  <a:pt x="31" y="148"/>
                  <a:pt x="30" y="149"/>
                  <a:pt x="28" y="151"/>
                </a:cubicBezTo>
                <a:cubicBezTo>
                  <a:pt x="27" y="152"/>
                  <a:pt x="26" y="155"/>
                  <a:pt x="25" y="156"/>
                </a:cubicBezTo>
                <a:cubicBezTo>
                  <a:pt x="25" y="156"/>
                  <a:pt x="24" y="156"/>
                  <a:pt x="23" y="157"/>
                </a:cubicBezTo>
                <a:cubicBezTo>
                  <a:pt x="23" y="158"/>
                  <a:pt x="22" y="159"/>
                  <a:pt x="22" y="160"/>
                </a:cubicBezTo>
                <a:cubicBezTo>
                  <a:pt x="21" y="162"/>
                  <a:pt x="20" y="163"/>
                  <a:pt x="19" y="164"/>
                </a:cubicBezTo>
                <a:cubicBezTo>
                  <a:pt x="18" y="166"/>
                  <a:pt x="17" y="168"/>
                  <a:pt x="16" y="170"/>
                </a:cubicBezTo>
                <a:cubicBezTo>
                  <a:pt x="16" y="170"/>
                  <a:pt x="16" y="171"/>
                  <a:pt x="16" y="171"/>
                </a:cubicBezTo>
                <a:cubicBezTo>
                  <a:pt x="16" y="171"/>
                  <a:pt x="15" y="172"/>
                  <a:pt x="15" y="172"/>
                </a:cubicBezTo>
                <a:cubicBezTo>
                  <a:pt x="15" y="174"/>
                  <a:pt x="17" y="174"/>
                  <a:pt x="17" y="175"/>
                </a:cubicBezTo>
                <a:cubicBezTo>
                  <a:pt x="19" y="176"/>
                  <a:pt x="20" y="177"/>
                  <a:pt x="21" y="178"/>
                </a:cubicBezTo>
                <a:cubicBezTo>
                  <a:pt x="22" y="180"/>
                  <a:pt x="23" y="181"/>
                  <a:pt x="25" y="182"/>
                </a:cubicBezTo>
                <a:cubicBezTo>
                  <a:pt x="26" y="183"/>
                  <a:pt x="27" y="183"/>
                  <a:pt x="28" y="184"/>
                </a:cubicBezTo>
                <a:cubicBezTo>
                  <a:pt x="29" y="185"/>
                  <a:pt x="30" y="185"/>
                  <a:pt x="31" y="187"/>
                </a:cubicBezTo>
                <a:cubicBezTo>
                  <a:pt x="33" y="188"/>
                  <a:pt x="33" y="190"/>
                  <a:pt x="34" y="192"/>
                </a:cubicBezTo>
                <a:cubicBezTo>
                  <a:pt x="34" y="192"/>
                  <a:pt x="34" y="193"/>
                  <a:pt x="34" y="193"/>
                </a:cubicBezTo>
                <a:cubicBezTo>
                  <a:pt x="36" y="196"/>
                  <a:pt x="40" y="196"/>
                  <a:pt x="41" y="199"/>
                </a:cubicBezTo>
                <a:cubicBezTo>
                  <a:pt x="41" y="200"/>
                  <a:pt x="40" y="202"/>
                  <a:pt x="40" y="203"/>
                </a:cubicBezTo>
                <a:cubicBezTo>
                  <a:pt x="40" y="204"/>
                  <a:pt x="40" y="205"/>
                  <a:pt x="39" y="206"/>
                </a:cubicBezTo>
                <a:cubicBezTo>
                  <a:pt x="39" y="208"/>
                  <a:pt x="38" y="208"/>
                  <a:pt x="37" y="210"/>
                </a:cubicBezTo>
                <a:cubicBezTo>
                  <a:pt x="36" y="211"/>
                  <a:pt x="36" y="210"/>
                  <a:pt x="37" y="212"/>
                </a:cubicBezTo>
                <a:cubicBezTo>
                  <a:pt x="37" y="214"/>
                  <a:pt x="37" y="215"/>
                  <a:pt x="37" y="217"/>
                </a:cubicBezTo>
                <a:cubicBezTo>
                  <a:pt x="37" y="218"/>
                  <a:pt x="38" y="221"/>
                  <a:pt x="38" y="222"/>
                </a:cubicBezTo>
                <a:cubicBezTo>
                  <a:pt x="39" y="223"/>
                  <a:pt x="39" y="223"/>
                  <a:pt x="39" y="223"/>
                </a:cubicBezTo>
                <a:cubicBezTo>
                  <a:pt x="40" y="223"/>
                  <a:pt x="40" y="224"/>
                  <a:pt x="40" y="224"/>
                </a:cubicBezTo>
                <a:cubicBezTo>
                  <a:pt x="40" y="224"/>
                  <a:pt x="41" y="224"/>
                  <a:pt x="42" y="225"/>
                </a:cubicBezTo>
                <a:cubicBezTo>
                  <a:pt x="42" y="225"/>
                  <a:pt x="42" y="227"/>
                  <a:pt x="42" y="227"/>
                </a:cubicBezTo>
                <a:cubicBezTo>
                  <a:pt x="42" y="229"/>
                  <a:pt x="43" y="230"/>
                  <a:pt x="43" y="231"/>
                </a:cubicBezTo>
                <a:cubicBezTo>
                  <a:pt x="43" y="232"/>
                  <a:pt x="42" y="232"/>
                  <a:pt x="43" y="233"/>
                </a:cubicBezTo>
                <a:cubicBezTo>
                  <a:pt x="43" y="234"/>
                  <a:pt x="46" y="235"/>
                  <a:pt x="46" y="236"/>
                </a:cubicBezTo>
                <a:cubicBezTo>
                  <a:pt x="49" y="238"/>
                  <a:pt x="47" y="241"/>
                  <a:pt x="47" y="244"/>
                </a:cubicBezTo>
                <a:cubicBezTo>
                  <a:pt x="46" y="247"/>
                  <a:pt x="46" y="249"/>
                  <a:pt x="46" y="252"/>
                </a:cubicBezTo>
                <a:cubicBezTo>
                  <a:pt x="46" y="252"/>
                  <a:pt x="46" y="252"/>
                  <a:pt x="46" y="253"/>
                </a:cubicBezTo>
                <a:cubicBezTo>
                  <a:pt x="45" y="255"/>
                  <a:pt x="43" y="255"/>
                  <a:pt x="41" y="255"/>
                </a:cubicBezTo>
                <a:cubicBezTo>
                  <a:pt x="37" y="256"/>
                  <a:pt x="38" y="257"/>
                  <a:pt x="38" y="260"/>
                </a:cubicBezTo>
                <a:cubicBezTo>
                  <a:pt x="38" y="261"/>
                  <a:pt x="38" y="264"/>
                  <a:pt x="38" y="265"/>
                </a:cubicBezTo>
                <a:cubicBezTo>
                  <a:pt x="39" y="266"/>
                  <a:pt x="40" y="265"/>
                  <a:pt x="41" y="265"/>
                </a:cubicBezTo>
                <a:cubicBezTo>
                  <a:pt x="40" y="265"/>
                  <a:pt x="39" y="266"/>
                  <a:pt x="38" y="267"/>
                </a:cubicBezTo>
                <a:cubicBezTo>
                  <a:pt x="39" y="269"/>
                  <a:pt x="41" y="271"/>
                  <a:pt x="42" y="273"/>
                </a:cubicBezTo>
                <a:cubicBezTo>
                  <a:pt x="42" y="273"/>
                  <a:pt x="42" y="274"/>
                  <a:pt x="42" y="274"/>
                </a:cubicBezTo>
                <a:cubicBezTo>
                  <a:pt x="42" y="275"/>
                  <a:pt x="43" y="275"/>
                  <a:pt x="43" y="275"/>
                </a:cubicBezTo>
                <a:cubicBezTo>
                  <a:pt x="43" y="275"/>
                  <a:pt x="44" y="277"/>
                  <a:pt x="44" y="276"/>
                </a:cubicBezTo>
                <a:cubicBezTo>
                  <a:pt x="44" y="278"/>
                  <a:pt x="45" y="280"/>
                  <a:pt x="45" y="282"/>
                </a:cubicBezTo>
                <a:cubicBezTo>
                  <a:pt x="45" y="283"/>
                  <a:pt x="44" y="283"/>
                  <a:pt x="44" y="284"/>
                </a:cubicBezTo>
                <a:cubicBezTo>
                  <a:pt x="44" y="284"/>
                  <a:pt x="43" y="284"/>
                  <a:pt x="43" y="284"/>
                </a:cubicBezTo>
                <a:cubicBezTo>
                  <a:pt x="43" y="285"/>
                  <a:pt x="42" y="285"/>
                  <a:pt x="41" y="285"/>
                </a:cubicBezTo>
                <a:cubicBezTo>
                  <a:pt x="40" y="286"/>
                  <a:pt x="41" y="287"/>
                  <a:pt x="42" y="288"/>
                </a:cubicBezTo>
                <a:cubicBezTo>
                  <a:pt x="42" y="288"/>
                  <a:pt x="42" y="288"/>
                  <a:pt x="43" y="289"/>
                </a:cubicBezTo>
                <a:cubicBezTo>
                  <a:pt x="45" y="290"/>
                  <a:pt x="46" y="291"/>
                  <a:pt x="47" y="292"/>
                </a:cubicBezTo>
                <a:cubicBezTo>
                  <a:pt x="48" y="293"/>
                  <a:pt x="50" y="293"/>
                  <a:pt x="51" y="294"/>
                </a:cubicBezTo>
                <a:cubicBezTo>
                  <a:pt x="52" y="295"/>
                  <a:pt x="52" y="295"/>
                  <a:pt x="53" y="296"/>
                </a:cubicBezTo>
                <a:cubicBezTo>
                  <a:pt x="54" y="298"/>
                  <a:pt x="54" y="299"/>
                  <a:pt x="54" y="301"/>
                </a:cubicBezTo>
                <a:cubicBezTo>
                  <a:pt x="55" y="302"/>
                  <a:pt x="55" y="303"/>
                  <a:pt x="55" y="303"/>
                </a:cubicBezTo>
                <a:cubicBezTo>
                  <a:pt x="55" y="304"/>
                  <a:pt x="56" y="304"/>
                  <a:pt x="56" y="304"/>
                </a:cubicBezTo>
                <a:cubicBezTo>
                  <a:pt x="57" y="305"/>
                  <a:pt x="58" y="306"/>
                  <a:pt x="58" y="307"/>
                </a:cubicBezTo>
                <a:cubicBezTo>
                  <a:pt x="59" y="308"/>
                  <a:pt x="59" y="309"/>
                  <a:pt x="60" y="310"/>
                </a:cubicBezTo>
                <a:cubicBezTo>
                  <a:pt x="60" y="312"/>
                  <a:pt x="60" y="311"/>
                  <a:pt x="60" y="313"/>
                </a:cubicBezTo>
                <a:cubicBezTo>
                  <a:pt x="59" y="315"/>
                  <a:pt x="59" y="317"/>
                  <a:pt x="58" y="319"/>
                </a:cubicBezTo>
                <a:cubicBezTo>
                  <a:pt x="57" y="321"/>
                  <a:pt x="57" y="322"/>
                  <a:pt x="57" y="324"/>
                </a:cubicBezTo>
                <a:cubicBezTo>
                  <a:pt x="56" y="326"/>
                  <a:pt x="57" y="328"/>
                  <a:pt x="56" y="330"/>
                </a:cubicBezTo>
                <a:cubicBezTo>
                  <a:pt x="56" y="332"/>
                  <a:pt x="54" y="333"/>
                  <a:pt x="54" y="336"/>
                </a:cubicBezTo>
                <a:cubicBezTo>
                  <a:pt x="54" y="337"/>
                  <a:pt x="54" y="337"/>
                  <a:pt x="54" y="338"/>
                </a:cubicBezTo>
                <a:cubicBezTo>
                  <a:pt x="56" y="338"/>
                  <a:pt x="59" y="338"/>
                  <a:pt x="61" y="338"/>
                </a:cubicBezTo>
                <a:cubicBezTo>
                  <a:pt x="65" y="338"/>
                  <a:pt x="68" y="338"/>
                  <a:pt x="72" y="338"/>
                </a:cubicBezTo>
                <a:cubicBezTo>
                  <a:pt x="75" y="338"/>
                  <a:pt x="75" y="338"/>
                  <a:pt x="76" y="340"/>
                </a:cubicBezTo>
                <a:cubicBezTo>
                  <a:pt x="76" y="340"/>
                  <a:pt x="77" y="340"/>
                  <a:pt x="77" y="341"/>
                </a:cubicBezTo>
                <a:cubicBezTo>
                  <a:pt x="78" y="341"/>
                  <a:pt x="78" y="341"/>
                  <a:pt x="78" y="342"/>
                </a:cubicBezTo>
                <a:cubicBezTo>
                  <a:pt x="78" y="342"/>
                  <a:pt x="79" y="343"/>
                  <a:pt x="79" y="343"/>
                </a:cubicBezTo>
                <a:cubicBezTo>
                  <a:pt x="81" y="346"/>
                  <a:pt x="82" y="348"/>
                  <a:pt x="84" y="350"/>
                </a:cubicBezTo>
                <a:cubicBezTo>
                  <a:pt x="85" y="352"/>
                  <a:pt x="86" y="355"/>
                  <a:pt x="88" y="356"/>
                </a:cubicBezTo>
                <a:cubicBezTo>
                  <a:pt x="89" y="356"/>
                  <a:pt x="90" y="356"/>
                  <a:pt x="91" y="356"/>
                </a:cubicBezTo>
                <a:cubicBezTo>
                  <a:pt x="93" y="356"/>
                  <a:pt x="95" y="358"/>
                  <a:pt x="97" y="358"/>
                </a:cubicBezTo>
                <a:cubicBezTo>
                  <a:pt x="99" y="359"/>
                  <a:pt x="102" y="361"/>
                  <a:pt x="104" y="362"/>
                </a:cubicBezTo>
                <a:cubicBezTo>
                  <a:pt x="106" y="362"/>
                  <a:pt x="107" y="363"/>
                  <a:pt x="108" y="363"/>
                </a:cubicBezTo>
                <a:cubicBezTo>
                  <a:pt x="110" y="364"/>
                  <a:pt x="111" y="364"/>
                  <a:pt x="113" y="365"/>
                </a:cubicBezTo>
                <a:cubicBezTo>
                  <a:pt x="114" y="365"/>
                  <a:pt x="114" y="366"/>
                  <a:pt x="115" y="366"/>
                </a:cubicBezTo>
                <a:cubicBezTo>
                  <a:pt x="116" y="367"/>
                  <a:pt x="117" y="366"/>
                  <a:pt x="118" y="367"/>
                </a:cubicBezTo>
                <a:cubicBezTo>
                  <a:pt x="118" y="367"/>
                  <a:pt x="119" y="368"/>
                  <a:pt x="120" y="369"/>
                </a:cubicBezTo>
                <a:cubicBezTo>
                  <a:pt x="120" y="369"/>
                  <a:pt x="122" y="369"/>
                  <a:pt x="122" y="369"/>
                </a:cubicBezTo>
                <a:cubicBezTo>
                  <a:pt x="124" y="370"/>
                  <a:pt x="125" y="370"/>
                  <a:pt x="127" y="370"/>
                </a:cubicBezTo>
                <a:cubicBezTo>
                  <a:pt x="129" y="370"/>
                  <a:pt x="131" y="369"/>
                  <a:pt x="133" y="370"/>
                </a:cubicBezTo>
                <a:cubicBezTo>
                  <a:pt x="135" y="370"/>
                  <a:pt x="135" y="370"/>
                  <a:pt x="136" y="371"/>
                </a:cubicBezTo>
                <a:cubicBezTo>
                  <a:pt x="138" y="372"/>
                  <a:pt x="137" y="370"/>
                  <a:pt x="138" y="372"/>
                </a:cubicBezTo>
                <a:cubicBezTo>
                  <a:pt x="138" y="372"/>
                  <a:pt x="138" y="374"/>
                  <a:pt x="138" y="375"/>
                </a:cubicBezTo>
                <a:cubicBezTo>
                  <a:pt x="137" y="376"/>
                  <a:pt x="136" y="377"/>
                  <a:pt x="136" y="378"/>
                </a:cubicBezTo>
                <a:cubicBezTo>
                  <a:pt x="135" y="379"/>
                  <a:pt x="134" y="380"/>
                  <a:pt x="133" y="381"/>
                </a:cubicBezTo>
                <a:cubicBezTo>
                  <a:pt x="132" y="382"/>
                  <a:pt x="130" y="383"/>
                  <a:pt x="129" y="385"/>
                </a:cubicBezTo>
                <a:cubicBezTo>
                  <a:pt x="128" y="386"/>
                  <a:pt x="128" y="388"/>
                  <a:pt x="128" y="389"/>
                </a:cubicBezTo>
                <a:cubicBezTo>
                  <a:pt x="129" y="392"/>
                  <a:pt x="131" y="392"/>
                  <a:pt x="133" y="393"/>
                </a:cubicBezTo>
                <a:cubicBezTo>
                  <a:pt x="135" y="394"/>
                  <a:pt x="136" y="395"/>
                  <a:pt x="137" y="396"/>
                </a:cubicBezTo>
                <a:cubicBezTo>
                  <a:pt x="138" y="397"/>
                  <a:pt x="139" y="397"/>
                  <a:pt x="140" y="398"/>
                </a:cubicBezTo>
                <a:cubicBezTo>
                  <a:pt x="140" y="398"/>
                  <a:pt x="141" y="400"/>
                  <a:pt x="141" y="400"/>
                </a:cubicBezTo>
                <a:cubicBezTo>
                  <a:pt x="142" y="401"/>
                  <a:pt x="142" y="401"/>
                  <a:pt x="143" y="402"/>
                </a:cubicBezTo>
                <a:cubicBezTo>
                  <a:pt x="144" y="404"/>
                  <a:pt x="145" y="405"/>
                  <a:pt x="145" y="407"/>
                </a:cubicBezTo>
                <a:cubicBezTo>
                  <a:pt x="145" y="409"/>
                  <a:pt x="146" y="410"/>
                  <a:pt x="147" y="412"/>
                </a:cubicBezTo>
                <a:cubicBezTo>
                  <a:pt x="148" y="413"/>
                  <a:pt x="148" y="414"/>
                  <a:pt x="149" y="415"/>
                </a:cubicBezTo>
                <a:cubicBezTo>
                  <a:pt x="152" y="417"/>
                  <a:pt x="154" y="415"/>
                  <a:pt x="156" y="413"/>
                </a:cubicBezTo>
                <a:cubicBezTo>
                  <a:pt x="156" y="412"/>
                  <a:pt x="157" y="412"/>
                  <a:pt x="157" y="412"/>
                </a:cubicBezTo>
                <a:cubicBezTo>
                  <a:pt x="158" y="410"/>
                  <a:pt x="158" y="411"/>
                  <a:pt x="160" y="410"/>
                </a:cubicBezTo>
                <a:cubicBezTo>
                  <a:pt x="162" y="408"/>
                  <a:pt x="161" y="407"/>
                  <a:pt x="163" y="406"/>
                </a:cubicBezTo>
                <a:cubicBezTo>
                  <a:pt x="164" y="405"/>
                  <a:pt x="165" y="405"/>
                  <a:pt x="166" y="405"/>
                </a:cubicBezTo>
                <a:cubicBezTo>
                  <a:pt x="167" y="404"/>
                  <a:pt x="169" y="403"/>
                  <a:pt x="171" y="403"/>
                </a:cubicBezTo>
                <a:cubicBezTo>
                  <a:pt x="173" y="402"/>
                  <a:pt x="174" y="402"/>
                  <a:pt x="174" y="400"/>
                </a:cubicBezTo>
                <a:cubicBezTo>
                  <a:pt x="173" y="397"/>
                  <a:pt x="171" y="397"/>
                  <a:pt x="169" y="395"/>
                </a:cubicBezTo>
                <a:cubicBezTo>
                  <a:pt x="168" y="394"/>
                  <a:pt x="168" y="394"/>
                  <a:pt x="167" y="393"/>
                </a:cubicBezTo>
                <a:cubicBezTo>
                  <a:pt x="166" y="391"/>
                  <a:pt x="165" y="390"/>
                  <a:pt x="165" y="388"/>
                </a:cubicBezTo>
                <a:cubicBezTo>
                  <a:pt x="169" y="388"/>
                  <a:pt x="174" y="388"/>
                  <a:pt x="177" y="390"/>
                </a:cubicBezTo>
                <a:cubicBezTo>
                  <a:pt x="177" y="390"/>
                  <a:pt x="178" y="391"/>
                  <a:pt x="177" y="392"/>
                </a:cubicBezTo>
                <a:cubicBezTo>
                  <a:pt x="179" y="393"/>
                  <a:pt x="179" y="392"/>
                  <a:pt x="180" y="393"/>
                </a:cubicBezTo>
                <a:cubicBezTo>
                  <a:pt x="181" y="394"/>
                  <a:pt x="183" y="395"/>
                  <a:pt x="184" y="395"/>
                </a:cubicBezTo>
                <a:cubicBezTo>
                  <a:pt x="184" y="397"/>
                  <a:pt x="185" y="397"/>
                  <a:pt x="187" y="398"/>
                </a:cubicBezTo>
                <a:cubicBezTo>
                  <a:pt x="189" y="398"/>
                  <a:pt x="190" y="400"/>
                  <a:pt x="191" y="400"/>
                </a:cubicBezTo>
                <a:cubicBezTo>
                  <a:pt x="192" y="401"/>
                  <a:pt x="192" y="400"/>
                  <a:pt x="193" y="401"/>
                </a:cubicBezTo>
                <a:cubicBezTo>
                  <a:pt x="194" y="401"/>
                  <a:pt x="193" y="402"/>
                  <a:pt x="194" y="402"/>
                </a:cubicBezTo>
                <a:cubicBezTo>
                  <a:pt x="196" y="403"/>
                  <a:pt x="200" y="402"/>
                  <a:pt x="201" y="402"/>
                </a:cubicBezTo>
                <a:cubicBezTo>
                  <a:pt x="204" y="402"/>
                  <a:pt x="208" y="399"/>
                  <a:pt x="210" y="402"/>
                </a:cubicBezTo>
                <a:cubicBezTo>
                  <a:pt x="210" y="403"/>
                  <a:pt x="210" y="406"/>
                  <a:pt x="210" y="407"/>
                </a:cubicBezTo>
                <a:cubicBezTo>
                  <a:pt x="209" y="409"/>
                  <a:pt x="207" y="409"/>
                  <a:pt x="206" y="411"/>
                </a:cubicBezTo>
                <a:cubicBezTo>
                  <a:pt x="206" y="412"/>
                  <a:pt x="207" y="413"/>
                  <a:pt x="208" y="414"/>
                </a:cubicBezTo>
                <a:cubicBezTo>
                  <a:pt x="209" y="415"/>
                  <a:pt x="210" y="417"/>
                  <a:pt x="212" y="417"/>
                </a:cubicBezTo>
                <a:cubicBezTo>
                  <a:pt x="213" y="418"/>
                  <a:pt x="214" y="420"/>
                  <a:pt x="215" y="421"/>
                </a:cubicBezTo>
                <a:cubicBezTo>
                  <a:pt x="217" y="422"/>
                  <a:pt x="219" y="421"/>
                  <a:pt x="220" y="421"/>
                </a:cubicBezTo>
                <a:cubicBezTo>
                  <a:pt x="221" y="422"/>
                  <a:pt x="221" y="422"/>
                  <a:pt x="222" y="423"/>
                </a:cubicBezTo>
                <a:cubicBezTo>
                  <a:pt x="222" y="423"/>
                  <a:pt x="222" y="423"/>
                  <a:pt x="223" y="423"/>
                </a:cubicBezTo>
                <a:cubicBezTo>
                  <a:pt x="225" y="424"/>
                  <a:pt x="226" y="423"/>
                  <a:pt x="227" y="424"/>
                </a:cubicBezTo>
                <a:cubicBezTo>
                  <a:pt x="229" y="424"/>
                  <a:pt x="229" y="425"/>
                  <a:pt x="231" y="426"/>
                </a:cubicBezTo>
                <a:cubicBezTo>
                  <a:pt x="233" y="426"/>
                  <a:pt x="235" y="426"/>
                  <a:pt x="237" y="427"/>
                </a:cubicBezTo>
                <a:cubicBezTo>
                  <a:pt x="239" y="427"/>
                  <a:pt x="240" y="428"/>
                  <a:pt x="243" y="428"/>
                </a:cubicBezTo>
                <a:cubicBezTo>
                  <a:pt x="243" y="429"/>
                  <a:pt x="243" y="429"/>
                  <a:pt x="243" y="429"/>
                </a:cubicBezTo>
                <a:cubicBezTo>
                  <a:pt x="245" y="429"/>
                  <a:pt x="247" y="430"/>
                  <a:pt x="249" y="431"/>
                </a:cubicBezTo>
                <a:cubicBezTo>
                  <a:pt x="253" y="433"/>
                  <a:pt x="256" y="433"/>
                  <a:pt x="260" y="434"/>
                </a:cubicBezTo>
                <a:cubicBezTo>
                  <a:pt x="257" y="440"/>
                  <a:pt x="259" y="446"/>
                  <a:pt x="264" y="449"/>
                </a:cubicBezTo>
                <a:cubicBezTo>
                  <a:pt x="267" y="451"/>
                  <a:pt x="269" y="452"/>
                  <a:pt x="269" y="455"/>
                </a:cubicBezTo>
                <a:cubicBezTo>
                  <a:pt x="269" y="457"/>
                  <a:pt x="269" y="459"/>
                  <a:pt x="269" y="460"/>
                </a:cubicBezTo>
                <a:cubicBezTo>
                  <a:pt x="268" y="462"/>
                  <a:pt x="267" y="463"/>
                  <a:pt x="268" y="465"/>
                </a:cubicBezTo>
                <a:cubicBezTo>
                  <a:pt x="268" y="465"/>
                  <a:pt x="269" y="465"/>
                  <a:pt x="270" y="465"/>
                </a:cubicBezTo>
                <a:cubicBezTo>
                  <a:pt x="271" y="465"/>
                  <a:pt x="271" y="465"/>
                  <a:pt x="271" y="466"/>
                </a:cubicBezTo>
                <a:cubicBezTo>
                  <a:pt x="272" y="467"/>
                  <a:pt x="272" y="469"/>
                  <a:pt x="272" y="470"/>
                </a:cubicBezTo>
                <a:cubicBezTo>
                  <a:pt x="273" y="473"/>
                  <a:pt x="272" y="475"/>
                  <a:pt x="276" y="475"/>
                </a:cubicBezTo>
                <a:cubicBezTo>
                  <a:pt x="279" y="476"/>
                  <a:pt x="283" y="476"/>
                  <a:pt x="286" y="475"/>
                </a:cubicBezTo>
                <a:cubicBezTo>
                  <a:pt x="290" y="475"/>
                  <a:pt x="289" y="473"/>
                  <a:pt x="289" y="469"/>
                </a:cubicBezTo>
                <a:cubicBezTo>
                  <a:pt x="290" y="466"/>
                  <a:pt x="291" y="465"/>
                  <a:pt x="294" y="464"/>
                </a:cubicBezTo>
                <a:cubicBezTo>
                  <a:pt x="296" y="464"/>
                  <a:pt x="296" y="463"/>
                  <a:pt x="298" y="463"/>
                </a:cubicBezTo>
                <a:cubicBezTo>
                  <a:pt x="298" y="463"/>
                  <a:pt x="299" y="463"/>
                  <a:pt x="299" y="462"/>
                </a:cubicBezTo>
                <a:cubicBezTo>
                  <a:pt x="301" y="462"/>
                  <a:pt x="301" y="461"/>
                  <a:pt x="302" y="460"/>
                </a:cubicBezTo>
                <a:cubicBezTo>
                  <a:pt x="304" y="458"/>
                  <a:pt x="307" y="460"/>
                  <a:pt x="307" y="463"/>
                </a:cubicBezTo>
                <a:cubicBezTo>
                  <a:pt x="307" y="464"/>
                  <a:pt x="307" y="465"/>
                  <a:pt x="308" y="466"/>
                </a:cubicBezTo>
                <a:cubicBezTo>
                  <a:pt x="309" y="467"/>
                  <a:pt x="311" y="466"/>
                  <a:pt x="311" y="468"/>
                </a:cubicBezTo>
                <a:cubicBezTo>
                  <a:pt x="312" y="468"/>
                  <a:pt x="315" y="470"/>
                  <a:pt x="315" y="471"/>
                </a:cubicBezTo>
                <a:cubicBezTo>
                  <a:pt x="316" y="472"/>
                  <a:pt x="316" y="473"/>
                  <a:pt x="316" y="473"/>
                </a:cubicBezTo>
                <a:cubicBezTo>
                  <a:pt x="317" y="474"/>
                  <a:pt x="318" y="475"/>
                  <a:pt x="318" y="476"/>
                </a:cubicBezTo>
                <a:cubicBezTo>
                  <a:pt x="319" y="477"/>
                  <a:pt x="319" y="477"/>
                  <a:pt x="319" y="479"/>
                </a:cubicBezTo>
                <a:cubicBezTo>
                  <a:pt x="319" y="481"/>
                  <a:pt x="319" y="483"/>
                  <a:pt x="319" y="485"/>
                </a:cubicBezTo>
                <a:cubicBezTo>
                  <a:pt x="319" y="487"/>
                  <a:pt x="319" y="486"/>
                  <a:pt x="321" y="487"/>
                </a:cubicBezTo>
                <a:cubicBezTo>
                  <a:pt x="321" y="488"/>
                  <a:pt x="322" y="488"/>
                  <a:pt x="323" y="488"/>
                </a:cubicBezTo>
                <a:cubicBezTo>
                  <a:pt x="323" y="489"/>
                  <a:pt x="324" y="490"/>
                  <a:pt x="325" y="490"/>
                </a:cubicBezTo>
                <a:cubicBezTo>
                  <a:pt x="326" y="491"/>
                  <a:pt x="326" y="491"/>
                  <a:pt x="327" y="491"/>
                </a:cubicBezTo>
                <a:cubicBezTo>
                  <a:pt x="328" y="491"/>
                  <a:pt x="329" y="492"/>
                  <a:pt x="329" y="493"/>
                </a:cubicBezTo>
                <a:cubicBezTo>
                  <a:pt x="331" y="493"/>
                  <a:pt x="333" y="493"/>
                  <a:pt x="334" y="493"/>
                </a:cubicBezTo>
                <a:cubicBezTo>
                  <a:pt x="334" y="491"/>
                  <a:pt x="334" y="490"/>
                  <a:pt x="334" y="488"/>
                </a:cubicBezTo>
                <a:cubicBezTo>
                  <a:pt x="334" y="485"/>
                  <a:pt x="335" y="484"/>
                  <a:pt x="338" y="483"/>
                </a:cubicBezTo>
                <a:cubicBezTo>
                  <a:pt x="341" y="480"/>
                  <a:pt x="345" y="482"/>
                  <a:pt x="349" y="481"/>
                </a:cubicBezTo>
                <a:cubicBezTo>
                  <a:pt x="350" y="479"/>
                  <a:pt x="349" y="478"/>
                  <a:pt x="349" y="476"/>
                </a:cubicBezTo>
                <a:cubicBezTo>
                  <a:pt x="351" y="476"/>
                  <a:pt x="354" y="476"/>
                  <a:pt x="356" y="476"/>
                </a:cubicBezTo>
                <a:cubicBezTo>
                  <a:pt x="359" y="476"/>
                  <a:pt x="361" y="473"/>
                  <a:pt x="365" y="473"/>
                </a:cubicBezTo>
                <a:cubicBezTo>
                  <a:pt x="366" y="474"/>
                  <a:pt x="366" y="475"/>
                  <a:pt x="368" y="475"/>
                </a:cubicBezTo>
                <a:cubicBezTo>
                  <a:pt x="369" y="476"/>
                  <a:pt x="370" y="475"/>
                  <a:pt x="371" y="475"/>
                </a:cubicBezTo>
                <a:cubicBezTo>
                  <a:pt x="373" y="476"/>
                  <a:pt x="374" y="479"/>
                  <a:pt x="376" y="480"/>
                </a:cubicBezTo>
                <a:cubicBezTo>
                  <a:pt x="376" y="480"/>
                  <a:pt x="378" y="480"/>
                  <a:pt x="378" y="480"/>
                </a:cubicBezTo>
                <a:cubicBezTo>
                  <a:pt x="379" y="481"/>
                  <a:pt x="380" y="481"/>
                  <a:pt x="381" y="481"/>
                </a:cubicBezTo>
                <a:cubicBezTo>
                  <a:pt x="381" y="482"/>
                  <a:pt x="381" y="483"/>
                  <a:pt x="382" y="483"/>
                </a:cubicBezTo>
                <a:cubicBezTo>
                  <a:pt x="382" y="483"/>
                  <a:pt x="385" y="483"/>
                  <a:pt x="385" y="483"/>
                </a:cubicBezTo>
                <a:cubicBezTo>
                  <a:pt x="386" y="483"/>
                  <a:pt x="389" y="481"/>
                  <a:pt x="389" y="480"/>
                </a:cubicBezTo>
                <a:cubicBezTo>
                  <a:pt x="390" y="478"/>
                  <a:pt x="389" y="477"/>
                  <a:pt x="390" y="475"/>
                </a:cubicBezTo>
                <a:cubicBezTo>
                  <a:pt x="391" y="474"/>
                  <a:pt x="392" y="473"/>
                  <a:pt x="393" y="473"/>
                </a:cubicBezTo>
                <a:cubicBezTo>
                  <a:pt x="395" y="473"/>
                  <a:pt x="398" y="475"/>
                  <a:pt x="399" y="471"/>
                </a:cubicBezTo>
                <a:cubicBezTo>
                  <a:pt x="399" y="471"/>
                  <a:pt x="400" y="470"/>
                  <a:pt x="401" y="470"/>
                </a:cubicBezTo>
                <a:cubicBezTo>
                  <a:pt x="402" y="470"/>
                  <a:pt x="402" y="471"/>
                  <a:pt x="403" y="471"/>
                </a:cubicBezTo>
                <a:cubicBezTo>
                  <a:pt x="405" y="471"/>
                  <a:pt x="408" y="471"/>
                  <a:pt x="410" y="471"/>
                </a:cubicBezTo>
                <a:cubicBezTo>
                  <a:pt x="413" y="472"/>
                  <a:pt x="417" y="473"/>
                  <a:pt x="420" y="474"/>
                </a:cubicBezTo>
                <a:cubicBezTo>
                  <a:pt x="422" y="475"/>
                  <a:pt x="423" y="476"/>
                  <a:pt x="425" y="477"/>
                </a:cubicBezTo>
                <a:cubicBezTo>
                  <a:pt x="426" y="478"/>
                  <a:pt x="425" y="478"/>
                  <a:pt x="427" y="479"/>
                </a:cubicBezTo>
                <a:cubicBezTo>
                  <a:pt x="428" y="479"/>
                  <a:pt x="429" y="478"/>
                  <a:pt x="430" y="478"/>
                </a:cubicBezTo>
                <a:cubicBezTo>
                  <a:pt x="431" y="479"/>
                  <a:pt x="432" y="480"/>
                  <a:pt x="433" y="481"/>
                </a:cubicBezTo>
                <a:cubicBezTo>
                  <a:pt x="433" y="482"/>
                  <a:pt x="433" y="482"/>
                  <a:pt x="434" y="483"/>
                </a:cubicBezTo>
                <a:cubicBezTo>
                  <a:pt x="434" y="483"/>
                  <a:pt x="435" y="485"/>
                  <a:pt x="435" y="485"/>
                </a:cubicBezTo>
                <a:cubicBezTo>
                  <a:pt x="436" y="485"/>
                  <a:pt x="436" y="485"/>
                  <a:pt x="437" y="485"/>
                </a:cubicBezTo>
                <a:cubicBezTo>
                  <a:pt x="439" y="486"/>
                  <a:pt x="441" y="487"/>
                  <a:pt x="442" y="488"/>
                </a:cubicBezTo>
                <a:cubicBezTo>
                  <a:pt x="444" y="489"/>
                  <a:pt x="444" y="489"/>
                  <a:pt x="445" y="490"/>
                </a:cubicBezTo>
                <a:cubicBezTo>
                  <a:pt x="446" y="492"/>
                  <a:pt x="447" y="492"/>
                  <a:pt x="448" y="493"/>
                </a:cubicBezTo>
                <a:cubicBezTo>
                  <a:pt x="452" y="494"/>
                  <a:pt x="455" y="494"/>
                  <a:pt x="459" y="496"/>
                </a:cubicBezTo>
                <a:cubicBezTo>
                  <a:pt x="460" y="496"/>
                  <a:pt x="462" y="497"/>
                  <a:pt x="464" y="498"/>
                </a:cubicBezTo>
                <a:cubicBezTo>
                  <a:pt x="464" y="498"/>
                  <a:pt x="465" y="499"/>
                  <a:pt x="466" y="499"/>
                </a:cubicBezTo>
                <a:cubicBezTo>
                  <a:pt x="466" y="500"/>
                  <a:pt x="467" y="500"/>
                  <a:pt x="468" y="500"/>
                </a:cubicBezTo>
                <a:cubicBezTo>
                  <a:pt x="470" y="501"/>
                  <a:pt x="471" y="503"/>
                  <a:pt x="474" y="503"/>
                </a:cubicBezTo>
                <a:cubicBezTo>
                  <a:pt x="475" y="503"/>
                  <a:pt x="476" y="503"/>
                  <a:pt x="477" y="503"/>
                </a:cubicBezTo>
                <a:cubicBezTo>
                  <a:pt x="478" y="503"/>
                  <a:pt x="478" y="504"/>
                  <a:pt x="479" y="505"/>
                </a:cubicBezTo>
                <a:cubicBezTo>
                  <a:pt x="481" y="505"/>
                  <a:pt x="485" y="505"/>
                  <a:pt x="487" y="505"/>
                </a:cubicBezTo>
                <a:cubicBezTo>
                  <a:pt x="488" y="502"/>
                  <a:pt x="485" y="500"/>
                  <a:pt x="485" y="497"/>
                </a:cubicBezTo>
                <a:cubicBezTo>
                  <a:pt x="484" y="497"/>
                  <a:pt x="484" y="497"/>
                  <a:pt x="483" y="496"/>
                </a:cubicBezTo>
                <a:cubicBezTo>
                  <a:pt x="483" y="496"/>
                  <a:pt x="483" y="495"/>
                  <a:pt x="482" y="495"/>
                </a:cubicBezTo>
                <a:cubicBezTo>
                  <a:pt x="482" y="495"/>
                  <a:pt x="481" y="495"/>
                  <a:pt x="480" y="495"/>
                </a:cubicBezTo>
                <a:cubicBezTo>
                  <a:pt x="476" y="494"/>
                  <a:pt x="477" y="489"/>
                  <a:pt x="477" y="486"/>
                </a:cubicBezTo>
                <a:cubicBezTo>
                  <a:pt x="477" y="484"/>
                  <a:pt x="478" y="481"/>
                  <a:pt x="477" y="479"/>
                </a:cubicBezTo>
                <a:cubicBezTo>
                  <a:pt x="476" y="479"/>
                  <a:pt x="476" y="478"/>
                  <a:pt x="475" y="478"/>
                </a:cubicBezTo>
                <a:cubicBezTo>
                  <a:pt x="475" y="477"/>
                  <a:pt x="475" y="475"/>
                  <a:pt x="475" y="474"/>
                </a:cubicBezTo>
                <a:cubicBezTo>
                  <a:pt x="475" y="472"/>
                  <a:pt x="474" y="471"/>
                  <a:pt x="473" y="468"/>
                </a:cubicBezTo>
                <a:cubicBezTo>
                  <a:pt x="473" y="467"/>
                  <a:pt x="473" y="467"/>
                  <a:pt x="473" y="466"/>
                </a:cubicBezTo>
                <a:cubicBezTo>
                  <a:pt x="473" y="465"/>
                  <a:pt x="473" y="464"/>
                  <a:pt x="473" y="464"/>
                </a:cubicBezTo>
                <a:cubicBezTo>
                  <a:pt x="473" y="462"/>
                  <a:pt x="473" y="464"/>
                  <a:pt x="474" y="462"/>
                </a:cubicBezTo>
                <a:cubicBezTo>
                  <a:pt x="476" y="461"/>
                  <a:pt x="477" y="459"/>
                  <a:pt x="478" y="458"/>
                </a:cubicBezTo>
                <a:cubicBezTo>
                  <a:pt x="480" y="457"/>
                  <a:pt x="481" y="457"/>
                  <a:pt x="482" y="455"/>
                </a:cubicBezTo>
                <a:cubicBezTo>
                  <a:pt x="483" y="455"/>
                  <a:pt x="484" y="454"/>
                  <a:pt x="484" y="453"/>
                </a:cubicBezTo>
                <a:cubicBezTo>
                  <a:pt x="485" y="451"/>
                  <a:pt x="487" y="448"/>
                  <a:pt x="488" y="445"/>
                </a:cubicBezTo>
                <a:cubicBezTo>
                  <a:pt x="491" y="440"/>
                  <a:pt x="494" y="436"/>
                  <a:pt x="497" y="431"/>
                </a:cubicBezTo>
                <a:cubicBezTo>
                  <a:pt x="498" y="429"/>
                  <a:pt x="499" y="427"/>
                  <a:pt x="500" y="426"/>
                </a:cubicBezTo>
                <a:cubicBezTo>
                  <a:pt x="500" y="426"/>
                  <a:pt x="500" y="425"/>
                  <a:pt x="500" y="424"/>
                </a:cubicBezTo>
                <a:cubicBezTo>
                  <a:pt x="500" y="424"/>
                  <a:pt x="500" y="423"/>
                  <a:pt x="501" y="423"/>
                </a:cubicBezTo>
                <a:cubicBezTo>
                  <a:pt x="501" y="421"/>
                  <a:pt x="501" y="419"/>
                  <a:pt x="502" y="419"/>
                </a:cubicBezTo>
                <a:cubicBezTo>
                  <a:pt x="503" y="417"/>
                  <a:pt x="505" y="417"/>
                  <a:pt x="506" y="416"/>
                </a:cubicBezTo>
                <a:cubicBezTo>
                  <a:pt x="508" y="412"/>
                  <a:pt x="512" y="410"/>
                  <a:pt x="514" y="406"/>
                </a:cubicBezTo>
                <a:cubicBezTo>
                  <a:pt x="517" y="403"/>
                  <a:pt x="521" y="398"/>
                  <a:pt x="525" y="396"/>
                </a:cubicBezTo>
                <a:cubicBezTo>
                  <a:pt x="530" y="392"/>
                  <a:pt x="536" y="390"/>
                  <a:pt x="542" y="390"/>
                </a:cubicBezTo>
                <a:cubicBezTo>
                  <a:pt x="544" y="390"/>
                  <a:pt x="550" y="391"/>
                  <a:pt x="551" y="390"/>
                </a:cubicBezTo>
                <a:cubicBezTo>
                  <a:pt x="553" y="389"/>
                  <a:pt x="552" y="385"/>
                  <a:pt x="552" y="382"/>
                </a:cubicBezTo>
                <a:cubicBezTo>
                  <a:pt x="552" y="383"/>
                  <a:pt x="552" y="383"/>
                  <a:pt x="551" y="384"/>
                </a:cubicBezTo>
                <a:cubicBezTo>
                  <a:pt x="551" y="383"/>
                  <a:pt x="552" y="382"/>
                  <a:pt x="552" y="382"/>
                </a:cubicBezTo>
                <a:cubicBezTo>
                  <a:pt x="552" y="377"/>
                  <a:pt x="552" y="372"/>
                  <a:pt x="552" y="367"/>
                </a:cubicBezTo>
                <a:cubicBezTo>
                  <a:pt x="552" y="365"/>
                  <a:pt x="552" y="364"/>
                  <a:pt x="551" y="362"/>
                </a:cubicBezTo>
                <a:cubicBezTo>
                  <a:pt x="550" y="361"/>
                  <a:pt x="548" y="360"/>
                  <a:pt x="548" y="360"/>
                </a:cubicBezTo>
                <a:cubicBezTo>
                  <a:pt x="547" y="360"/>
                  <a:pt x="545" y="359"/>
                  <a:pt x="545" y="359"/>
                </a:cubicBezTo>
                <a:cubicBezTo>
                  <a:pt x="541" y="354"/>
                  <a:pt x="556" y="355"/>
                  <a:pt x="556" y="355"/>
                </a:cubicBezTo>
                <a:cubicBezTo>
                  <a:pt x="557" y="354"/>
                  <a:pt x="557" y="353"/>
                  <a:pt x="557" y="352"/>
                </a:cubicBezTo>
              </a:path>
            </a:pathLst>
          </a:custGeom>
          <a:solidFill>
            <a:srgbClr val="FFFF00"/>
          </a:solidFill>
          <a:ln w="3175">
            <a:solidFill>
              <a:schemeClr val="tx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sp>
        <p:nvSpPr>
          <p:cNvPr id="134" name="Freeform 31">
            <a:extLst>
              <a:ext uri="{FF2B5EF4-FFF2-40B4-BE49-F238E27FC236}">
                <a16:creationId xmlns:a16="http://schemas.microsoft.com/office/drawing/2014/main" id="{F23C62DA-3C78-8AE2-39DA-F664BD504981}"/>
              </a:ext>
            </a:extLst>
          </p:cNvPr>
          <p:cNvSpPr>
            <a:spLocks/>
          </p:cNvSpPr>
          <p:nvPr/>
        </p:nvSpPr>
        <p:spPr bwMode="auto">
          <a:xfrm>
            <a:off x="3301586" y="4569244"/>
            <a:ext cx="304662" cy="220726"/>
          </a:xfrm>
          <a:custGeom>
            <a:avLst/>
            <a:gdLst/>
            <a:ahLst/>
            <a:cxnLst>
              <a:cxn ang="0">
                <a:pos x="159" y="13"/>
              </a:cxn>
              <a:cxn ang="0">
                <a:pos x="155" y="0"/>
              </a:cxn>
              <a:cxn ang="0">
                <a:pos x="145" y="15"/>
              </a:cxn>
              <a:cxn ang="0">
                <a:pos x="125" y="14"/>
              </a:cxn>
              <a:cxn ang="0">
                <a:pos x="119" y="23"/>
              </a:cxn>
              <a:cxn ang="0">
                <a:pos x="105" y="21"/>
              </a:cxn>
              <a:cxn ang="0">
                <a:pos x="84" y="25"/>
              </a:cxn>
              <a:cxn ang="0">
                <a:pos x="78" y="32"/>
              </a:cxn>
              <a:cxn ang="0">
                <a:pos x="69" y="41"/>
              </a:cxn>
              <a:cxn ang="0">
                <a:pos x="57" y="37"/>
              </a:cxn>
              <a:cxn ang="0">
                <a:pos x="49" y="35"/>
              </a:cxn>
              <a:cxn ang="0">
                <a:pos x="29" y="31"/>
              </a:cxn>
              <a:cxn ang="0">
                <a:pos x="19" y="40"/>
              </a:cxn>
              <a:cxn ang="0">
                <a:pos x="3" y="50"/>
              </a:cxn>
              <a:cxn ang="0">
                <a:pos x="11" y="57"/>
              </a:cxn>
              <a:cxn ang="0">
                <a:pos x="6" y="69"/>
              </a:cxn>
              <a:cxn ang="0">
                <a:pos x="9" y="77"/>
              </a:cxn>
              <a:cxn ang="0">
                <a:pos x="19" y="87"/>
              </a:cxn>
              <a:cxn ang="0">
                <a:pos x="28" y="92"/>
              </a:cxn>
              <a:cxn ang="0">
                <a:pos x="24" y="104"/>
              </a:cxn>
              <a:cxn ang="0">
                <a:pos x="10" y="109"/>
              </a:cxn>
              <a:cxn ang="0">
                <a:pos x="10" y="113"/>
              </a:cxn>
              <a:cxn ang="0">
                <a:pos x="18" y="117"/>
              </a:cxn>
              <a:cxn ang="0">
                <a:pos x="26" y="116"/>
              </a:cxn>
              <a:cxn ang="0">
                <a:pos x="33" y="113"/>
              </a:cxn>
              <a:cxn ang="0">
                <a:pos x="43" y="116"/>
              </a:cxn>
              <a:cxn ang="0">
                <a:pos x="51" y="120"/>
              </a:cxn>
              <a:cxn ang="0">
                <a:pos x="61" y="116"/>
              </a:cxn>
              <a:cxn ang="0">
                <a:pos x="56" y="108"/>
              </a:cxn>
              <a:cxn ang="0">
                <a:pos x="58" y="101"/>
              </a:cxn>
              <a:cxn ang="0">
                <a:pos x="66" y="108"/>
              </a:cxn>
              <a:cxn ang="0">
                <a:pos x="74" y="114"/>
              </a:cxn>
              <a:cxn ang="0">
                <a:pos x="80" y="112"/>
              </a:cxn>
              <a:cxn ang="0">
                <a:pos x="90" y="119"/>
              </a:cxn>
              <a:cxn ang="0">
                <a:pos x="95" y="117"/>
              </a:cxn>
              <a:cxn ang="0">
                <a:pos x="99" y="109"/>
              </a:cxn>
              <a:cxn ang="0">
                <a:pos x="102" y="99"/>
              </a:cxn>
              <a:cxn ang="0">
                <a:pos x="104" y="90"/>
              </a:cxn>
              <a:cxn ang="0">
                <a:pos x="113" y="88"/>
              </a:cxn>
              <a:cxn ang="0">
                <a:pos x="120" y="87"/>
              </a:cxn>
              <a:cxn ang="0">
                <a:pos x="133" y="91"/>
              </a:cxn>
              <a:cxn ang="0">
                <a:pos x="132" y="82"/>
              </a:cxn>
              <a:cxn ang="0">
                <a:pos x="126" y="75"/>
              </a:cxn>
              <a:cxn ang="0">
                <a:pos x="121" y="70"/>
              </a:cxn>
              <a:cxn ang="0">
                <a:pos x="116" y="65"/>
              </a:cxn>
              <a:cxn ang="0">
                <a:pos x="121" y="58"/>
              </a:cxn>
              <a:cxn ang="0">
                <a:pos x="128" y="53"/>
              </a:cxn>
              <a:cxn ang="0">
                <a:pos x="137" y="47"/>
              </a:cxn>
              <a:cxn ang="0">
                <a:pos x="144" y="43"/>
              </a:cxn>
              <a:cxn ang="0">
                <a:pos x="152" y="40"/>
              </a:cxn>
              <a:cxn ang="0">
                <a:pos x="151" y="33"/>
              </a:cxn>
              <a:cxn ang="0">
                <a:pos x="165" y="33"/>
              </a:cxn>
              <a:cxn ang="0">
                <a:pos x="163" y="22"/>
              </a:cxn>
            </a:cxnLst>
            <a:rect l="0" t="0" r="r" b="b"/>
            <a:pathLst>
              <a:path w="167" h="120">
                <a:moveTo>
                  <a:pt x="163" y="22"/>
                </a:moveTo>
                <a:cubicBezTo>
                  <a:pt x="162" y="21"/>
                  <a:pt x="161" y="21"/>
                  <a:pt x="160" y="20"/>
                </a:cubicBezTo>
                <a:cubicBezTo>
                  <a:pt x="158" y="19"/>
                  <a:pt x="158" y="19"/>
                  <a:pt x="158" y="17"/>
                </a:cubicBezTo>
                <a:cubicBezTo>
                  <a:pt x="158" y="15"/>
                  <a:pt x="158" y="14"/>
                  <a:pt x="159" y="13"/>
                </a:cubicBezTo>
                <a:cubicBezTo>
                  <a:pt x="159" y="11"/>
                  <a:pt x="160" y="10"/>
                  <a:pt x="160" y="8"/>
                </a:cubicBezTo>
                <a:cubicBezTo>
                  <a:pt x="160" y="6"/>
                  <a:pt x="159" y="5"/>
                  <a:pt x="157" y="3"/>
                </a:cubicBezTo>
                <a:cubicBezTo>
                  <a:pt x="157" y="2"/>
                  <a:pt x="156" y="1"/>
                  <a:pt x="155" y="0"/>
                </a:cubicBezTo>
                <a:cubicBezTo>
                  <a:pt x="155" y="0"/>
                  <a:pt x="155" y="0"/>
                  <a:pt x="155" y="0"/>
                </a:cubicBezTo>
                <a:cubicBezTo>
                  <a:pt x="154" y="0"/>
                  <a:pt x="154" y="1"/>
                  <a:pt x="153" y="1"/>
                </a:cubicBezTo>
                <a:cubicBezTo>
                  <a:pt x="152" y="3"/>
                  <a:pt x="150" y="2"/>
                  <a:pt x="149" y="3"/>
                </a:cubicBezTo>
                <a:cubicBezTo>
                  <a:pt x="147" y="4"/>
                  <a:pt x="146" y="6"/>
                  <a:pt x="146" y="9"/>
                </a:cubicBezTo>
                <a:cubicBezTo>
                  <a:pt x="146" y="11"/>
                  <a:pt x="146" y="13"/>
                  <a:pt x="145" y="15"/>
                </a:cubicBezTo>
                <a:cubicBezTo>
                  <a:pt x="144" y="18"/>
                  <a:pt x="141" y="18"/>
                  <a:pt x="138" y="18"/>
                </a:cubicBezTo>
                <a:cubicBezTo>
                  <a:pt x="136" y="17"/>
                  <a:pt x="133" y="18"/>
                  <a:pt x="131" y="17"/>
                </a:cubicBezTo>
                <a:cubicBezTo>
                  <a:pt x="129" y="15"/>
                  <a:pt x="131" y="12"/>
                  <a:pt x="129" y="11"/>
                </a:cubicBezTo>
                <a:cubicBezTo>
                  <a:pt x="128" y="10"/>
                  <a:pt x="126" y="13"/>
                  <a:pt x="125" y="14"/>
                </a:cubicBezTo>
                <a:cubicBezTo>
                  <a:pt x="124" y="15"/>
                  <a:pt x="125" y="14"/>
                  <a:pt x="124" y="15"/>
                </a:cubicBezTo>
                <a:cubicBezTo>
                  <a:pt x="124" y="15"/>
                  <a:pt x="123" y="15"/>
                  <a:pt x="123" y="15"/>
                </a:cubicBezTo>
                <a:cubicBezTo>
                  <a:pt x="122" y="15"/>
                  <a:pt x="122" y="15"/>
                  <a:pt x="122" y="16"/>
                </a:cubicBezTo>
                <a:cubicBezTo>
                  <a:pt x="121" y="18"/>
                  <a:pt x="119" y="20"/>
                  <a:pt x="119" y="23"/>
                </a:cubicBezTo>
                <a:cubicBezTo>
                  <a:pt x="118" y="23"/>
                  <a:pt x="118" y="22"/>
                  <a:pt x="116" y="22"/>
                </a:cubicBezTo>
                <a:cubicBezTo>
                  <a:pt x="115" y="21"/>
                  <a:pt x="113" y="22"/>
                  <a:pt x="112" y="22"/>
                </a:cubicBezTo>
                <a:cubicBezTo>
                  <a:pt x="111" y="22"/>
                  <a:pt x="111" y="22"/>
                  <a:pt x="111" y="21"/>
                </a:cubicBezTo>
                <a:cubicBezTo>
                  <a:pt x="109" y="21"/>
                  <a:pt x="107" y="21"/>
                  <a:pt x="105" y="21"/>
                </a:cubicBezTo>
                <a:cubicBezTo>
                  <a:pt x="104" y="21"/>
                  <a:pt x="103" y="20"/>
                  <a:pt x="102" y="20"/>
                </a:cubicBezTo>
                <a:cubicBezTo>
                  <a:pt x="100" y="19"/>
                  <a:pt x="99" y="20"/>
                  <a:pt x="97" y="21"/>
                </a:cubicBezTo>
                <a:cubicBezTo>
                  <a:pt x="95" y="22"/>
                  <a:pt x="93" y="22"/>
                  <a:pt x="90" y="23"/>
                </a:cubicBezTo>
                <a:cubicBezTo>
                  <a:pt x="88" y="23"/>
                  <a:pt x="85" y="23"/>
                  <a:pt x="84" y="25"/>
                </a:cubicBezTo>
                <a:cubicBezTo>
                  <a:pt x="84" y="26"/>
                  <a:pt x="83" y="27"/>
                  <a:pt x="83" y="27"/>
                </a:cubicBezTo>
                <a:cubicBezTo>
                  <a:pt x="83" y="28"/>
                  <a:pt x="82" y="28"/>
                  <a:pt x="82" y="28"/>
                </a:cubicBezTo>
                <a:cubicBezTo>
                  <a:pt x="81" y="29"/>
                  <a:pt x="81" y="29"/>
                  <a:pt x="81" y="30"/>
                </a:cubicBezTo>
                <a:cubicBezTo>
                  <a:pt x="80" y="31"/>
                  <a:pt x="79" y="32"/>
                  <a:pt x="78" y="32"/>
                </a:cubicBezTo>
                <a:cubicBezTo>
                  <a:pt x="77" y="32"/>
                  <a:pt x="76" y="31"/>
                  <a:pt x="76" y="32"/>
                </a:cubicBezTo>
                <a:cubicBezTo>
                  <a:pt x="75" y="32"/>
                  <a:pt x="74" y="33"/>
                  <a:pt x="74" y="33"/>
                </a:cubicBezTo>
                <a:cubicBezTo>
                  <a:pt x="73" y="34"/>
                  <a:pt x="73" y="35"/>
                  <a:pt x="72" y="35"/>
                </a:cubicBezTo>
                <a:cubicBezTo>
                  <a:pt x="71" y="37"/>
                  <a:pt x="72" y="40"/>
                  <a:pt x="69" y="41"/>
                </a:cubicBezTo>
                <a:cubicBezTo>
                  <a:pt x="67" y="41"/>
                  <a:pt x="65" y="40"/>
                  <a:pt x="63" y="39"/>
                </a:cubicBezTo>
                <a:cubicBezTo>
                  <a:pt x="62" y="39"/>
                  <a:pt x="61" y="39"/>
                  <a:pt x="60" y="38"/>
                </a:cubicBezTo>
                <a:cubicBezTo>
                  <a:pt x="60" y="38"/>
                  <a:pt x="60" y="38"/>
                  <a:pt x="60" y="38"/>
                </a:cubicBezTo>
                <a:cubicBezTo>
                  <a:pt x="59" y="37"/>
                  <a:pt x="57" y="38"/>
                  <a:pt x="57" y="37"/>
                </a:cubicBezTo>
                <a:cubicBezTo>
                  <a:pt x="55" y="37"/>
                  <a:pt x="52" y="37"/>
                  <a:pt x="50" y="36"/>
                </a:cubicBezTo>
                <a:cubicBezTo>
                  <a:pt x="49" y="36"/>
                  <a:pt x="48" y="36"/>
                  <a:pt x="47" y="36"/>
                </a:cubicBezTo>
                <a:cubicBezTo>
                  <a:pt x="48" y="36"/>
                  <a:pt x="48" y="35"/>
                  <a:pt x="49" y="35"/>
                </a:cubicBezTo>
                <a:cubicBezTo>
                  <a:pt x="49" y="35"/>
                  <a:pt x="49" y="35"/>
                  <a:pt x="49" y="35"/>
                </a:cubicBezTo>
                <a:cubicBezTo>
                  <a:pt x="49" y="35"/>
                  <a:pt x="49" y="35"/>
                  <a:pt x="48" y="34"/>
                </a:cubicBezTo>
                <a:cubicBezTo>
                  <a:pt x="48" y="34"/>
                  <a:pt x="48" y="34"/>
                  <a:pt x="48" y="34"/>
                </a:cubicBezTo>
                <a:cubicBezTo>
                  <a:pt x="43" y="33"/>
                  <a:pt x="38" y="34"/>
                  <a:pt x="33" y="32"/>
                </a:cubicBezTo>
                <a:cubicBezTo>
                  <a:pt x="32" y="32"/>
                  <a:pt x="31" y="31"/>
                  <a:pt x="29" y="31"/>
                </a:cubicBezTo>
                <a:cubicBezTo>
                  <a:pt x="29" y="30"/>
                  <a:pt x="28" y="31"/>
                  <a:pt x="28" y="31"/>
                </a:cubicBezTo>
                <a:cubicBezTo>
                  <a:pt x="27" y="30"/>
                  <a:pt x="26" y="30"/>
                  <a:pt x="25" y="30"/>
                </a:cubicBezTo>
                <a:cubicBezTo>
                  <a:pt x="24" y="30"/>
                  <a:pt x="22" y="29"/>
                  <a:pt x="21" y="29"/>
                </a:cubicBezTo>
                <a:cubicBezTo>
                  <a:pt x="19" y="40"/>
                  <a:pt x="19" y="40"/>
                  <a:pt x="19" y="40"/>
                </a:cubicBezTo>
                <a:cubicBezTo>
                  <a:pt x="17" y="41"/>
                  <a:pt x="15" y="41"/>
                  <a:pt x="13" y="41"/>
                </a:cubicBezTo>
                <a:cubicBezTo>
                  <a:pt x="10" y="41"/>
                  <a:pt x="8" y="42"/>
                  <a:pt x="6" y="44"/>
                </a:cubicBezTo>
                <a:cubicBezTo>
                  <a:pt x="5" y="45"/>
                  <a:pt x="5" y="46"/>
                  <a:pt x="5" y="48"/>
                </a:cubicBezTo>
                <a:cubicBezTo>
                  <a:pt x="5" y="49"/>
                  <a:pt x="5" y="49"/>
                  <a:pt x="3" y="50"/>
                </a:cubicBezTo>
                <a:cubicBezTo>
                  <a:pt x="2" y="51"/>
                  <a:pt x="1" y="51"/>
                  <a:pt x="1" y="52"/>
                </a:cubicBezTo>
                <a:cubicBezTo>
                  <a:pt x="0" y="53"/>
                  <a:pt x="0" y="54"/>
                  <a:pt x="0" y="55"/>
                </a:cubicBezTo>
                <a:cubicBezTo>
                  <a:pt x="2" y="55"/>
                  <a:pt x="4" y="56"/>
                  <a:pt x="7" y="56"/>
                </a:cubicBezTo>
                <a:cubicBezTo>
                  <a:pt x="8" y="56"/>
                  <a:pt x="9" y="57"/>
                  <a:pt x="11" y="57"/>
                </a:cubicBezTo>
                <a:cubicBezTo>
                  <a:pt x="12" y="58"/>
                  <a:pt x="15" y="59"/>
                  <a:pt x="16" y="60"/>
                </a:cubicBezTo>
                <a:cubicBezTo>
                  <a:pt x="17" y="62"/>
                  <a:pt x="14" y="62"/>
                  <a:pt x="13" y="62"/>
                </a:cubicBezTo>
                <a:cubicBezTo>
                  <a:pt x="11" y="63"/>
                  <a:pt x="10" y="65"/>
                  <a:pt x="9" y="66"/>
                </a:cubicBezTo>
                <a:cubicBezTo>
                  <a:pt x="7" y="67"/>
                  <a:pt x="7" y="68"/>
                  <a:pt x="6" y="69"/>
                </a:cubicBezTo>
                <a:cubicBezTo>
                  <a:pt x="3" y="73"/>
                  <a:pt x="8" y="72"/>
                  <a:pt x="11" y="73"/>
                </a:cubicBezTo>
                <a:cubicBezTo>
                  <a:pt x="11" y="73"/>
                  <a:pt x="11" y="74"/>
                  <a:pt x="11" y="74"/>
                </a:cubicBezTo>
                <a:cubicBezTo>
                  <a:pt x="11" y="76"/>
                  <a:pt x="11" y="75"/>
                  <a:pt x="10" y="76"/>
                </a:cubicBezTo>
                <a:cubicBezTo>
                  <a:pt x="10" y="76"/>
                  <a:pt x="9" y="76"/>
                  <a:pt x="9" y="77"/>
                </a:cubicBezTo>
                <a:cubicBezTo>
                  <a:pt x="9" y="78"/>
                  <a:pt x="9" y="78"/>
                  <a:pt x="9" y="78"/>
                </a:cubicBezTo>
                <a:cubicBezTo>
                  <a:pt x="10" y="79"/>
                  <a:pt x="11" y="81"/>
                  <a:pt x="12" y="82"/>
                </a:cubicBezTo>
                <a:cubicBezTo>
                  <a:pt x="13" y="84"/>
                  <a:pt x="13" y="85"/>
                  <a:pt x="15" y="86"/>
                </a:cubicBezTo>
                <a:cubicBezTo>
                  <a:pt x="16" y="87"/>
                  <a:pt x="18" y="87"/>
                  <a:pt x="19" y="87"/>
                </a:cubicBezTo>
                <a:cubicBezTo>
                  <a:pt x="20" y="87"/>
                  <a:pt x="21" y="87"/>
                  <a:pt x="22" y="87"/>
                </a:cubicBezTo>
                <a:cubicBezTo>
                  <a:pt x="23" y="87"/>
                  <a:pt x="23" y="88"/>
                  <a:pt x="24" y="89"/>
                </a:cubicBezTo>
                <a:cubicBezTo>
                  <a:pt x="25" y="90"/>
                  <a:pt x="27" y="90"/>
                  <a:pt x="27" y="91"/>
                </a:cubicBezTo>
                <a:cubicBezTo>
                  <a:pt x="28" y="92"/>
                  <a:pt x="27" y="92"/>
                  <a:pt x="28" y="92"/>
                </a:cubicBezTo>
                <a:cubicBezTo>
                  <a:pt x="28" y="94"/>
                  <a:pt x="28" y="94"/>
                  <a:pt x="28" y="95"/>
                </a:cubicBezTo>
                <a:cubicBezTo>
                  <a:pt x="28" y="98"/>
                  <a:pt x="28" y="99"/>
                  <a:pt x="27" y="101"/>
                </a:cubicBezTo>
                <a:cubicBezTo>
                  <a:pt x="26" y="102"/>
                  <a:pt x="26" y="102"/>
                  <a:pt x="26" y="102"/>
                </a:cubicBezTo>
                <a:cubicBezTo>
                  <a:pt x="25" y="103"/>
                  <a:pt x="25" y="103"/>
                  <a:pt x="24" y="104"/>
                </a:cubicBezTo>
                <a:cubicBezTo>
                  <a:pt x="23" y="105"/>
                  <a:pt x="22" y="106"/>
                  <a:pt x="20" y="107"/>
                </a:cubicBezTo>
                <a:cubicBezTo>
                  <a:pt x="19" y="107"/>
                  <a:pt x="16" y="107"/>
                  <a:pt x="14" y="107"/>
                </a:cubicBezTo>
                <a:cubicBezTo>
                  <a:pt x="14" y="108"/>
                  <a:pt x="13" y="108"/>
                  <a:pt x="12" y="108"/>
                </a:cubicBezTo>
                <a:cubicBezTo>
                  <a:pt x="12" y="109"/>
                  <a:pt x="11" y="108"/>
                  <a:pt x="10" y="109"/>
                </a:cubicBezTo>
                <a:cubicBezTo>
                  <a:pt x="9" y="109"/>
                  <a:pt x="8" y="110"/>
                  <a:pt x="7" y="110"/>
                </a:cubicBezTo>
                <a:cubicBezTo>
                  <a:pt x="8" y="110"/>
                  <a:pt x="8" y="111"/>
                  <a:pt x="8" y="112"/>
                </a:cubicBezTo>
                <a:cubicBezTo>
                  <a:pt x="9" y="112"/>
                  <a:pt x="9" y="112"/>
                  <a:pt x="9" y="112"/>
                </a:cubicBezTo>
                <a:cubicBezTo>
                  <a:pt x="10" y="113"/>
                  <a:pt x="9" y="113"/>
                  <a:pt x="10" y="113"/>
                </a:cubicBezTo>
                <a:cubicBezTo>
                  <a:pt x="10" y="114"/>
                  <a:pt x="11" y="115"/>
                  <a:pt x="11" y="116"/>
                </a:cubicBezTo>
                <a:cubicBezTo>
                  <a:pt x="12" y="116"/>
                  <a:pt x="13" y="116"/>
                  <a:pt x="13" y="116"/>
                </a:cubicBezTo>
                <a:cubicBezTo>
                  <a:pt x="14" y="117"/>
                  <a:pt x="15" y="117"/>
                  <a:pt x="15" y="117"/>
                </a:cubicBezTo>
                <a:cubicBezTo>
                  <a:pt x="16" y="117"/>
                  <a:pt x="17" y="117"/>
                  <a:pt x="18" y="117"/>
                </a:cubicBezTo>
                <a:cubicBezTo>
                  <a:pt x="19" y="117"/>
                  <a:pt x="20" y="117"/>
                  <a:pt x="21" y="118"/>
                </a:cubicBezTo>
                <a:cubicBezTo>
                  <a:pt x="21" y="118"/>
                  <a:pt x="22" y="119"/>
                  <a:pt x="22" y="119"/>
                </a:cubicBezTo>
                <a:cubicBezTo>
                  <a:pt x="24" y="119"/>
                  <a:pt x="25" y="117"/>
                  <a:pt x="26" y="116"/>
                </a:cubicBezTo>
                <a:cubicBezTo>
                  <a:pt x="26" y="116"/>
                  <a:pt x="26" y="116"/>
                  <a:pt x="26" y="116"/>
                </a:cubicBezTo>
                <a:cubicBezTo>
                  <a:pt x="26" y="115"/>
                  <a:pt x="26" y="115"/>
                  <a:pt x="27" y="115"/>
                </a:cubicBezTo>
                <a:cubicBezTo>
                  <a:pt x="27" y="114"/>
                  <a:pt x="29" y="112"/>
                  <a:pt x="30" y="112"/>
                </a:cubicBezTo>
                <a:cubicBezTo>
                  <a:pt x="30" y="112"/>
                  <a:pt x="31" y="111"/>
                  <a:pt x="31" y="112"/>
                </a:cubicBezTo>
                <a:cubicBezTo>
                  <a:pt x="32" y="112"/>
                  <a:pt x="32" y="112"/>
                  <a:pt x="33" y="113"/>
                </a:cubicBezTo>
                <a:cubicBezTo>
                  <a:pt x="34" y="113"/>
                  <a:pt x="34" y="113"/>
                  <a:pt x="35" y="113"/>
                </a:cubicBezTo>
                <a:cubicBezTo>
                  <a:pt x="35" y="113"/>
                  <a:pt x="35" y="113"/>
                  <a:pt x="35" y="113"/>
                </a:cubicBezTo>
                <a:cubicBezTo>
                  <a:pt x="37" y="114"/>
                  <a:pt x="39" y="113"/>
                  <a:pt x="41" y="114"/>
                </a:cubicBezTo>
                <a:cubicBezTo>
                  <a:pt x="42" y="115"/>
                  <a:pt x="42" y="116"/>
                  <a:pt x="43" y="116"/>
                </a:cubicBezTo>
                <a:cubicBezTo>
                  <a:pt x="44" y="117"/>
                  <a:pt x="45" y="117"/>
                  <a:pt x="46" y="118"/>
                </a:cubicBezTo>
                <a:cubicBezTo>
                  <a:pt x="47" y="118"/>
                  <a:pt x="48" y="119"/>
                  <a:pt x="49" y="119"/>
                </a:cubicBezTo>
                <a:cubicBezTo>
                  <a:pt x="49" y="120"/>
                  <a:pt x="50" y="120"/>
                  <a:pt x="50" y="120"/>
                </a:cubicBezTo>
                <a:cubicBezTo>
                  <a:pt x="50" y="120"/>
                  <a:pt x="51" y="120"/>
                  <a:pt x="51" y="120"/>
                </a:cubicBezTo>
                <a:cubicBezTo>
                  <a:pt x="52" y="120"/>
                  <a:pt x="52" y="120"/>
                  <a:pt x="52" y="120"/>
                </a:cubicBezTo>
                <a:cubicBezTo>
                  <a:pt x="53" y="119"/>
                  <a:pt x="53" y="119"/>
                  <a:pt x="53" y="118"/>
                </a:cubicBezTo>
                <a:cubicBezTo>
                  <a:pt x="54" y="118"/>
                  <a:pt x="55" y="119"/>
                  <a:pt x="56" y="119"/>
                </a:cubicBezTo>
                <a:cubicBezTo>
                  <a:pt x="57" y="119"/>
                  <a:pt x="60" y="117"/>
                  <a:pt x="61" y="116"/>
                </a:cubicBezTo>
                <a:cubicBezTo>
                  <a:pt x="61" y="115"/>
                  <a:pt x="61" y="114"/>
                  <a:pt x="60" y="114"/>
                </a:cubicBezTo>
                <a:cubicBezTo>
                  <a:pt x="59" y="113"/>
                  <a:pt x="59" y="112"/>
                  <a:pt x="58" y="112"/>
                </a:cubicBezTo>
                <a:cubicBezTo>
                  <a:pt x="58" y="111"/>
                  <a:pt x="57" y="110"/>
                  <a:pt x="57" y="109"/>
                </a:cubicBezTo>
                <a:cubicBezTo>
                  <a:pt x="57" y="108"/>
                  <a:pt x="57" y="108"/>
                  <a:pt x="56" y="108"/>
                </a:cubicBezTo>
                <a:cubicBezTo>
                  <a:pt x="56" y="108"/>
                  <a:pt x="56" y="107"/>
                  <a:pt x="56" y="107"/>
                </a:cubicBezTo>
                <a:cubicBezTo>
                  <a:pt x="55" y="106"/>
                  <a:pt x="56" y="105"/>
                  <a:pt x="56" y="104"/>
                </a:cubicBezTo>
                <a:cubicBezTo>
                  <a:pt x="57" y="103"/>
                  <a:pt x="57" y="103"/>
                  <a:pt x="58" y="102"/>
                </a:cubicBezTo>
                <a:cubicBezTo>
                  <a:pt x="58" y="102"/>
                  <a:pt x="58" y="101"/>
                  <a:pt x="58" y="101"/>
                </a:cubicBezTo>
                <a:cubicBezTo>
                  <a:pt x="59" y="101"/>
                  <a:pt x="58" y="102"/>
                  <a:pt x="59" y="103"/>
                </a:cubicBezTo>
                <a:cubicBezTo>
                  <a:pt x="60" y="104"/>
                  <a:pt x="61" y="104"/>
                  <a:pt x="62" y="105"/>
                </a:cubicBezTo>
                <a:cubicBezTo>
                  <a:pt x="63" y="105"/>
                  <a:pt x="64" y="106"/>
                  <a:pt x="64" y="107"/>
                </a:cubicBezTo>
                <a:cubicBezTo>
                  <a:pt x="65" y="107"/>
                  <a:pt x="66" y="108"/>
                  <a:pt x="66" y="108"/>
                </a:cubicBezTo>
                <a:cubicBezTo>
                  <a:pt x="67" y="108"/>
                  <a:pt x="67" y="108"/>
                  <a:pt x="68" y="109"/>
                </a:cubicBezTo>
                <a:cubicBezTo>
                  <a:pt x="68" y="110"/>
                  <a:pt x="69" y="111"/>
                  <a:pt x="69" y="112"/>
                </a:cubicBezTo>
                <a:cubicBezTo>
                  <a:pt x="69" y="112"/>
                  <a:pt x="70" y="113"/>
                  <a:pt x="70" y="114"/>
                </a:cubicBezTo>
                <a:cubicBezTo>
                  <a:pt x="71" y="114"/>
                  <a:pt x="73" y="114"/>
                  <a:pt x="74" y="114"/>
                </a:cubicBezTo>
                <a:cubicBezTo>
                  <a:pt x="75" y="114"/>
                  <a:pt x="75" y="114"/>
                  <a:pt x="75" y="113"/>
                </a:cubicBezTo>
                <a:cubicBezTo>
                  <a:pt x="76" y="112"/>
                  <a:pt x="77" y="112"/>
                  <a:pt x="77" y="111"/>
                </a:cubicBezTo>
                <a:cubicBezTo>
                  <a:pt x="77" y="110"/>
                  <a:pt x="77" y="109"/>
                  <a:pt x="78" y="110"/>
                </a:cubicBezTo>
                <a:cubicBezTo>
                  <a:pt x="79" y="111"/>
                  <a:pt x="79" y="112"/>
                  <a:pt x="80" y="112"/>
                </a:cubicBezTo>
                <a:cubicBezTo>
                  <a:pt x="80" y="113"/>
                  <a:pt x="80" y="113"/>
                  <a:pt x="81" y="113"/>
                </a:cubicBezTo>
                <a:cubicBezTo>
                  <a:pt x="81" y="113"/>
                  <a:pt x="81" y="113"/>
                  <a:pt x="82" y="113"/>
                </a:cubicBezTo>
                <a:cubicBezTo>
                  <a:pt x="82" y="114"/>
                  <a:pt x="83" y="115"/>
                  <a:pt x="83" y="115"/>
                </a:cubicBezTo>
                <a:cubicBezTo>
                  <a:pt x="85" y="117"/>
                  <a:pt x="87" y="119"/>
                  <a:pt x="90" y="119"/>
                </a:cubicBezTo>
                <a:cubicBezTo>
                  <a:pt x="91" y="119"/>
                  <a:pt x="91" y="119"/>
                  <a:pt x="92" y="119"/>
                </a:cubicBezTo>
                <a:cubicBezTo>
                  <a:pt x="92" y="119"/>
                  <a:pt x="92" y="118"/>
                  <a:pt x="93" y="118"/>
                </a:cubicBezTo>
                <a:cubicBezTo>
                  <a:pt x="93" y="118"/>
                  <a:pt x="93" y="117"/>
                  <a:pt x="93" y="117"/>
                </a:cubicBezTo>
                <a:cubicBezTo>
                  <a:pt x="94" y="116"/>
                  <a:pt x="94" y="117"/>
                  <a:pt x="95" y="117"/>
                </a:cubicBezTo>
                <a:cubicBezTo>
                  <a:pt x="97" y="117"/>
                  <a:pt x="99" y="115"/>
                  <a:pt x="100" y="114"/>
                </a:cubicBezTo>
                <a:cubicBezTo>
                  <a:pt x="101" y="113"/>
                  <a:pt x="101" y="113"/>
                  <a:pt x="100" y="112"/>
                </a:cubicBezTo>
                <a:cubicBezTo>
                  <a:pt x="99" y="111"/>
                  <a:pt x="99" y="111"/>
                  <a:pt x="99" y="111"/>
                </a:cubicBezTo>
                <a:cubicBezTo>
                  <a:pt x="99" y="110"/>
                  <a:pt x="99" y="110"/>
                  <a:pt x="99" y="109"/>
                </a:cubicBezTo>
                <a:cubicBezTo>
                  <a:pt x="99" y="108"/>
                  <a:pt x="99" y="107"/>
                  <a:pt x="99" y="106"/>
                </a:cubicBezTo>
                <a:cubicBezTo>
                  <a:pt x="99" y="105"/>
                  <a:pt x="99" y="104"/>
                  <a:pt x="99" y="103"/>
                </a:cubicBezTo>
                <a:cubicBezTo>
                  <a:pt x="99" y="103"/>
                  <a:pt x="99" y="103"/>
                  <a:pt x="99" y="102"/>
                </a:cubicBezTo>
                <a:cubicBezTo>
                  <a:pt x="99" y="100"/>
                  <a:pt x="100" y="100"/>
                  <a:pt x="102" y="99"/>
                </a:cubicBezTo>
                <a:cubicBezTo>
                  <a:pt x="102" y="98"/>
                  <a:pt x="102" y="98"/>
                  <a:pt x="102" y="98"/>
                </a:cubicBezTo>
                <a:cubicBezTo>
                  <a:pt x="102" y="96"/>
                  <a:pt x="100" y="96"/>
                  <a:pt x="100" y="94"/>
                </a:cubicBezTo>
                <a:cubicBezTo>
                  <a:pt x="100" y="94"/>
                  <a:pt x="101" y="93"/>
                  <a:pt x="102" y="93"/>
                </a:cubicBezTo>
                <a:cubicBezTo>
                  <a:pt x="102" y="92"/>
                  <a:pt x="103" y="91"/>
                  <a:pt x="104" y="90"/>
                </a:cubicBezTo>
                <a:cubicBezTo>
                  <a:pt x="105" y="90"/>
                  <a:pt x="105" y="89"/>
                  <a:pt x="106" y="89"/>
                </a:cubicBezTo>
                <a:cubicBezTo>
                  <a:pt x="107" y="88"/>
                  <a:pt x="108" y="88"/>
                  <a:pt x="109" y="88"/>
                </a:cubicBezTo>
                <a:cubicBezTo>
                  <a:pt x="110" y="87"/>
                  <a:pt x="110" y="87"/>
                  <a:pt x="111" y="87"/>
                </a:cubicBezTo>
                <a:cubicBezTo>
                  <a:pt x="112" y="87"/>
                  <a:pt x="112" y="87"/>
                  <a:pt x="113" y="88"/>
                </a:cubicBezTo>
                <a:cubicBezTo>
                  <a:pt x="114" y="88"/>
                  <a:pt x="113" y="88"/>
                  <a:pt x="114" y="88"/>
                </a:cubicBezTo>
                <a:cubicBezTo>
                  <a:pt x="116" y="87"/>
                  <a:pt x="117" y="89"/>
                  <a:pt x="119" y="89"/>
                </a:cubicBezTo>
                <a:cubicBezTo>
                  <a:pt x="119" y="88"/>
                  <a:pt x="119" y="87"/>
                  <a:pt x="119" y="87"/>
                </a:cubicBezTo>
                <a:cubicBezTo>
                  <a:pt x="119" y="87"/>
                  <a:pt x="120" y="87"/>
                  <a:pt x="120" y="87"/>
                </a:cubicBezTo>
                <a:cubicBezTo>
                  <a:pt x="120" y="86"/>
                  <a:pt x="123" y="87"/>
                  <a:pt x="123" y="88"/>
                </a:cubicBezTo>
                <a:cubicBezTo>
                  <a:pt x="124" y="88"/>
                  <a:pt x="125" y="89"/>
                  <a:pt x="126" y="89"/>
                </a:cubicBezTo>
                <a:cubicBezTo>
                  <a:pt x="127" y="90"/>
                  <a:pt x="129" y="91"/>
                  <a:pt x="131" y="91"/>
                </a:cubicBezTo>
                <a:cubicBezTo>
                  <a:pt x="132" y="91"/>
                  <a:pt x="133" y="91"/>
                  <a:pt x="133" y="91"/>
                </a:cubicBezTo>
                <a:cubicBezTo>
                  <a:pt x="135" y="91"/>
                  <a:pt x="137" y="91"/>
                  <a:pt x="137" y="89"/>
                </a:cubicBezTo>
                <a:cubicBezTo>
                  <a:pt x="138" y="88"/>
                  <a:pt x="136" y="86"/>
                  <a:pt x="135" y="84"/>
                </a:cubicBezTo>
                <a:cubicBezTo>
                  <a:pt x="135" y="84"/>
                  <a:pt x="135" y="82"/>
                  <a:pt x="135" y="82"/>
                </a:cubicBezTo>
                <a:cubicBezTo>
                  <a:pt x="134" y="82"/>
                  <a:pt x="133" y="82"/>
                  <a:pt x="132" y="82"/>
                </a:cubicBezTo>
                <a:cubicBezTo>
                  <a:pt x="132" y="81"/>
                  <a:pt x="132" y="82"/>
                  <a:pt x="132" y="81"/>
                </a:cubicBezTo>
                <a:cubicBezTo>
                  <a:pt x="131" y="81"/>
                  <a:pt x="131" y="80"/>
                  <a:pt x="131" y="79"/>
                </a:cubicBezTo>
                <a:cubicBezTo>
                  <a:pt x="130" y="78"/>
                  <a:pt x="130" y="76"/>
                  <a:pt x="128" y="75"/>
                </a:cubicBezTo>
                <a:cubicBezTo>
                  <a:pt x="128" y="75"/>
                  <a:pt x="127" y="76"/>
                  <a:pt x="126" y="75"/>
                </a:cubicBezTo>
                <a:cubicBezTo>
                  <a:pt x="125" y="75"/>
                  <a:pt x="125" y="73"/>
                  <a:pt x="124" y="73"/>
                </a:cubicBezTo>
                <a:cubicBezTo>
                  <a:pt x="123" y="72"/>
                  <a:pt x="123" y="71"/>
                  <a:pt x="122" y="71"/>
                </a:cubicBezTo>
                <a:cubicBezTo>
                  <a:pt x="122" y="71"/>
                  <a:pt x="122" y="71"/>
                  <a:pt x="121" y="70"/>
                </a:cubicBezTo>
                <a:cubicBezTo>
                  <a:pt x="121" y="70"/>
                  <a:pt x="121" y="70"/>
                  <a:pt x="121" y="70"/>
                </a:cubicBezTo>
                <a:cubicBezTo>
                  <a:pt x="120" y="70"/>
                  <a:pt x="119" y="70"/>
                  <a:pt x="119" y="69"/>
                </a:cubicBezTo>
                <a:cubicBezTo>
                  <a:pt x="119" y="69"/>
                  <a:pt x="118" y="68"/>
                  <a:pt x="118" y="68"/>
                </a:cubicBezTo>
                <a:cubicBezTo>
                  <a:pt x="118" y="68"/>
                  <a:pt x="118" y="68"/>
                  <a:pt x="118" y="68"/>
                </a:cubicBezTo>
                <a:cubicBezTo>
                  <a:pt x="117" y="67"/>
                  <a:pt x="117" y="66"/>
                  <a:pt x="116" y="65"/>
                </a:cubicBezTo>
                <a:cubicBezTo>
                  <a:pt x="116" y="65"/>
                  <a:pt x="115" y="64"/>
                  <a:pt x="115" y="64"/>
                </a:cubicBezTo>
                <a:cubicBezTo>
                  <a:pt x="115" y="62"/>
                  <a:pt x="116" y="61"/>
                  <a:pt x="117" y="60"/>
                </a:cubicBezTo>
                <a:cubicBezTo>
                  <a:pt x="118" y="59"/>
                  <a:pt x="118" y="58"/>
                  <a:pt x="119" y="58"/>
                </a:cubicBezTo>
                <a:cubicBezTo>
                  <a:pt x="120" y="57"/>
                  <a:pt x="121" y="58"/>
                  <a:pt x="121" y="58"/>
                </a:cubicBezTo>
                <a:cubicBezTo>
                  <a:pt x="122" y="58"/>
                  <a:pt x="123" y="58"/>
                  <a:pt x="123" y="58"/>
                </a:cubicBezTo>
                <a:cubicBezTo>
                  <a:pt x="124" y="57"/>
                  <a:pt x="124" y="55"/>
                  <a:pt x="125" y="55"/>
                </a:cubicBezTo>
                <a:cubicBezTo>
                  <a:pt x="126" y="54"/>
                  <a:pt x="125" y="54"/>
                  <a:pt x="126" y="54"/>
                </a:cubicBezTo>
                <a:cubicBezTo>
                  <a:pt x="127" y="54"/>
                  <a:pt x="128" y="54"/>
                  <a:pt x="128" y="53"/>
                </a:cubicBezTo>
                <a:cubicBezTo>
                  <a:pt x="129" y="53"/>
                  <a:pt x="129" y="53"/>
                  <a:pt x="130" y="52"/>
                </a:cubicBezTo>
                <a:cubicBezTo>
                  <a:pt x="130" y="51"/>
                  <a:pt x="132" y="50"/>
                  <a:pt x="133" y="50"/>
                </a:cubicBezTo>
                <a:cubicBezTo>
                  <a:pt x="134" y="50"/>
                  <a:pt x="135" y="50"/>
                  <a:pt x="136" y="50"/>
                </a:cubicBezTo>
                <a:cubicBezTo>
                  <a:pt x="137" y="49"/>
                  <a:pt x="136" y="47"/>
                  <a:pt x="137" y="47"/>
                </a:cubicBezTo>
                <a:cubicBezTo>
                  <a:pt x="138" y="46"/>
                  <a:pt x="140" y="47"/>
                  <a:pt x="141" y="47"/>
                </a:cubicBezTo>
                <a:cubicBezTo>
                  <a:pt x="142" y="47"/>
                  <a:pt x="142" y="47"/>
                  <a:pt x="142" y="46"/>
                </a:cubicBezTo>
                <a:cubicBezTo>
                  <a:pt x="142" y="46"/>
                  <a:pt x="142" y="45"/>
                  <a:pt x="142" y="45"/>
                </a:cubicBezTo>
                <a:cubicBezTo>
                  <a:pt x="142" y="44"/>
                  <a:pt x="143" y="44"/>
                  <a:pt x="144" y="43"/>
                </a:cubicBezTo>
                <a:cubicBezTo>
                  <a:pt x="146" y="43"/>
                  <a:pt x="148" y="42"/>
                  <a:pt x="150" y="43"/>
                </a:cubicBezTo>
                <a:cubicBezTo>
                  <a:pt x="151" y="43"/>
                  <a:pt x="152" y="43"/>
                  <a:pt x="152" y="43"/>
                </a:cubicBezTo>
                <a:cubicBezTo>
                  <a:pt x="153" y="43"/>
                  <a:pt x="153" y="42"/>
                  <a:pt x="153" y="42"/>
                </a:cubicBezTo>
                <a:cubicBezTo>
                  <a:pt x="153" y="41"/>
                  <a:pt x="152" y="41"/>
                  <a:pt x="152" y="40"/>
                </a:cubicBezTo>
                <a:cubicBezTo>
                  <a:pt x="151" y="39"/>
                  <a:pt x="151" y="38"/>
                  <a:pt x="150" y="37"/>
                </a:cubicBezTo>
                <a:cubicBezTo>
                  <a:pt x="150" y="37"/>
                  <a:pt x="149" y="36"/>
                  <a:pt x="148" y="35"/>
                </a:cubicBezTo>
                <a:cubicBezTo>
                  <a:pt x="148" y="35"/>
                  <a:pt x="148" y="34"/>
                  <a:pt x="149" y="34"/>
                </a:cubicBezTo>
                <a:cubicBezTo>
                  <a:pt x="149" y="33"/>
                  <a:pt x="150" y="33"/>
                  <a:pt x="151" y="33"/>
                </a:cubicBezTo>
                <a:cubicBezTo>
                  <a:pt x="152" y="33"/>
                  <a:pt x="152" y="33"/>
                  <a:pt x="153" y="33"/>
                </a:cubicBezTo>
                <a:cubicBezTo>
                  <a:pt x="153" y="32"/>
                  <a:pt x="154" y="31"/>
                  <a:pt x="155" y="31"/>
                </a:cubicBezTo>
                <a:cubicBezTo>
                  <a:pt x="156" y="30"/>
                  <a:pt x="159" y="32"/>
                  <a:pt x="160" y="33"/>
                </a:cubicBezTo>
                <a:cubicBezTo>
                  <a:pt x="162" y="33"/>
                  <a:pt x="163" y="33"/>
                  <a:pt x="165" y="33"/>
                </a:cubicBezTo>
                <a:cubicBezTo>
                  <a:pt x="165" y="33"/>
                  <a:pt x="166" y="33"/>
                  <a:pt x="167" y="33"/>
                </a:cubicBezTo>
                <a:cubicBezTo>
                  <a:pt x="167" y="32"/>
                  <a:pt x="167" y="32"/>
                  <a:pt x="167" y="32"/>
                </a:cubicBezTo>
                <a:cubicBezTo>
                  <a:pt x="166" y="32"/>
                  <a:pt x="165" y="32"/>
                  <a:pt x="165" y="32"/>
                </a:cubicBezTo>
                <a:cubicBezTo>
                  <a:pt x="161" y="29"/>
                  <a:pt x="164" y="26"/>
                  <a:pt x="163" y="22"/>
                </a:cubicBezTo>
              </a:path>
            </a:pathLst>
          </a:custGeom>
          <a:solidFill>
            <a:srgbClr val="FFFF00"/>
          </a:solidFill>
          <a:ln w="3175">
            <a:solidFill>
              <a:schemeClr val="tx1"/>
            </a:solidFill>
            <a:round/>
            <a:headEnd/>
            <a:tailEnd/>
          </a:ln>
        </p:spPr>
        <p:txBody>
          <a:bodyPr vert="horz" wrap="square" lIns="91207" tIns="45604" rIns="91207" bIns="4560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795"/>
          </a:p>
        </p:txBody>
      </p:sp>
      <p:pic>
        <p:nvPicPr>
          <p:cNvPr id="135" name="Picture 1110">
            <a:extLst>
              <a:ext uri="{FF2B5EF4-FFF2-40B4-BE49-F238E27FC236}">
                <a16:creationId xmlns:a16="http://schemas.microsoft.com/office/drawing/2014/main" id="{3D7E2110-8231-410C-8AE5-39AB8259B7C7}"/>
              </a:ext>
            </a:extLst>
          </p:cNvPr>
          <p:cNvPicPr>
            <a:picLocks noChangeAspect="1"/>
          </p:cNvPicPr>
          <p:nvPr/>
        </p:nvPicPr>
        <p:blipFill>
          <a:blip r:embed="rId8"/>
          <a:stretch>
            <a:fillRect/>
          </a:stretch>
        </p:blipFill>
        <p:spPr>
          <a:xfrm>
            <a:off x="1760125" y="2616904"/>
            <a:ext cx="1100451" cy="479870"/>
          </a:xfrm>
          <a:prstGeom prst="rect">
            <a:avLst/>
          </a:prstGeom>
        </p:spPr>
      </p:pic>
      <p:cxnSp>
        <p:nvCxnSpPr>
          <p:cNvPr id="136" name="Straight Arrow Connector 1111">
            <a:extLst>
              <a:ext uri="{FF2B5EF4-FFF2-40B4-BE49-F238E27FC236}">
                <a16:creationId xmlns:a16="http://schemas.microsoft.com/office/drawing/2014/main" id="{723729D3-30A9-1A4A-DFD4-66C04871DCA8}"/>
              </a:ext>
            </a:extLst>
          </p:cNvPr>
          <p:cNvCxnSpPr>
            <a:cxnSpLocks/>
          </p:cNvCxnSpPr>
          <p:nvPr/>
        </p:nvCxnSpPr>
        <p:spPr>
          <a:xfrm>
            <a:off x="2565469" y="3106563"/>
            <a:ext cx="727570" cy="70074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39" name="Picture 2">
            <a:extLst>
              <a:ext uri="{FF2B5EF4-FFF2-40B4-BE49-F238E27FC236}">
                <a16:creationId xmlns:a16="http://schemas.microsoft.com/office/drawing/2014/main" id="{FAC8CF9E-E5A0-66B7-635B-7B64A6A6C00C}"/>
              </a:ext>
            </a:extLst>
          </p:cNvPr>
          <p:cNvPicPr>
            <a:picLocks noChangeAspect="1" noChangeArrowheads="1"/>
          </p:cNvPicPr>
          <p:nvPr/>
        </p:nvPicPr>
        <p:blipFill>
          <a:blip r:embed="rId9"/>
          <a:srcRect/>
          <a:stretch/>
        </p:blipFill>
        <p:spPr bwMode="auto">
          <a:xfrm>
            <a:off x="4693117" y="5516654"/>
            <a:ext cx="1304137" cy="546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0" name="Straight Arrow Connector 1116">
            <a:extLst>
              <a:ext uri="{FF2B5EF4-FFF2-40B4-BE49-F238E27FC236}">
                <a16:creationId xmlns:a16="http://schemas.microsoft.com/office/drawing/2014/main" id="{2ACABB26-2DBB-2C7E-F9A8-204B626FCAF6}"/>
              </a:ext>
            </a:extLst>
          </p:cNvPr>
          <p:cNvCxnSpPr>
            <a:cxnSpLocks/>
          </p:cNvCxnSpPr>
          <p:nvPr/>
        </p:nvCxnSpPr>
        <p:spPr>
          <a:xfrm flipH="1">
            <a:off x="3988494" y="3192080"/>
            <a:ext cx="1126304" cy="85598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117">
            <a:extLst>
              <a:ext uri="{FF2B5EF4-FFF2-40B4-BE49-F238E27FC236}">
                <a16:creationId xmlns:a16="http://schemas.microsoft.com/office/drawing/2014/main" id="{1445D59B-F797-9ED5-91BD-D9A574D3173B}"/>
              </a:ext>
            </a:extLst>
          </p:cNvPr>
          <p:cNvCxnSpPr>
            <a:cxnSpLocks/>
            <a:stCxn id="138" idx="1"/>
          </p:cNvCxnSpPr>
          <p:nvPr/>
        </p:nvCxnSpPr>
        <p:spPr>
          <a:xfrm flipH="1">
            <a:off x="4025395" y="3870693"/>
            <a:ext cx="800544" cy="21239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118">
            <a:extLst>
              <a:ext uri="{FF2B5EF4-FFF2-40B4-BE49-F238E27FC236}">
                <a16:creationId xmlns:a16="http://schemas.microsoft.com/office/drawing/2014/main" id="{1140645E-0A23-65C0-167A-2D3EEF685973}"/>
              </a:ext>
            </a:extLst>
          </p:cNvPr>
          <p:cNvCxnSpPr>
            <a:cxnSpLocks/>
          </p:cNvCxnSpPr>
          <p:nvPr/>
        </p:nvCxnSpPr>
        <p:spPr>
          <a:xfrm flipH="1" flipV="1">
            <a:off x="3452364" y="4730774"/>
            <a:ext cx="1716058" cy="80793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3" name="Title 1">
            <a:extLst>
              <a:ext uri="{FF2B5EF4-FFF2-40B4-BE49-F238E27FC236}">
                <a16:creationId xmlns:a16="http://schemas.microsoft.com/office/drawing/2014/main" id="{AF7245D5-1DF1-25F8-7F77-049AD2CB04B5}"/>
              </a:ext>
            </a:extLst>
          </p:cNvPr>
          <p:cNvSpPr txBox="1">
            <a:spLocks/>
          </p:cNvSpPr>
          <p:nvPr/>
        </p:nvSpPr>
        <p:spPr>
          <a:xfrm>
            <a:off x="6804634" y="1708668"/>
            <a:ext cx="5413384" cy="1434121"/>
          </a:xfrm>
          <a:prstGeom prst="rect">
            <a:avLst/>
          </a:prstGeom>
        </p:spPr>
        <p:txBody>
          <a:bodyPr vert="horz" lIns="91207" tIns="45604" rIns="91207" bIns="45604" rtlCol="0" anchor="ctr">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pl-PL" sz="2793" dirty="0"/>
          </a:p>
          <a:p>
            <a:pPr algn="l">
              <a:lnSpc>
                <a:spcPct val="170000"/>
              </a:lnSpc>
            </a:pPr>
            <a:r>
              <a:rPr lang="en-US" sz="7980" b="1" dirty="0"/>
              <a:t>Leveraging the competitive advantages </a:t>
            </a:r>
            <a:endParaRPr lang="pl-PL" sz="7980" b="1" dirty="0"/>
          </a:p>
          <a:p>
            <a:pPr algn="l">
              <a:lnSpc>
                <a:spcPct val="170000"/>
              </a:lnSpc>
            </a:pPr>
            <a:r>
              <a:rPr lang="en-US" sz="7980" b="1" dirty="0"/>
              <a:t>of end-of-life underground coal mines to </a:t>
            </a:r>
            <a:r>
              <a:rPr lang="en-US" sz="7980" b="1" dirty="0" err="1"/>
              <a:t>maximise</a:t>
            </a:r>
            <a:r>
              <a:rPr lang="en-US" sz="7980" b="1" dirty="0"/>
              <a:t> the creation of green and</a:t>
            </a:r>
            <a:r>
              <a:rPr lang="pl-PL" sz="7980" b="1" dirty="0"/>
              <a:t> </a:t>
            </a:r>
            <a:r>
              <a:rPr lang="en-US" sz="7980" b="1" dirty="0"/>
              <a:t>quality jobs </a:t>
            </a:r>
            <a:r>
              <a:rPr lang="en-US" sz="2793" b="1" dirty="0">
                <a:solidFill>
                  <a:schemeClr val="bg1"/>
                </a:solidFill>
              </a:rPr>
              <a:t>………………………………………..</a:t>
            </a:r>
            <a:r>
              <a:rPr lang="en-US" sz="2793" b="1" dirty="0"/>
              <a:t> </a:t>
            </a:r>
            <a:r>
              <a:rPr lang="en-US" sz="5985" b="1" dirty="0"/>
              <a:t>​</a:t>
            </a:r>
            <a:endParaRPr lang="en-IE" sz="5985" b="1" dirty="0"/>
          </a:p>
        </p:txBody>
      </p:sp>
      <p:cxnSp>
        <p:nvCxnSpPr>
          <p:cNvPr id="144" name="Straight Arrow Connector 1128">
            <a:extLst>
              <a:ext uri="{FF2B5EF4-FFF2-40B4-BE49-F238E27FC236}">
                <a16:creationId xmlns:a16="http://schemas.microsoft.com/office/drawing/2014/main" id="{8844E21F-F991-54A7-51C7-254786054201}"/>
              </a:ext>
            </a:extLst>
          </p:cNvPr>
          <p:cNvCxnSpPr>
            <a:cxnSpLocks/>
          </p:cNvCxnSpPr>
          <p:nvPr/>
        </p:nvCxnSpPr>
        <p:spPr>
          <a:xfrm flipH="1" flipV="1">
            <a:off x="1362120" y="5149386"/>
            <a:ext cx="636268" cy="80793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45" name="Obraz 144" descr="Obraz zawierający tekst, Czcionka, Grafika, logo&#10;&#10;Zawartość wygenerowana przez sztuczną inteligencję może być niepoprawna.">
            <a:extLst>
              <a:ext uri="{FF2B5EF4-FFF2-40B4-BE49-F238E27FC236}">
                <a16:creationId xmlns:a16="http://schemas.microsoft.com/office/drawing/2014/main" id="{7919F48A-204F-44E8-EBF3-6E536933082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44449" y="2723886"/>
            <a:ext cx="1815237" cy="417896"/>
          </a:xfrm>
          <a:prstGeom prst="rect">
            <a:avLst/>
          </a:prstGeom>
        </p:spPr>
      </p:pic>
      <p:pic>
        <p:nvPicPr>
          <p:cNvPr id="2" name="Obraz 1"/>
          <p:cNvPicPr>
            <a:picLocks noChangeAspect="1"/>
          </p:cNvPicPr>
          <p:nvPr/>
        </p:nvPicPr>
        <p:blipFill>
          <a:blip r:embed="rId11"/>
          <a:stretch>
            <a:fillRect/>
          </a:stretch>
        </p:blipFill>
        <p:spPr>
          <a:xfrm>
            <a:off x="69042" y="5883268"/>
            <a:ext cx="970390" cy="489077"/>
          </a:xfrm>
          <a:prstGeom prst="rect">
            <a:avLst/>
          </a:prstGeom>
        </p:spPr>
      </p:pic>
      <p:pic>
        <p:nvPicPr>
          <p:cNvPr id="137" name="Obraz 136"/>
          <p:cNvPicPr>
            <a:picLocks noChangeAspect="1"/>
          </p:cNvPicPr>
          <p:nvPr/>
        </p:nvPicPr>
        <p:blipFill>
          <a:blip r:embed="rId12"/>
          <a:stretch>
            <a:fillRect/>
          </a:stretch>
        </p:blipFill>
        <p:spPr>
          <a:xfrm>
            <a:off x="4859373" y="3543430"/>
            <a:ext cx="1400370" cy="914528"/>
          </a:xfrm>
          <a:prstGeom prst="rect">
            <a:avLst/>
          </a:prstGeom>
        </p:spPr>
      </p:pic>
      <p:sp>
        <p:nvSpPr>
          <p:cNvPr id="3" name="pole tekstowe 2">
            <a:extLst>
              <a:ext uri="{FF2B5EF4-FFF2-40B4-BE49-F238E27FC236}">
                <a16:creationId xmlns:a16="http://schemas.microsoft.com/office/drawing/2014/main" id="{B589D665-D5AD-ACD5-79DC-5501BBFF74B6}"/>
              </a:ext>
            </a:extLst>
          </p:cNvPr>
          <p:cNvSpPr txBox="1"/>
          <p:nvPr/>
        </p:nvSpPr>
        <p:spPr>
          <a:xfrm>
            <a:off x="6802450" y="5705968"/>
            <a:ext cx="3800207" cy="368306"/>
          </a:xfrm>
          <a:prstGeom prst="rect">
            <a:avLst/>
          </a:prstGeom>
          <a:noFill/>
        </p:spPr>
        <p:txBody>
          <a:bodyPr wrap="none" rtlCol="0">
            <a:spAutoFit/>
          </a:bodyPr>
          <a:lstStyle/>
          <a:p>
            <a:pPr defTabSz="914400" fontAlgn="base">
              <a:lnSpc>
                <a:spcPct val="80000"/>
              </a:lnSpc>
              <a:spcBef>
                <a:spcPts val="1000"/>
              </a:spcBef>
            </a:pPr>
            <a:r>
              <a:rPr lang="pl-PL" sz="2200" dirty="0">
                <a:solidFill>
                  <a:srgbClr val="2A2E3A"/>
                </a:solidFill>
                <a:latin typeface="+mj-lt"/>
              </a:rPr>
              <a:t>8 </a:t>
            </a:r>
            <a:r>
              <a:rPr lang="pl-PL" sz="2200" dirty="0" err="1">
                <a:solidFill>
                  <a:srgbClr val="2A2E3A"/>
                </a:solidFill>
                <a:latin typeface="+mj-lt"/>
              </a:rPr>
              <a:t>partners</a:t>
            </a:r>
            <a:r>
              <a:rPr lang="pl-PL" sz="2200" dirty="0">
                <a:solidFill>
                  <a:srgbClr val="2A2E3A"/>
                </a:solidFill>
                <a:latin typeface="+mj-lt"/>
              </a:rPr>
              <a:t> from 4 </a:t>
            </a:r>
            <a:r>
              <a:rPr lang="pl-PL" sz="2200" dirty="0" err="1">
                <a:solidFill>
                  <a:srgbClr val="2A2E3A"/>
                </a:solidFill>
                <a:latin typeface="+mj-lt"/>
              </a:rPr>
              <a:t>countries</a:t>
            </a:r>
            <a:endParaRPr lang="pl-PL" sz="2200" dirty="0">
              <a:solidFill>
                <a:srgbClr val="2A2E3A"/>
              </a:solidFill>
              <a:latin typeface="+mj-lt"/>
            </a:endParaRPr>
          </a:p>
        </p:txBody>
      </p:sp>
      <p:pic>
        <p:nvPicPr>
          <p:cNvPr id="7" name="Obraz 6">
            <a:extLst>
              <a:ext uri="{FF2B5EF4-FFF2-40B4-BE49-F238E27FC236}">
                <a16:creationId xmlns:a16="http://schemas.microsoft.com/office/drawing/2014/main" id="{062F939F-7ED8-A3D6-C4DD-4FDA5DDD51B3}"/>
              </a:ext>
            </a:extLst>
          </p:cNvPr>
          <p:cNvPicPr>
            <a:picLocks noChangeAspect="1"/>
          </p:cNvPicPr>
          <p:nvPr/>
        </p:nvPicPr>
        <p:blipFill>
          <a:blip r:embed="rId13"/>
          <a:stretch>
            <a:fillRect/>
          </a:stretch>
        </p:blipFill>
        <p:spPr>
          <a:xfrm>
            <a:off x="2948737" y="-6757"/>
            <a:ext cx="3865583" cy="2387566"/>
          </a:xfrm>
          <a:prstGeom prst="rect">
            <a:avLst/>
          </a:prstGeom>
        </p:spPr>
      </p:pic>
    </p:spTree>
    <p:extLst>
      <p:ext uri="{BB962C8B-B14F-4D97-AF65-F5344CB8AC3E}">
        <p14:creationId xmlns:p14="http://schemas.microsoft.com/office/powerpoint/2010/main" val="3069326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1F590-4D91-7718-88FE-909AE25E1AD4}"/>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DDD53944-A9D4-E081-02AE-E2EE609BDBD8}"/>
              </a:ext>
            </a:extLst>
          </p:cNvPr>
          <p:cNvPicPr>
            <a:picLocks noChangeAspect="1"/>
          </p:cNvPicPr>
          <p:nvPr/>
        </p:nvPicPr>
        <p:blipFill>
          <a:blip r:embed="rId2"/>
          <a:stretch>
            <a:fillRect/>
          </a:stretch>
        </p:blipFill>
        <p:spPr>
          <a:xfrm>
            <a:off x="1156658" y="509975"/>
            <a:ext cx="9926435" cy="5820587"/>
          </a:xfrm>
          <a:prstGeom prst="rect">
            <a:avLst/>
          </a:prstGeom>
        </p:spPr>
      </p:pic>
      <p:sp>
        <p:nvSpPr>
          <p:cNvPr id="8" name="TextBox 2">
            <a:extLst>
              <a:ext uri="{FF2B5EF4-FFF2-40B4-BE49-F238E27FC236}">
                <a16:creationId xmlns:a16="http://schemas.microsoft.com/office/drawing/2014/main" id="{8EBE9F24-7A37-0C29-CB62-F2508E03F8F8}"/>
              </a:ext>
            </a:extLst>
          </p:cNvPr>
          <p:cNvSpPr txBox="1"/>
          <p:nvPr/>
        </p:nvSpPr>
        <p:spPr>
          <a:xfrm>
            <a:off x="441592" y="186809"/>
            <a:ext cx="606710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3600" b="1" dirty="0">
                <a:solidFill>
                  <a:srgbClr val="90BB23"/>
                </a:solidFill>
                <a:latin typeface="Arial" panose="020B0604020202020204" pitchFamily="34" charset="0"/>
                <a:cs typeface="Times New Roman" panose="02020603050405020304" pitchFamily="18" charset="0"/>
              </a:rPr>
              <a:t>Project </a:t>
            </a:r>
            <a:r>
              <a:rPr lang="pl-PL" sz="3600" b="1" dirty="0" err="1">
                <a:solidFill>
                  <a:srgbClr val="90BB23"/>
                </a:solidFill>
                <a:latin typeface="Arial" panose="020B0604020202020204" pitchFamily="34" charset="0"/>
                <a:cs typeface="Times New Roman" panose="02020603050405020304" pitchFamily="18" charset="0"/>
              </a:rPr>
              <a:t>sites</a:t>
            </a:r>
            <a:endParaRPr kumimoji="0" lang="en-GB"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endParaRPr>
          </a:p>
        </p:txBody>
      </p:sp>
      <p:grpSp>
        <p:nvGrpSpPr>
          <p:cNvPr id="2" name="Grupo 56">
            <a:extLst>
              <a:ext uri="{FF2B5EF4-FFF2-40B4-BE49-F238E27FC236}">
                <a16:creationId xmlns:a16="http://schemas.microsoft.com/office/drawing/2014/main" id="{B2BD4342-6DBD-A68A-45BC-D86C8486024A}"/>
              </a:ext>
            </a:extLst>
          </p:cNvPr>
          <p:cNvGrpSpPr/>
          <p:nvPr/>
        </p:nvGrpSpPr>
        <p:grpSpPr>
          <a:xfrm>
            <a:off x="6874729" y="312043"/>
            <a:ext cx="5053562" cy="805839"/>
            <a:chOff x="6998431" y="392025"/>
            <a:chExt cx="4897918" cy="805839"/>
          </a:xfrm>
        </p:grpSpPr>
        <p:pic>
          <p:nvPicPr>
            <p:cNvPr id="3" name="Imagen 57" descr="Logotipo&#10;&#10;Descripción generada automáticamente">
              <a:extLst>
                <a:ext uri="{FF2B5EF4-FFF2-40B4-BE49-F238E27FC236}">
                  <a16:creationId xmlns:a16="http://schemas.microsoft.com/office/drawing/2014/main" id="{D3B66D23-75BD-8E6B-D4F6-40B7583647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4" name="Conector recto 60">
              <a:extLst>
                <a:ext uri="{FF2B5EF4-FFF2-40B4-BE49-F238E27FC236}">
                  <a16:creationId xmlns:a16="http://schemas.microsoft.com/office/drawing/2014/main" id="{1B4DAA35-FFEC-6228-9CF3-C453F60D0005}"/>
                </a:ext>
              </a:extLst>
            </p:cNvPr>
            <p:cNvCxnSpPr/>
            <p:nvPr/>
          </p:nvCxnSpPr>
          <p:spPr>
            <a:xfrm flipH="1">
              <a:off x="6998428" y="1197864"/>
              <a:ext cx="4897916"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5" name="Picture 4" descr="Inforegio - Download centre for visual elements">
            <a:extLst>
              <a:ext uri="{FF2B5EF4-FFF2-40B4-BE49-F238E27FC236}">
                <a16:creationId xmlns:a16="http://schemas.microsoft.com/office/drawing/2014/main" id="{BBE61AEC-5DA4-2C73-C47F-69B52385E7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1544" y="460035"/>
            <a:ext cx="1963099" cy="412251"/>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6">
            <a:extLst>
              <a:ext uri="{FF2B5EF4-FFF2-40B4-BE49-F238E27FC236}">
                <a16:creationId xmlns:a16="http://schemas.microsoft.com/office/drawing/2014/main" id="{6477954E-49DE-C605-008F-8ABE3EFF15E2}"/>
              </a:ext>
            </a:extLst>
          </p:cNvPr>
          <p:cNvPicPr>
            <a:picLocks noChangeAspect="1"/>
          </p:cNvPicPr>
          <p:nvPr/>
        </p:nvPicPr>
        <p:blipFill>
          <a:blip r:embed="rId5"/>
          <a:stretch>
            <a:fillRect/>
          </a:stretch>
        </p:blipFill>
        <p:spPr>
          <a:xfrm>
            <a:off x="6874570" y="460789"/>
            <a:ext cx="1823425" cy="417794"/>
          </a:xfrm>
          <a:prstGeom prst="rect">
            <a:avLst/>
          </a:prstGeom>
        </p:spPr>
      </p:pic>
    </p:spTree>
    <p:extLst>
      <p:ext uri="{BB962C8B-B14F-4D97-AF65-F5344CB8AC3E}">
        <p14:creationId xmlns:p14="http://schemas.microsoft.com/office/powerpoint/2010/main" val="55041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AAC4A35-E9EC-6419-2675-DE76D7E3C30B}"/>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71C5A873-7189-87E8-6F0E-0EB43AAAAC58}"/>
              </a:ext>
            </a:extLst>
          </p:cNvPr>
          <p:cNvSpPr>
            <a:spLocks noGrp="1"/>
          </p:cNvSpPr>
          <p:nvPr>
            <p:ph type="title"/>
          </p:nvPr>
        </p:nvSpPr>
        <p:spPr/>
        <p:txBody>
          <a:bodyPr>
            <a:normAutofit fontScale="90000"/>
          </a:bodyPr>
          <a:lstStyle/>
          <a:p>
            <a:br>
              <a:rPr lang="en-US" dirty="0"/>
            </a:br>
            <a:endParaRPr lang="pl-PL" dirty="0"/>
          </a:p>
        </p:txBody>
      </p:sp>
      <p:grpSp>
        <p:nvGrpSpPr>
          <p:cNvPr id="4" name="Grupo 56">
            <a:extLst>
              <a:ext uri="{FF2B5EF4-FFF2-40B4-BE49-F238E27FC236}">
                <a16:creationId xmlns:a16="http://schemas.microsoft.com/office/drawing/2014/main" id="{433CB8E1-F849-67AB-13F9-CD4C0765AA6B}"/>
              </a:ext>
            </a:extLst>
          </p:cNvPr>
          <p:cNvGrpSpPr/>
          <p:nvPr/>
        </p:nvGrpSpPr>
        <p:grpSpPr>
          <a:xfrm>
            <a:off x="6874729" y="312043"/>
            <a:ext cx="5053562" cy="805839"/>
            <a:chOff x="6998431" y="392025"/>
            <a:chExt cx="4897918" cy="805839"/>
          </a:xfrm>
        </p:grpSpPr>
        <p:pic>
          <p:nvPicPr>
            <p:cNvPr id="5" name="Imagen 57" descr="Logotipo&#10;&#10;Descripción generada automáticamente">
              <a:extLst>
                <a:ext uri="{FF2B5EF4-FFF2-40B4-BE49-F238E27FC236}">
                  <a16:creationId xmlns:a16="http://schemas.microsoft.com/office/drawing/2014/main" id="{814D40EF-A2BF-433C-6B46-06AB72EF5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6" name="Conector recto 60">
              <a:extLst>
                <a:ext uri="{FF2B5EF4-FFF2-40B4-BE49-F238E27FC236}">
                  <a16:creationId xmlns:a16="http://schemas.microsoft.com/office/drawing/2014/main" id="{52249F9D-32D4-4D8D-90F9-EFBE82078CF0}"/>
                </a:ext>
              </a:extLst>
            </p:cNvPr>
            <p:cNvCxnSpPr/>
            <p:nvPr/>
          </p:nvCxnSpPr>
          <p:spPr>
            <a:xfrm flipH="1">
              <a:off x="6998428" y="1197864"/>
              <a:ext cx="4897916"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8" name="Picture 4" descr="Inforegio - Download centre for visual elements">
            <a:extLst>
              <a:ext uri="{FF2B5EF4-FFF2-40B4-BE49-F238E27FC236}">
                <a16:creationId xmlns:a16="http://schemas.microsoft.com/office/drawing/2014/main" id="{8C55C494-9FCC-7C3F-466A-1DA4C760BC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1544" y="460035"/>
            <a:ext cx="1963099" cy="412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a:extLst>
              <a:ext uri="{FF2B5EF4-FFF2-40B4-BE49-F238E27FC236}">
                <a16:creationId xmlns:a16="http://schemas.microsoft.com/office/drawing/2014/main" id="{5263E841-8D6E-02CE-4B2B-C999692748BB}"/>
              </a:ext>
            </a:extLst>
          </p:cNvPr>
          <p:cNvSpPr txBox="1"/>
          <p:nvPr/>
        </p:nvSpPr>
        <p:spPr>
          <a:xfrm>
            <a:off x="429236" y="266739"/>
            <a:ext cx="6067104"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Problems tackled by GreenJOBS</a:t>
            </a:r>
            <a:endParaRPr kumimoji="0" lang="en-GB"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endParaRPr>
          </a:p>
        </p:txBody>
      </p:sp>
      <p:sp>
        <p:nvSpPr>
          <p:cNvPr id="7" name="TextBox 18">
            <a:extLst>
              <a:ext uri="{FF2B5EF4-FFF2-40B4-BE49-F238E27FC236}">
                <a16:creationId xmlns:a16="http://schemas.microsoft.com/office/drawing/2014/main" id="{E91DFB79-52FF-35C5-C79B-40176D5B3C3D}"/>
              </a:ext>
            </a:extLst>
          </p:cNvPr>
          <p:cNvSpPr txBox="1"/>
          <p:nvPr/>
        </p:nvSpPr>
        <p:spPr>
          <a:xfrm>
            <a:off x="429236" y="1528278"/>
            <a:ext cx="10881360" cy="2616101"/>
          </a:xfrm>
          <a:prstGeom prst="rect">
            <a:avLst/>
          </a:prstGeom>
          <a:noFill/>
        </p:spPr>
        <p:txBody>
          <a:bodyPr wrap="square">
            <a:spAutoFit/>
          </a:bodyPr>
          <a:lstStyle/>
          <a:p>
            <a:pPr marL="457200" lvl="0" indent="-457200" algn="just" defTabSz="457200">
              <a:spcBef>
                <a:spcPts val="1200"/>
              </a:spcBef>
              <a:buFont typeface="Arial" panose="020B0604020202020204" pitchFamily="34" charset="0"/>
              <a:buChar char="•"/>
              <a:defRPr/>
            </a:pPr>
            <a:r>
              <a:rPr lang="en-US" sz="2400" dirty="0">
                <a:solidFill>
                  <a:srgbClr val="285430"/>
                </a:solidFill>
              </a:rPr>
              <a:t>Before </a:t>
            </a:r>
            <a:r>
              <a:rPr lang="en-US" sz="2400" dirty="0" err="1">
                <a:solidFill>
                  <a:srgbClr val="285430"/>
                </a:solidFill>
              </a:rPr>
              <a:t>GreenJOBS</a:t>
            </a:r>
            <a:r>
              <a:rPr lang="en-US" sz="2400" dirty="0">
                <a:solidFill>
                  <a:srgbClr val="285430"/>
                </a:solidFill>
              </a:rPr>
              <a:t>, there was no guidance focused on operating underground coal mining companies to understand, evaluate, design, and implement alternative economic activities within their future closing period</a:t>
            </a:r>
            <a:r>
              <a:rPr lang="pl-PL" sz="2400" dirty="0">
                <a:solidFill>
                  <a:srgbClr val="285430"/>
                </a:solidFill>
              </a:rPr>
              <a:t>.</a:t>
            </a:r>
            <a:endParaRPr kumimoji="0" lang="pl-PL" sz="2400" b="0" i="0" u="none" strike="noStrike" kern="1200" cap="none" spc="0" normalizeH="0" baseline="0" noProof="0" dirty="0">
              <a:ln>
                <a:noFill/>
              </a:ln>
              <a:solidFill>
                <a:srgbClr val="285430"/>
              </a:solidFill>
              <a:effectLst/>
              <a:uLnTx/>
              <a:uFillTx/>
              <a:latin typeface="Corbel" panose="020B0503020204020204"/>
              <a:ea typeface="+mn-ea"/>
              <a:cs typeface="+mn-cs"/>
            </a:endParaRPr>
          </a:p>
          <a:p>
            <a:pPr marL="457200" marR="0" lvl="0" indent="-457200" algn="just"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rPr>
              <a:t>There were no studies on repurposing end-of-life underground coal mines, leveraging their competitive advantages: </a:t>
            </a:r>
          </a:p>
          <a:p>
            <a:pPr marL="457200" marR="0" lvl="0" indent="-457200" algn="just" defTabSz="457200" rtl="0" eaLnBrk="1" fontAlgn="auto" latinLnBrk="0" hangingPunct="1">
              <a:lnSpc>
                <a:spcPct val="100000"/>
              </a:lnSpc>
              <a:spcBef>
                <a:spcPts val="1200"/>
              </a:spcBef>
              <a:spcAft>
                <a:spcPts val="0"/>
              </a:spcAft>
              <a:buClrTx/>
              <a:buSzTx/>
              <a:buFontTx/>
              <a:buAutoNum type="arabicPeriod"/>
              <a:tabLst/>
              <a:defRPr/>
            </a:pPr>
            <a:endParaRPr kumimoji="0" lang="en-GB" sz="2400" b="0" i="0" u="none" strike="noStrike" kern="1200" cap="none" spc="0" normalizeH="0" baseline="0" noProof="0" dirty="0">
              <a:ln>
                <a:noFill/>
              </a:ln>
              <a:solidFill>
                <a:srgbClr val="285430"/>
              </a:solidFill>
              <a:effectLst/>
              <a:uLnTx/>
              <a:uFillTx/>
              <a:latin typeface="Corbel" panose="020B0503020204020204"/>
              <a:ea typeface="+mn-ea"/>
              <a:cs typeface="+mn-cs"/>
            </a:endParaRPr>
          </a:p>
        </p:txBody>
      </p:sp>
      <p:pic>
        <p:nvPicPr>
          <p:cNvPr id="9" name="Picture 2">
            <a:extLst>
              <a:ext uri="{FF2B5EF4-FFF2-40B4-BE49-F238E27FC236}">
                <a16:creationId xmlns:a16="http://schemas.microsoft.com/office/drawing/2014/main" id="{44F6B6F9-4F46-086C-9C70-D549B87B82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8257" y="3473807"/>
            <a:ext cx="3996386" cy="2248845"/>
          </a:xfrm>
          <a:prstGeom prst="rect">
            <a:avLst/>
          </a:prstGeom>
          <a:noFill/>
          <a:extLst>
            <a:ext uri="{909E8E84-426E-40DD-AFC4-6F175D3DCCD1}">
              <a14:hiddenFill xmlns:a14="http://schemas.microsoft.com/office/drawing/2010/main">
                <a:solidFill>
                  <a:srgbClr val="FFFFFF"/>
                </a:solidFill>
              </a14:hiddenFill>
            </a:ext>
          </a:extLst>
        </p:spPr>
      </p:pic>
      <p:pic>
        <p:nvPicPr>
          <p:cNvPr id="11" name="Obraz 6">
            <a:extLst>
              <a:ext uri="{FF2B5EF4-FFF2-40B4-BE49-F238E27FC236}">
                <a16:creationId xmlns:a16="http://schemas.microsoft.com/office/drawing/2014/main" id="{C47E947A-4146-23A1-9A3A-C9B6519B18B2}"/>
              </a:ext>
            </a:extLst>
          </p:cNvPr>
          <p:cNvPicPr>
            <a:picLocks noChangeAspect="1"/>
          </p:cNvPicPr>
          <p:nvPr/>
        </p:nvPicPr>
        <p:blipFill>
          <a:blip r:embed="rId6"/>
          <a:stretch>
            <a:fillRect/>
          </a:stretch>
        </p:blipFill>
        <p:spPr>
          <a:xfrm>
            <a:off x="6874570" y="460789"/>
            <a:ext cx="1823425" cy="417794"/>
          </a:xfrm>
          <a:prstGeom prst="rect">
            <a:avLst/>
          </a:prstGeom>
        </p:spPr>
      </p:pic>
      <p:pic>
        <p:nvPicPr>
          <p:cNvPr id="2" name="Obraz 1">
            <a:extLst>
              <a:ext uri="{FF2B5EF4-FFF2-40B4-BE49-F238E27FC236}">
                <a16:creationId xmlns:a16="http://schemas.microsoft.com/office/drawing/2014/main" id="{98008290-635B-19CA-2D39-C03E5500B3EA}"/>
              </a:ext>
            </a:extLst>
          </p:cNvPr>
          <p:cNvPicPr>
            <a:picLocks noChangeAspect="1"/>
          </p:cNvPicPr>
          <p:nvPr/>
        </p:nvPicPr>
        <p:blipFill>
          <a:blip r:embed="rId7"/>
          <a:stretch>
            <a:fillRect/>
          </a:stretch>
        </p:blipFill>
        <p:spPr>
          <a:xfrm>
            <a:off x="8823220" y="6380503"/>
            <a:ext cx="1037016" cy="293377"/>
          </a:xfrm>
          <a:prstGeom prst="rect">
            <a:avLst/>
          </a:prstGeom>
        </p:spPr>
      </p:pic>
      <p:pic>
        <p:nvPicPr>
          <p:cNvPr id="12" name="Obraz 11">
            <a:extLst>
              <a:ext uri="{FF2B5EF4-FFF2-40B4-BE49-F238E27FC236}">
                <a16:creationId xmlns:a16="http://schemas.microsoft.com/office/drawing/2014/main" id="{51846DC9-A1C7-45D4-01B1-7DCEC49BE4BF}"/>
              </a:ext>
            </a:extLst>
          </p:cNvPr>
          <p:cNvPicPr>
            <a:picLocks noChangeAspect="1"/>
          </p:cNvPicPr>
          <p:nvPr/>
        </p:nvPicPr>
        <p:blipFill>
          <a:blip r:embed="rId8"/>
          <a:stretch>
            <a:fillRect/>
          </a:stretch>
        </p:blipFill>
        <p:spPr>
          <a:xfrm>
            <a:off x="9977863" y="6381806"/>
            <a:ext cx="1410103" cy="293377"/>
          </a:xfrm>
          <a:prstGeom prst="rect">
            <a:avLst/>
          </a:prstGeom>
        </p:spPr>
      </p:pic>
      <p:pic>
        <p:nvPicPr>
          <p:cNvPr id="13" name="Obraz 12">
            <a:extLst>
              <a:ext uri="{FF2B5EF4-FFF2-40B4-BE49-F238E27FC236}">
                <a16:creationId xmlns:a16="http://schemas.microsoft.com/office/drawing/2014/main" id="{C2E62C3D-C57D-8B85-99AB-F71728153B61}"/>
              </a:ext>
            </a:extLst>
          </p:cNvPr>
          <p:cNvPicPr>
            <a:picLocks noChangeAspect="1"/>
          </p:cNvPicPr>
          <p:nvPr/>
        </p:nvPicPr>
        <p:blipFill>
          <a:blip r:embed="rId9"/>
          <a:stretch>
            <a:fillRect/>
          </a:stretch>
        </p:blipFill>
        <p:spPr>
          <a:xfrm>
            <a:off x="11448409" y="6380503"/>
            <a:ext cx="616234" cy="441580"/>
          </a:xfrm>
          <a:prstGeom prst="rect">
            <a:avLst/>
          </a:prstGeom>
        </p:spPr>
      </p:pic>
      <p:pic>
        <p:nvPicPr>
          <p:cNvPr id="14" name="Obraz 13">
            <a:extLst>
              <a:ext uri="{FF2B5EF4-FFF2-40B4-BE49-F238E27FC236}">
                <a16:creationId xmlns:a16="http://schemas.microsoft.com/office/drawing/2014/main" id="{8F7AD7CF-4457-659C-CC5E-D1630D8C2DA7}"/>
              </a:ext>
            </a:extLst>
          </p:cNvPr>
          <p:cNvPicPr>
            <a:picLocks noChangeAspect="1"/>
          </p:cNvPicPr>
          <p:nvPr/>
        </p:nvPicPr>
        <p:blipFill>
          <a:blip r:embed="rId10"/>
          <a:stretch>
            <a:fillRect/>
          </a:stretch>
        </p:blipFill>
        <p:spPr>
          <a:xfrm>
            <a:off x="103545" y="6297568"/>
            <a:ext cx="7289720" cy="459246"/>
          </a:xfrm>
          <a:prstGeom prst="rect">
            <a:avLst/>
          </a:prstGeom>
        </p:spPr>
      </p:pic>
      <p:pic>
        <p:nvPicPr>
          <p:cNvPr id="16" name="Obraz 15">
            <a:extLst>
              <a:ext uri="{FF2B5EF4-FFF2-40B4-BE49-F238E27FC236}">
                <a16:creationId xmlns:a16="http://schemas.microsoft.com/office/drawing/2014/main" id="{E9748157-E88C-9369-3F86-63E63D48F1E1}"/>
              </a:ext>
            </a:extLst>
          </p:cNvPr>
          <p:cNvPicPr>
            <a:picLocks noChangeAspect="1"/>
          </p:cNvPicPr>
          <p:nvPr/>
        </p:nvPicPr>
        <p:blipFill>
          <a:blip r:embed="rId11"/>
          <a:stretch>
            <a:fillRect/>
          </a:stretch>
        </p:blipFill>
        <p:spPr>
          <a:xfrm>
            <a:off x="735778" y="3620257"/>
            <a:ext cx="7518536" cy="2440293"/>
          </a:xfrm>
          <a:prstGeom prst="rect">
            <a:avLst/>
          </a:prstGeom>
        </p:spPr>
      </p:pic>
    </p:spTree>
    <p:extLst>
      <p:ext uri="{BB962C8B-B14F-4D97-AF65-F5344CB8AC3E}">
        <p14:creationId xmlns:p14="http://schemas.microsoft.com/office/powerpoint/2010/main" val="336499564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E1D2A44-9483-131A-CC4B-8899D5321438}"/>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3129F433-6640-B2A2-07D2-70452AC1DF54}"/>
              </a:ext>
            </a:extLst>
          </p:cNvPr>
          <p:cNvSpPr>
            <a:spLocks noGrp="1"/>
          </p:cNvSpPr>
          <p:nvPr>
            <p:ph type="title"/>
          </p:nvPr>
        </p:nvSpPr>
        <p:spPr/>
        <p:txBody>
          <a:bodyPr>
            <a:normAutofit fontScale="90000"/>
          </a:bodyPr>
          <a:lstStyle/>
          <a:p>
            <a:br>
              <a:rPr lang="en-US" dirty="0"/>
            </a:br>
            <a:endParaRPr lang="pl-PL" dirty="0"/>
          </a:p>
        </p:txBody>
      </p:sp>
      <p:grpSp>
        <p:nvGrpSpPr>
          <p:cNvPr id="4" name="Grupo 56">
            <a:extLst>
              <a:ext uri="{FF2B5EF4-FFF2-40B4-BE49-F238E27FC236}">
                <a16:creationId xmlns:a16="http://schemas.microsoft.com/office/drawing/2014/main" id="{5EDC0BE1-C626-7110-B79D-B2FF4F4F91DF}"/>
              </a:ext>
            </a:extLst>
          </p:cNvPr>
          <p:cNvGrpSpPr/>
          <p:nvPr/>
        </p:nvGrpSpPr>
        <p:grpSpPr>
          <a:xfrm>
            <a:off x="6874729" y="312043"/>
            <a:ext cx="5053562" cy="805839"/>
            <a:chOff x="6998431" y="392025"/>
            <a:chExt cx="4897918" cy="805839"/>
          </a:xfrm>
        </p:grpSpPr>
        <p:pic>
          <p:nvPicPr>
            <p:cNvPr id="5" name="Imagen 57" descr="Logotipo&#10;&#10;Descripción generada automáticamente">
              <a:extLst>
                <a:ext uri="{FF2B5EF4-FFF2-40B4-BE49-F238E27FC236}">
                  <a16:creationId xmlns:a16="http://schemas.microsoft.com/office/drawing/2014/main" id="{E1E89B4C-9EC2-1E79-9C1B-7FB75A1B21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6" name="Conector recto 60">
              <a:extLst>
                <a:ext uri="{FF2B5EF4-FFF2-40B4-BE49-F238E27FC236}">
                  <a16:creationId xmlns:a16="http://schemas.microsoft.com/office/drawing/2014/main" id="{1BFA79FC-6698-13E8-4A1E-440217CF2FBF}"/>
                </a:ext>
              </a:extLst>
            </p:cNvPr>
            <p:cNvCxnSpPr/>
            <p:nvPr/>
          </p:nvCxnSpPr>
          <p:spPr>
            <a:xfrm flipH="1">
              <a:off x="6998428" y="1197864"/>
              <a:ext cx="4897916"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8" name="Picture 4" descr="Inforegio - Download centre for visual elements">
            <a:extLst>
              <a:ext uri="{FF2B5EF4-FFF2-40B4-BE49-F238E27FC236}">
                <a16:creationId xmlns:a16="http://schemas.microsoft.com/office/drawing/2014/main" id="{2554CCFF-F6CF-E8D8-5F77-B60D420915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1544" y="460035"/>
            <a:ext cx="1963099" cy="412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a:extLst>
              <a:ext uri="{FF2B5EF4-FFF2-40B4-BE49-F238E27FC236}">
                <a16:creationId xmlns:a16="http://schemas.microsoft.com/office/drawing/2014/main" id="{10B173F0-DA84-0C29-7A46-DE4F70D99A2E}"/>
              </a:ext>
            </a:extLst>
          </p:cNvPr>
          <p:cNvSpPr txBox="1"/>
          <p:nvPr/>
        </p:nvSpPr>
        <p:spPr>
          <a:xfrm>
            <a:off x="429236" y="266739"/>
            <a:ext cx="606710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Main objectives</a:t>
            </a:r>
            <a:endParaRPr kumimoji="0" lang="en-GB"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endParaRPr>
          </a:p>
        </p:txBody>
      </p:sp>
      <p:sp>
        <p:nvSpPr>
          <p:cNvPr id="7" name="TextBox 18">
            <a:extLst>
              <a:ext uri="{FF2B5EF4-FFF2-40B4-BE49-F238E27FC236}">
                <a16:creationId xmlns:a16="http://schemas.microsoft.com/office/drawing/2014/main" id="{F54F9E6B-E194-FC4E-75DE-E0215EFE21F9}"/>
              </a:ext>
            </a:extLst>
          </p:cNvPr>
          <p:cNvSpPr txBox="1"/>
          <p:nvPr/>
        </p:nvSpPr>
        <p:spPr>
          <a:xfrm>
            <a:off x="103544" y="1544425"/>
            <a:ext cx="6392795" cy="4247317"/>
          </a:xfrm>
          <a:prstGeom prst="rect">
            <a:avLst/>
          </a:prstGeom>
          <a:noFill/>
        </p:spPr>
        <p:txBody>
          <a:bodyPr wrap="square">
            <a:spAutoFit/>
          </a:bodyPr>
          <a:lstStyle/>
          <a:p>
            <a:pPr algn="just" defTabSz="457200">
              <a:spcBef>
                <a:spcPts val="1200"/>
              </a:spcBef>
              <a:defRPr/>
            </a:pPr>
            <a:r>
              <a:rPr lang="en-GB" sz="2400" dirty="0">
                <a:solidFill>
                  <a:srgbClr val="285430"/>
                </a:solidFill>
              </a:rPr>
              <a:t>The project </a:t>
            </a:r>
            <a:r>
              <a:rPr lang="pl-PL" sz="2400" dirty="0" err="1">
                <a:solidFill>
                  <a:srgbClr val="285430"/>
                </a:solidFill>
              </a:rPr>
              <a:t>has</a:t>
            </a:r>
            <a:r>
              <a:rPr lang="pl-PL" sz="2400" dirty="0">
                <a:solidFill>
                  <a:srgbClr val="285430"/>
                </a:solidFill>
              </a:rPr>
              <a:t> </a:t>
            </a:r>
            <a:r>
              <a:rPr lang="pl-PL" sz="2400" dirty="0" err="1">
                <a:solidFill>
                  <a:srgbClr val="285430"/>
                </a:solidFill>
              </a:rPr>
              <a:t>two</a:t>
            </a:r>
            <a:r>
              <a:rPr lang="pl-PL" sz="2400" dirty="0">
                <a:solidFill>
                  <a:srgbClr val="285430"/>
                </a:solidFill>
              </a:rPr>
              <a:t> </a:t>
            </a:r>
            <a:r>
              <a:rPr lang="pl-PL" sz="2400" dirty="0" err="1">
                <a:solidFill>
                  <a:srgbClr val="285430"/>
                </a:solidFill>
              </a:rPr>
              <a:t>main</a:t>
            </a:r>
            <a:r>
              <a:rPr lang="pl-PL" sz="2400" dirty="0">
                <a:solidFill>
                  <a:srgbClr val="285430"/>
                </a:solidFill>
              </a:rPr>
              <a:t> </a:t>
            </a:r>
            <a:r>
              <a:rPr lang="pl-PL" sz="2400" dirty="0" err="1">
                <a:solidFill>
                  <a:srgbClr val="285430"/>
                </a:solidFill>
              </a:rPr>
              <a:t>goals</a:t>
            </a:r>
            <a:r>
              <a:rPr lang="en-GB" sz="2400" dirty="0">
                <a:solidFill>
                  <a:srgbClr val="285430"/>
                </a:solidFill>
              </a:rPr>
              <a:t>.</a:t>
            </a:r>
            <a:endParaRPr lang="pl-PL" sz="2400" dirty="0">
              <a:solidFill>
                <a:srgbClr val="285430"/>
              </a:solidFill>
            </a:endParaRPr>
          </a:p>
          <a:p>
            <a:pPr marL="457200" indent="-457200" algn="just" defTabSz="457200">
              <a:spcBef>
                <a:spcPts val="1200"/>
              </a:spcBef>
              <a:buFont typeface="Arial" panose="020B0604020202020204" pitchFamily="34" charset="0"/>
              <a:buChar char="•"/>
              <a:defRPr/>
            </a:pPr>
            <a:r>
              <a:rPr lang="en-GB" sz="2400" dirty="0">
                <a:solidFill>
                  <a:srgbClr val="285430"/>
                </a:solidFill>
              </a:rPr>
              <a:t>First, to prepare business plans showing how mining companies could realistically deploy renewable energy and circular economy technologies.</a:t>
            </a:r>
            <a:endParaRPr lang="pl-PL" sz="2400" dirty="0">
              <a:solidFill>
                <a:srgbClr val="285430"/>
              </a:solidFill>
            </a:endParaRPr>
          </a:p>
          <a:p>
            <a:pPr marL="457200" indent="-457200" algn="just" defTabSz="457200">
              <a:spcBef>
                <a:spcPts val="1200"/>
              </a:spcBef>
              <a:buFont typeface="Arial" panose="020B0604020202020204" pitchFamily="34" charset="0"/>
              <a:buChar char="•"/>
              <a:defRPr/>
            </a:pPr>
            <a:r>
              <a:rPr lang="en-GB" sz="2400" dirty="0">
                <a:solidFill>
                  <a:srgbClr val="285430"/>
                </a:solidFill>
              </a:rPr>
              <a:t>Second, to develop training and re-skilling programmes, ensuring that former miners were not left behind but could take part in this transformation.</a:t>
            </a:r>
            <a:endParaRPr lang="pl-PL" sz="2400" dirty="0">
              <a:solidFill>
                <a:srgbClr val="285430"/>
              </a:solidFill>
            </a:endParaRPr>
          </a:p>
          <a:p>
            <a:pPr marL="457200" marR="0" lvl="0" indent="-457200" algn="just" defTabSz="457200" rtl="0" eaLnBrk="1" fontAlgn="auto" latinLnBrk="0" hangingPunct="1">
              <a:lnSpc>
                <a:spcPct val="100000"/>
              </a:lnSpc>
              <a:spcBef>
                <a:spcPts val="1200"/>
              </a:spcBef>
              <a:spcAft>
                <a:spcPts val="0"/>
              </a:spcAft>
              <a:buClrTx/>
              <a:buSzTx/>
              <a:buFontTx/>
              <a:buAutoNum type="arabicPeriod"/>
              <a:tabLst/>
              <a:defRPr/>
            </a:pPr>
            <a:endParaRPr kumimoji="0" lang="en-GB" sz="2400" b="0" i="0" u="none" strike="noStrike" kern="1200" cap="none" spc="0" normalizeH="0" baseline="0" noProof="0" dirty="0">
              <a:ln>
                <a:noFill/>
              </a:ln>
              <a:solidFill>
                <a:srgbClr val="285430"/>
              </a:solidFill>
              <a:effectLst/>
              <a:uLnTx/>
              <a:uFillTx/>
              <a:latin typeface="Corbel" panose="020B0503020204020204"/>
              <a:ea typeface="+mn-ea"/>
              <a:cs typeface="+mn-cs"/>
            </a:endParaRPr>
          </a:p>
        </p:txBody>
      </p:sp>
      <p:pic>
        <p:nvPicPr>
          <p:cNvPr id="9" name="Picture 2" descr="Medium shot of three workers in a uniform and hardhat installing ...">
            <a:extLst>
              <a:ext uri="{FF2B5EF4-FFF2-40B4-BE49-F238E27FC236}">
                <a16:creationId xmlns:a16="http://schemas.microsoft.com/office/drawing/2014/main" id="{F4994CBF-B024-1A71-AC27-5453FEC01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340" y="2366285"/>
            <a:ext cx="5368250" cy="2831355"/>
          </a:xfrm>
          <a:prstGeom prst="rect">
            <a:avLst/>
          </a:prstGeom>
          <a:noFill/>
          <a:extLst>
            <a:ext uri="{909E8E84-426E-40DD-AFC4-6F175D3DCCD1}">
              <a14:hiddenFill xmlns:a14="http://schemas.microsoft.com/office/drawing/2010/main">
                <a:solidFill>
                  <a:srgbClr val="FFFFFF"/>
                </a:solidFill>
              </a14:hiddenFill>
            </a:ext>
          </a:extLst>
        </p:spPr>
      </p:pic>
      <p:pic>
        <p:nvPicPr>
          <p:cNvPr id="11" name="Obraz 6">
            <a:extLst>
              <a:ext uri="{FF2B5EF4-FFF2-40B4-BE49-F238E27FC236}">
                <a16:creationId xmlns:a16="http://schemas.microsoft.com/office/drawing/2014/main" id="{645EA204-E347-9916-CC93-37D5593A066B}"/>
              </a:ext>
            </a:extLst>
          </p:cNvPr>
          <p:cNvPicPr>
            <a:picLocks noChangeAspect="1"/>
          </p:cNvPicPr>
          <p:nvPr/>
        </p:nvPicPr>
        <p:blipFill>
          <a:blip r:embed="rId6"/>
          <a:stretch>
            <a:fillRect/>
          </a:stretch>
        </p:blipFill>
        <p:spPr>
          <a:xfrm>
            <a:off x="6874570" y="460789"/>
            <a:ext cx="1823425" cy="417794"/>
          </a:xfrm>
          <a:prstGeom prst="rect">
            <a:avLst/>
          </a:prstGeom>
        </p:spPr>
      </p:pic>
      <p:pic>
        <p:nvPicPr>
          <p:cNvPr id="2" name="Obraz 1">
            <a:extLst>
              <a:ext uri="{FF2B5EF4-FFF2-40B4-BE49-F238E27FC236}">
                <a16:creationId xmlns:a16="http://schemas.microsoft.com/office/drawing/2014/main" id="{78A51746-7430-C906-CA93-C4057D8C6D37}"/>
              </a:ext>
            </a:extLst>
          </p:cNvPr>
          <p:cNvPicPr>
            <a:picLocks noChangeAspect="1"/>
          </p:cNvPicPr>
          <p:nvPr/>
        </p:nvPicPr>
        <p:blipFill>
          <a:blip r:embed="rId7"/>
          <a:stretch>
            <a:fillRect/>
          </a:stretch>
        </p:blipFill>
        <p:spPr>
          <a:xfrm>
            <a:off x="8823220" y="6380503"/>
            <a:ext cx="1037016" cy="293377"/>
          </a:xfrm>
          <a:prstGeom prst="rect">
            <a:avLst/>
          </a:prstGeom>
        </p:spPr>
      </p:pic>
      <p:pic>
        <p:nvPicPr>
          <p:cNvPr id="12" name="Obraz 11">
            <a:extLst>
              <a:ext uri="{FF2B5EF4-FFF2-40B4-BE49-F238E27FC236}">
                <a16:creationId xmlns:a16="http://schemas.microsoft.com/office/drawing/2014/main" id="{20B2CE1D-4151-1D67-7A0C-CF639103EF18}"/>
              </a:ext>
            </a:extLst>
          </p:cNvPr>
          <p:cNvPicPr>
            <a:picLocks noChangeAspect="1"/>
          </p:cNvPicPr>
          <p:nvPr/>
        </p:nvPicPr>
        <p:blipFill>
          <a:blip r:embed="rId8"/>
          <a:stretch>
            <a:fillRect/>
          </a:stretch>
        </p:blipFill>
        <p:spPr>
          <a:xfrm>
            <a:off x="9977863" y="6381806"/>
            <a:ext cx="1410103" cy="293377"/>
          </a:xfrm>
          <a:prstGeom prst="rect">
            <a:avLst/>
          </a:prstGeom>
        </p:spPr>
      </p:pic>
      <p:pic>
        <p:nvPicPr>
          <p:cNvPr id="13" name="Obraz 12">
            <a:extLst>
              <a:ext uri="{FF2B5EF4-FFF2-40B4-BE49-F238E27FC236}">
                <a16:creationId xmlns:a16="http://schemas.microsoft.com/office/drawing/2014/main" id="{629B8211-AB86-A14C-EA68-BD2839D5B297}"/>
              </a:ext>
            </a:extLst>
          </p:cNvPr>
          <p:cNvPicPr>
            <a:picLocks noChangeAspect="1"/>
          </p:cNvPicPr>
          <p:nvPr/>
        </p:nvPicPr>
        <p:blipFill>
          <a:blip r:embed="rId9"/>
          <a:stretch>
            <a:fillRect/>
          </a:stretch>
        </p:blipFill>
        <p:spPr>
          <a:xfrm>
            <a:off x="11448409" y="6380503"/>
            <a:ext cx="616234" cy="441580"/>
          </a:xfrm>
          <a:prstGeom prst="rect">
            <a:avLst/>
          </a:prstGeom>
        </p:spPr>
      </p:pic>
      <p:pic>
        <p:nvPicPr>
          <p:cNvPr id="14" name="Obraz 13">
            <a:extLst>
              <a:ext uri="{FF2B5EF4-FFF2-40B4-BE49-F238E27FC236}">
                <a16:creationId xmlns:a16="http://schemas.microsoft.com/office/drawing/2014/main" id="{07C94C9C-5F20-F192-F3CF-AE365F36E88C}"/>
              </a:ext>
            </a:extLst>
          </p:cNvPr>
          <p:cNvPicPr>
            <a:picLocks noChangeAspect="1"/>
          </p:cNvPicPr>
          <p:nvPr/>
        </p:nvPicPr>
        <p:blipFill>
          <a:blip r:embed="rId10"/>
          <a:stretch>
            <a:fillRect/>
          </a:stretch>
        </p:blipFill>
        <p:spPr>
          <a:xfrm>
            <a:off x="103545" y="6297568"/>
            <a:ext cx="7289720" cy="459246"/>
          </a:xfrm>
          <a:prstGeom prst="rect">
            <a:avLst/>
          </a:prstGeom>
        </p:spPr>
      </p:pic>
    </p:spTree>
    <p:extLst>
      <p:ext uri="{BB962C8B-B14F-4D97-AF65-F5344CB8AC3E}">
        <p14:creationId xmlns:p14="http://schemas.microsoft.com/office/powerpoint/2010/main" val="104668955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C627B89-BFEA-B6DE-33F7-1CFE573080D6}"/>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3A373552-FB7B-699C-032F-47F7EDE62F23}"/>
              </a:ext>
            </a:extLst>
          </p:cNvPr>
          <p:cNvSpPr>
            <a:spLocks noGrp="1"/>
          </p:cNvSpPr>
          <p:nvPr>
            <p:ph type="title"/>
          </p:nvPr>
        </p:nvSpPr>
        <p:spPr/>
        <p:txBody>
          <a:bodyPr>
            <a:normAutofit fontScale="90000"/>
          </a:bodyPr>
          <a:lstStyle/>
          <a:p>
            <a:br>
              <a:rPr lang="en-US" dirty="0"/>
            </a:br>
            <a:endParaRPr lang="pl-PL" dirty="0"/>
          </a:p>
        </p:txBody>
      </p:sp>
      <p:grpSp>
        <p:nvGrpSpPr>
          <p:cNvPr id="4" name="Grupo 56">
            <a:extLst>
              <a:ext uri="{FF2B5EF4-FFF2-40B4-BE49-F238E27FC236}">
                <a16:creationId xmlns:a16="http://schemas.microsoft.com/office/drawing/2014/main" id="{0F00679C-30A6-6878-A0BC-3CB81CB1DDCB}"/>
              </a:ext>
            </a:extLst>
          </p:cNvPr>
          <p:cNvGrpSpPr/>
          <p:nvPr/>
        </p:nvGrpSpPr>
        <p:grpSpPr>
          <a:xfrm>
            <a:off x="6874729" y="312043"/>
            <a:ext cx="5053562" cy="805839"/>
            <a:chOff x="6998431" y="392025"/>
            <a:chExt cx="4897918" cy="805839"/>
          </a:xfrm>
        </p:grpSpPr>
        <p:pic>
          <p:nvPicPr>
            <p:cNvPr id="5" name="Imagen 57" descr="Logotipo&#10;&#10;Descripción generada automáticamente">
              <a:extLst>
                <a:ext uri="{FF2B5EF4-FFF2-40B4-BE49-F238E27FC236}">
                  <a16:creationId xmlns:a16="http://schemas.microsoft.com/office/drawing/2014/main" id="{D797F99D-151B-53A3-06C3-E6BDC98BDB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6" name="Conector recto 60">
              <a:extLst>
                <a:ext uri="{FF2B5EF4-FFF2-40B4-BE49-F238E27FC236}">
                  <a16:creationId xmlns:a16="http://schemas.microsoft.com/office/drawing/2014/main" id="{2142D705-830C-9269-780F-7BF2D5C5975E}"/>
                </a:ext>
              </a:extLst>
            </p:cNvPr>
            <p:cNvCxnSpPr/>
            <p:nvPr/>
          </p:nvCxnSpPr>
          <p:spPr>
            <a:xfrm flipH="1">
              <a:off x="6998428" y="1197864"/>
              <a:ext cx="4897916"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8" name="Picture 4" descr="Inforegio - Download centre for visual elements">
            <a:extLst>
              <a:ext uri="{FF2B5EF4-FFF2-40B4-BE49-F238E27FC236}">
                <a16:creationId xmlns:a16="http://schemas.microsoft.com/office/drawing/2014/main" id="{137E2379-4298-7A2F-0C20-FF24253FF3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1544" y="460035"/>
            <a:ext cx="1963099" cy="412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a:extLst>
              <a:ext uri="{FF2B5EF4-FFF2-40B4-BE49-F238E27FC236}">
                <a16:creationId xmlns:a16="http://schemas.microsoft.com/office/drawing/2014/main" id="{97611D40-40B6-FBA0-7F1E-0CF8F6A22892}"/>
              </a:ext>
            </a:extLst>
          </p:cNvPr>
          <p:cNvSpPr txBox="1"/>
          <p:nvPr/>
        </p:nvSpPr>
        <p:spPr>
          <a:xfrm>
            <a:off x="429236" y="266739"/>
            <a:ext cx="606710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Main results</a:t>
            </a:r>
            <a:endParaRPr kumimoji="0" lang="en-GB"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endParaRPr>
          </a:p>
        </p:txBody>
      </p:sp>
      <p:sp>
        <p:nvSpPr>
          <p:cNvPr id="7" name="TextBox 18">
            <a:extLst>
              <a:ext uri="{FF2B5EF4-FFF2-40B4-BE49-F238E27FC236}">
                <a16:creationId xmlns:a16="http://schemas.microsoft.com/office/drawing/2014/main" id="{3CC50B2D-C7BC-C836-C210-04B844E7EAB8}"/>
              </a:ext>
            </a:extLst>
          </p:cNvPr>
          <p:cNvSpPr txBox="1"/>
          <p:nvPr/>
        </p:nvSpPr>
        <p:spPr>
          <a:xfrm>
            <a:off x="43102" y="1121054"/>
            <a:ext cx="4721403" cy="4832092"/>
          </a:xfrm>
          <a:prstGeom prst="rect">
            <a:avLst/>
          </a:prstGeom>
          <a:noFill/>
        </p:spPr>
        <p:txBody>
          <a:bodyPr wrap="square">
            <a:spAutoFit/>
          </a:bodyPr>
          <a:lstStyle/>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rPr>
              <a:t>Two innovative business plans:</a:t>
            </a:r>
          </a:p>
          <a:p>
            <a:pPr marL="913394" lvl="1" indent="-457200" defTabSz="457200">
              <a:spcBef>
                <a:spcPts val="1200"/>
              </a:spcBef>
              <a:buFont typeface="+mj-lt"/>
              <a:buAutoNum type="arabicPeriod"/>
              <a:defRPr/>
            </a:pPr>
            <a:r>
              <a:rPr lang="en-US" sz="2400" b="1" dirty="0">
                <a:solidFill>
                  <a:srgbClr val="285430"/>
                </a:solidFill>
              </a:rPr>
              <a:t>Virtual Power Plant </a:t>
            </a:r>
            <a:r>
              <a:rPr lang="en-US" sz="2400" dirty="0">
                <a:solidFill>
                  <a:srgbClr val="285430"/>
                </a:solidFill>
              </a:rPr>
              <a:t>where the energy locally produced will be sold to the grid or used to power electro-intensive industries or companies with constant energy consumption close to mines, such as </a:t>
            </a:r>
            <a:r>
              <a:rPr lang="en-US" sz="2400" dirty="0" err="1">
                <a:solidFill>
                  <a:srgbClr val="285430"/>
                </a:solidFill>
              </a:rPr>
              <a:t>aluminium</a:t>
            </a:r>
            <a:r>
              <a:rPr lang="en-US" sz="2400" dirty="0">
                <a:solidFill>
                  <a:srgbClr val="285430"/>
                </a:solidFill>
              </a:rPr>
              <a:t> factories or green data </a:t>
            </a:r>
            <a:r>
              <a:rPr lang="en-US" sz="2400" dirty="0" err="1">
                <a:solidFill>
                  <a:srgbClr val="285430"/>
                </a:solidFill>
              </a:rPr>
              <a:t>cente</a:t>
            </a:r>
            <a:r>
              <a:rPr lang="pl-PL" sz="2400" dirty="0">
                <a:solidFill>
                  <a:srgbClr val="285430"/>
                </a:solidFill>
              </a:rPr>
              <a:t>r</a:t>
            </a:r>
            <a:r>
              <a:rPr lang="en-US" sz="2400" dirty="0">
                <a:solidFill>
                  <a:srgbClr val="285430"/>
                </a:solidFill>
              </a:rPr>
              <a:t>s. </a:t>
            </a:r>
            <a:endPar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endParaRPr>
          </a:p>
          <a:p>
            <a:pPr marL="457200" marR="0" lvl="0" indent="-457200" algn="just" defTabSz="457200" rtl="0" eaLnBrk="1" fontAlgn="auto" latinLnBrk="0" hangingPunct="1">
              <a:lnSpc>
                <a:spcPct val="100000"/>
              </a:lnSpc>
              <a:spcBef>
                <a:spcPts val="1200"/>
              </a:spcBef>
              <a:spcAft>
                <a:spcPts val="0"/>
              </a:spcAft>
              <a:buClrTx/>
              <a:buSzTx/>
              <a:buFontTx/>
              <a:buAutoNum type="arabicPeriod"/>
              <a:tabLst/>
              <a:defRPr/>
            </a:pPr>
            <a:endParaRPr kumimoji="0" lang="en-GB" sz="2400" b="0" i="0" u="none" strike="noStrike" kern="1200" cap="none" spc="0" normalizeH="0" baseline="0" noProof="0" dirty="0">
              <a:ln>
                <a:noFill/>
              </a:ln>
              <a:solidFill>
                <a:srgbClr val="285430"/>
              </a:solidFill>
              <a:effectLst/>
              <a:uLnTx/>
              <a:uFillTx/>
              <a:latin typeface="Corbel" panose="020B0503020204020204"/>
              <a:ea typeface="+mn-ea"/>
              <a:cs typeface="+mn-cs"/>
            </a:endParaRPr>
          </a:p>
        </p:txBody>
      </p:sp>
      <p:pic>
        <p:nvPicPr>
          <p:cNvPr id="9" name="Picture 8" descr="Diagram of a renewable energy source&#10;&#10;Description automatically generated">
            <a:extLst>
              <a:ext uri="{FF2B5EF4-FFF2-40B4-BE49-F238E27FC236}">
                <a16:creationId xmlns:a16="http://schemas.microsoft.com/office/drawing/2014/main" id="{CB7BB456-BBB3-401D-DF83-187B919AE2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4505" y="1493945"/>
            <a:ext cx="7163781" cy="4615929"/>
          </a:xfrm>
          <a:prstGeom prst="rect">
            <a:avLst/>
          </a:prstGeom>
        </p:spPr>
      </p:pic>
      <p:pic>
        <p:nvPicPr>
          <p:cNvPr id="11" name="Obraz 6">
            <a:extLst>
              <a:ext uri="{FF2B5EF4-FFF2-40B4-BE49-F238E27FC236}">
                <a16:creationId xmlns:a16="http://schemas.microsoft.com/office/drawing/2014/main" id="{1937BF94-A54B-4EDD-2DDA-E7B5A4880814}"/>
              </a:ext>
            </a:extLst>
          </p:cNvPr>
          <p:cNvPicPr>
            <a:picLocks noChangeAspect="1"/>
          </p:cNvPicPr>
          <p:nvPr/>
        </p:nvPicPr>
        <p:blipFill>
          <a:blip r:embed="rId6"/>
          <a:stretch>
            <a:fillRect/>
          </a:stretch>
        </p:blipFill>
        <p:spPr>
          <a:xfrm>
            <a:off x="6874570" y="460789"/>
            <a:ext cx="1823425" cy="417794"/>
          </a:xfrm>
          <a:prstGeom prst="rect">
            <a:avLst/>
          </a:prstGeom>
        </p:spPr>
      </p:pic>
      <p:pic>
        <p:nvPicPr>
          <p:cNvPr id="2" name="Obraz 1">
            <a:extLst>
              <a:ext uri="{FF2B5EF4-FFF2-40B4-BE49-F238E27FC236}">
                <a16:creationId xmlns:a16="http://schemas.microsoft.com/office/drawing/2014/main" id="{85DC7F08-C407-9370-D55B-8A0FC2832DD7}"/>
              </a:ext>
            </a:extLst>
          </p:cNvPr>
          <p:cNvPicPr>
            <a:picLocks noChangeAspect="1"/>
          </p:cNvPicPr>
          <p:nvPr/>
        </p:nvPicPr>
        <p:blipFill>
          <a:blip r:embed="rId7"/>
          <a:stretch>
            <a:fillRect/>
          </a:stretch>
        </p:blipFill>
        <p:spPr>
          <a:xfrm>
            <a:off x="8823220" y="6380503"/>
            <a:ext cx="1037016" cy="293377"/>
          </a:xfrm>
          <a:prstGeom prst="rect">
            <a:avLst/>
          </a:prstGeom>
        </p:spPr>
      </p:pic>
      <p:pic>
        <p:nvPicPr>
          <p:cNvPr id="12" name="Obraz 11">
            <a:extLst>
              <a:ext uri="{FF2B5EF4-FFF2-40B4-BE49-F238E27FC236}">
                <a16:creationId xmlns:a16="http://schemas.microsoft.com/office/drawing/2014/main" id="{6490A1CB-D2AF-B366-A810-9DC202933A32}"/>
              </a:ext>
            </a:extLst>
          </p:cNvPr>
          <p:cNvPicPr>
            <a:picLocks noChangeAspect="1"/>
          </p:cNvPicPr>
          <p:nvPr/>
        </p:nvPicPr>
        <p:blipFill>
          <a:blip r:embed="rId8"/>
          <a:stretch>
            <a:fillRect/>
          </a:stretch>
        </p:blipFill>
        <p:spPr>
          <a:xfrm>
            <a:off x="9977863" y="6381806"/>
            <a:ext cx="1410103" cy="293377"/>
          </a:xfrm>
          <a:prstGeom prst="rect">
            <a:avLst/>
          </a:prstGeom>
        </p:spPr>
      </p:pic>
      <p:pic>
        <p:nvPicPr>
          <p:cNvPr id="13" name="Obraz 12">
            <a:extLst>
              <a:ext uri="{FF2B5EF4-FFF2-40B4-BE49-F238E27FC236}">
                <a16:creationId xmlns:a16="http://schemas.microsoft.com/office/drawing/2014/main" id="{B0FDBD2E-6498-CD57-7CA5-79DB8097ED9D}"/>
              </a:ext>
            </a:extLst>
          </p:cNvPr>
          <p:cNvPicPr>
            <a:picLocks noChangeAspect="1"/>
          </p:cNvPicPr>
          <p:nvPr/>
        </p:nvPicPr>
        <p:blipFill>
          <a:blip r:embed="rId9"/>
          <a:stretch>
            <a:fillRect/>
          </a:stretch>
        </p:blipFill>
        <p:spPr>
          <a:xfrm>
            <a:off x="11448409" y="6380503"/>
            <a:ext cx="616234" cy="441580"/>
          </a:xfrm>
          <a:prstGeom prst="rect">
            <a:avLst/>
          </a:prstGeom>
        </p:spPr>
      </p:pic>
      <p:pic>
        <p:nvPicPr>
          <p:cNvPr id="14" name="Obraz 13">
            <a:extLst>
              <a:ext uri="{FF2B5EF4-FFF2-40B4-BE49-F238E27FC236}">
                <a16:creationId xmlns:a16="http://schemas.microsoft.com/office/drawing/2014/main" id="{197FDDF8-6902-BD90-F86E-797A7545A480}"/>
              </a:ext>
            </a:extLst>
          </p:cNvPr>
          <p:cNvPicPr>
            <a:picLocks noChangeAspect="1"/>
          </p:cNvPicPr>
          <p:nvPr/>
        </p:nvPicPr>
        <p:blipFill>
          <a:blip r:embed="rId10"/>
          <a:stretch>
            <a:fillRect/>
          </a:stretch>
        </p:blipFill>
        <p:spPr>
          <a:xfrm>
            <a:off x="103545" y="6297568"/>
            <a:ext cx="7289720" cy="459246"/>
          </a:xfrm>
          <a:prstGeom prst="rect">
            <a:avLst/>
          </a:prstGeom>
        </p:spPr>
      </p:pic>
    </p:spTree>
    <p:extLst>
      <p:ext uri="{BB962C8B-B14F-4D97-AF65-F5344CB8AC3E}">
        <p14:creationId xmlns:p14="http://schemas.microsoft.com/office/powerpoint/2010/main" val="241400557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2CBB173-88FA-6546-8CE2-63907AF263CE}"/>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837C0250-1F85-DDD5-1780-A5C64C20439E}"/>
              </a:ext>
            </a:extLst>
          </p:cNvPr>
          <p:cNvSpPr>
            <a:spLocks noGrp="1"/>
          </p:cNvSpPr>
          <p:nvPr>
            <p:ph type="title"/>
          </p:nvPr>
        </p:nvSpPr>
        <p:spPr/>
        <p:txBody>
          <a:bodyPr>
            <a:normAutofit fontScale="90000"/>
          </a:bodyPr>
          <a:lstStyle/>
          <a:p>
            <a:br>
              <a:rPr lang="en-US" dirty="0"/>
            </a:br>
            <a:endParaRPr lang="pl-PL" dirty="0"/>
          </a:p>
        </p:txBody>
      </p:sp>
      <p:grpSp>
        <p:nvGrpSpPr>
          <p:cNvPr id="4" name="Grupo 56">
            <a:extLst>
              <a:ext uri="{FF2B5EF4-FFF2-40B4-BE49-F238E27FC236}">
                <a16:creationId xmlns:a16="http://schemas.microsoft.com/office/drawing/2014/main" id="{7B97D42C-AA80-1C53-4838-FFA4E9DDD9EB}"/>
              </a:ext>
            </a:extLst>
          </p:cNvPr>
          <p:cNvGrpSpPr/>
          <p:nvPr/>
        </p:nvGrpSpPr>
        <p:grpSpPr>
          <a:xfrm>
            <a:off x="6874729" y="312043"/>
            <a:ext cx="5053562" cy="805839"/>
            <a:chOff x="6998431" y="392025"/>
            <a:chExt cx="4897918" cy="805839"/>
          </a:xfrm>
        </p:grpSpPr>
        <p:pic>
          <p:nvPicPr>
            <p:cNvPr id="5" name="Imagen 57" descr="Logotipo&#10;&#10;Descripción generada automáticamente">
              <a:extLst>
                <a:ext uri="{FF2B5EF4-FFF2-40B4-BE49-F238E27FC236}">
                  <a16:creationId xmlns:a16="http://schemas.microsoft.com/office/drawing/2014/main" id="{575BA40B-438E-6CE1-3701-9483645AF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6" name="Conector recto 60">
              <a:extLst>
                <a:ext uri="{FF2B5EF4-FFF2-40B4-BE49-F238E27FC236}">
                  <a16:creationId xmlns:a16="http://schemas.microsoft.com/office/drawing/2014/main" id="{2D37AF23-CFC0-7328-B756-2991AD3E21D3}"/>
                </a:ext>
              </a:extLst>
            </p:cNvPr>
            <p:cNvCxnSpPr/>
            <p:nvPr/>
          </p:nvCxnSpPr>
          <p:spPr>
            <a:xfrm flipH="1">
              <a:off x="6998428" y="1197864"/>
              <a:ext cx="4897916"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8" name="Picture 4" descr="Inforegio - Download centre for visual elements">
            <a:extLst>
              <a:ext uri="{FF2B5EF4-FFF2-40B4-BE49-F238E27FC236}">
                <a16:creationId xmlns:a16="http://schemas.microsoft.com/office/drawing/2014/main" id="{C7819232-48A1-1D2C-B8C2-240D699C49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1544" y="460035"/>
            <a:ext cx="1963099" cy="412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a:extLst>
              <a:ext uri="{FF2B5EF4-FFF2-40B4-BE49-F238E27FC236}">
                <a16:creationId xmlns:a16="http://schemas.microsoft.com/office/drawing/2014/main" id="{C453EEE6-7BFD-6C08-570D-67149E34009E}"/>
              </a:ext>
            </a:extLst>
          </p:cNvPr>
          <p:cNvSpPr txBox="1"/>
          <p:nvPr/>
        </p:nvSpPr>
        <p:spPr>
          <a:xfrm>
            <a:off x="429236" y="266739"/>
            <a:ext cx="606710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Main results</a:t>
            </a:r>
            <a:endParaRPr kumimoji="0" lang="en-GB"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endParaRPr>
          </a:p>
        </p:txBody>
      </p:sp>
      <p:sp>
        <p:nvSpPr>
          <p:cNvPr id="7" name="TextBox 18">
            <a:extLst>
              <a:ext uri="{FF2B5EF4-FFF2-40B4-BE49-F238E27FC236}">
                <a16:creationId xmlns:a16="http://schemas.microsoft.com/office/drawing/2014/main" id="{6979E90A-4CDB-8416-A0AC-B3E1D34BD4FD}"/>
              </a:ext>
            </a:extLst>
          </p:cNvPr>
          <p:cNvSpPr txBox="1"/>
          <p:nvPr/>
        </p:nvSpPr>
        <p:spPr>
          <a:xfrm>
            <a:off x="429237" y="1121054"/>
            <a:ext cx="4500826" cy="5078313"/>
          </a:xfrm>
          <a:prstGeom prst="rect">
            <a:avLst/>
          </a:prstGeom>
          <a:noFill/>
        </p:spPr>
        <p:txBody>
          <a:bodyPr wrap="square">
            <a:spAutoFit/>
          </a:bodyPr>
          <a:lstStyle/>
          <a:p>
            <a:pPr marL="0" marR="0" lvl="0" indent="0" algn="l" defTabSz="457200" rtl="0" eaLnBrk="1" fontAlgn="auto" latinLnBrk="0" hangingPunct="1">
              <a:lnSpc>
                <a:spcPct val="100000"/>
              </a:lnSpc>
              <a:spcBef>
                <a:spcPts val="1200"/>
              </a:spcBef>
              <a:spcAft>
                <a:spcPts val="0"/>
              </a:spcAft>
              <a:buClrTx/>
              <a:buSzTx/>
              <a:buFontTx/>
              <a:buNone/>
              <a:tabLst/>
              <a:defRPr/>
            </a:pPr>
            <a:endPar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endParaRPr>
          </a:p>
          <a:p>
            <a:pPr marL="913394" marR="0" lvl="1" indent="-457200" algn="l" defTabSz="457200" rtl="0" eaLnBrk="1" fontAlgn="auto" latinLnBrk="0" hangingPunct="1">
              <a:lnSpc>
                <a:spcPct val="100000"/>
              </a:lnSpc>
              <a:spcBef>
                <a:spcPts val="1200"/>
              </a:spcBef>
              <a:spcAft>
                <a:spcPts val="0"/>
              </a:spcAft>
              <a:buClrTx/>
              <a:buSzTx/>
              <a:buFont typeface="+mj-lt"/>
              <a:buAutoNum type="arabicPeriod" startAt="2"/>
              <a:tabLst/>
              <a:defRPr/>
            </a:pPr>
            <a:r>
              <a:rPr kumimoji="0" lang="en-US" sz="3200" b="1" i="0" u="none" strike="noStrike" kern="1200" cap="none" spc="0" normalizeH="0" baseline="0" noProof="0" dirty="0">
                <a:ln>
                  <a:noFill/>
                </a:ln>
                <a:solidFill>
                  <a:srgbClr val="285430"/>
                </a:solidFill>
                <a:effectLst/>
                <a:uLnTx/>
                <a:uFillTx/>
                <a:latin typeface="Corbel" panose="020B0503020204020204"/>
                <a:ea typeface="+mn-ea"/>
                <a:cs typeface="+mn-cs"/>
              </a:rPr>
              <a:t>Green Hydrogen Plant </a:t>
            </a:r>
            <a:r>
              <a:rPr kumimoji="0" lang="en-US" sz="3200" b="0" i="0" u="none" strike="noStrike" kern="1200" cap="none" spc="0" normalizeH="0" baseline="0" noProof="0" dirty="0">
                <a:ln>
                  <a:noFill/>
                </a:ln>
                <a:solidFill>
                  <a:srgbClr val="285430"/>
                </a:solidFill>
                <a:effectLst/>
                <a:uLnTx/>
                <a:uFillTx/>
                <a:latin typeface="Corbel" panose="020B0503020204020204"/>
                <a:ea typeface="+mn-ea"/>
                <a:cs typeface="+mn-cs"/>
              </a:rPr>
              <a:t>where renewable hydrogen will be produced by electrolysis of mine water and green electricity.</a:t>
            </a:r>
          </a:p>
          <a:p>
            <a:pPr marL="457200" marR="0" lvl="0" indent="-457200" algn="just" defTabSz="457200" rtl="0" eaLnBrk="1" fontAlgn="auto" latinLnBrk="0" hangingPunct="1">
              <a:lnSpc>
                <a:spcPct val="100000"/>
              </a:lnSpc>
              <a:spcBef>
                <a:spcPts val="1200"/>
              </a:spcBef>
              <a:spcAft>
                <a:spcPts val="0"/>
              </a:spcAft>
              <a:buClrTx/>
              <a:buSzTx/>
              <a:buFontTx/>
              <a:buAutoNum type="arabicPeriod"/>
              <a:tabLst/>
              <a:defRPr/>
            </a:pPr>
            <a:endParaRPr kumimoji="0" lang="en-GB" sz="2400" b="0" i="0" u="none" strike="noStrike" kern="1200" cap="none" spc="0" normalizeH="0" baseline="0" noProof="0" dirty="0">
              <a:ln>
                <a:noFill/>
              </a:ln>
              <a:solidFill>
                <a:srgbClr val="285430"/>
              </a:solidFill>
              <a:effectLst/>
              <a:uLnTx/>
              <a:uFillTx/>
              <a:latin typeface="Corbel" panose="020B0503020204020204"/>
              <a:ea typeface="+mn-ea"/>
              <a:cs typeface="+mn-cs"/>
            </a:endParaRPr>
          </a:p>
        </p:txBody>
      </p:sp>
      <p:pic>
        <p:nvPicPr>
          <p:cNvPr id="11" name="Picture 10">
            <a:extLst>
              <a:ext uri="{FF2B5EF4-FFF2-40B4-BE49-F238E27FC236}">
                <a16:creationId xmlns:a16="http://schemas.microsoft.com/office/drawing/2014/main" id="{71969E35-2AC9-E8B4-C177-087D3658024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22897" y="1468168"/>
            <a:ext cx="6605389" cy="4733114"/>
          </a:xfrm>
          <a:prstGeom prst="rect">
            <a:avLst/>
          </a:prstGeom>
        </p:spPr>
      </p:pic>
      <p:pic>
        <p:nvPicPr>
          <p:cNvPr id="9" name="Obraz 6">
            <a:extLst>
              <a:ext uri="{FF2B5EF4-FFF2-40B4-BE49-F238E27FC236}">
                <a16:creationId xmlns:a16="http://schemas.microsoft.com/office/drawing/2014/main" id="{D7DA4C0E-5F8E-7A7D-9F37-1392E786AF52}"/>
              </a:ext>
            </a:extLst>
          </p:cNvPr>
          <p:cNvPicPr>
            <a:picLocks noChangeAspect="1"/>
          </p:cNvPicPr>
          <p:nvPr/>
        </p:nvPicPr>
        <p:blipFill>
          <a:blip r:embed="rId6"/>
          <a:stretch>
            <a:fillRect/>
          </a:stretch>
        </p:blipFill>
        <p:spPr>
          <a:xfrm>
            <a:off x="6874570" y="460789"/>
            <a:ext cx="1823425" cy="417794"/>
          </a:xfrm>
          <a:prstGeom prst="rect">
            <a:avLst/>
          </a:prstGeom>
        </p:spPr>
      </p:pic>
      <p:pic>
        <p:nvPicPr>
          <p:cNvPr id="2" name="Obraz 1">
            <a:extLst>
              <a:ext uri="{FF2B5EF4-FFF2-40B4-BE49-F238E27FC236}">
                <a16:creationId xmlns:a16="http://schemas.microsoft.com/office/drawing/2014/main" id="{65DF2FEF-D344-C0B1-F737-215EAAE5089D}"/>
              </a:ext>
            </a:extLst>
          </p:cNvPr>
          <p:cNvPicPr>
            <a:picLocks noChangeAspect="1"/>
          </p:cNvPicPr>
          <p:nvPr/>
        </p:nvPicPr>
        <p:blipFill>
          <a:blip r:embed="rId7"/>
          <a:stretch>
            <a:fillRect/>
          </a:stretch>
        </p:blipFill>
        <p:spPr>
          <a:xfrm>
            <a:off x="8823220" y="6380503"/>
            <a:ext cx="1037016" cy="293377"/>
          </a:xfrm>
          <a:prstGeom prst="rect">
            <a:avLst/>
          </a:prstGeom>
        </p:spPr>
      </p:pic>
      <p:pic>
        <p:nvPicPr>
          <p:cNvPr id="12" name="Obraz 11">
            <a:extLst>
              <a:ext uri="{FF2B5EF4-FFF2-40B4-BE49-F238E27FC236}">
                <a16:creationId xmlns:a16="http://schemas.microsoft.com/office/drawing/2014/main" id="{4F835290-2A3A-9EC7-C227-D2DFD0E1711E}"/>
              </a:ext>
            </a:extLst>
          </p:cNvPr>
          <p:cNvPicPr>
            <a:picLocks noChangeAspect="1"/>
          </p:cNvPicPr>
          <p:nvPr/>
        </p:nvPicPr>
        <p:blipFill>
          <a:blip r:embed="rId8"/>
          <a:stretch>
            <a:fillRect/>
          </a:stretch>
        </p:blipFill>
        <p:spPr>
          <a:xfrm>
            <a:off x="9977863" y="6381806"/>
            <a:ext cx="1410103" cy="293377"/>
          </a:xfrm>
          <a:prstGeom prst="rect">
            <a:avLst/>
          </a:prstGeom>
        </p:spPr>
      </p:pic>
      <p:pic>
        <p:nvPicPr>
          <p:cNvPr id="13" name="Obraz 12">
            <a:extLst>
              <a:ext uri="{FF2B5EF4-FFF2-40B4-BE49-F238E27FC236}">
                <a16:creationId xmlns:a16="http://schemas.microsoft.com/office/drawing/2014/main" id="{07A558A1-75DC-5D28-22AA-3214F16C4663}"/>
              </a:ext>
            </a:extLst>
          </p:cNvPr>
          <p:cNvPicPr>
            <a:picLocks noChangeAspect="1"/>
          </p:cNvPicPr>
          <p:nvPr/>
        </p:nvPicPr>
        <p:blipFill>
          <a:blip r:embed="rId9"/>
          <a:stretch>
            <a:fillRect/>
          </a:stretch>
        </p:blipFill>
        <p:spPr>
          <a:xfrm>
            <a:off x="11448409" y="6380503"/>
            <a:ext cx="616234" cy="441580"/>
          </a:xfrm>
          <a:prstGeom prst="rect">
            <a:avLst/>
          </a:prstGeom>
        </p:spPr>
      </p:pic>
      <p:pic>
        <p:nvPicPr>
          <p:cNvPr id="14" name="Obraz 13">
            <a:extLst>
              <a:ext uri="{FF2B5EF4-FFF2-40B4-BE49-F238E27FC236}">
                <a16:creationId xmlns:a16="http://schemas.microsoft.com/office/drawing/2014/main" id="{13ECE54C-E558-4A16-0CA8-69EA63222152}"/>
              </a:ext>
            </a:extLst>
          </p:cNvPr>
          <p:cNvPicPr>
            <a:picLocks noChangeAspect="1"/>
          </p:cNvPicPr>
          <p:nvPr/>
        </p:nvPicPr>
        <p:blipFill>
          <a:blip r:embed="rId10"/>
          <a:stretch>
            <a:fillRect/>
          </a:stretch>
        </p:blipFill>
        <p:spPr>
          <a:xfrm>
            <a:off x="103545" y="6297568"/>
            <a:ext cx="7289720" cy="459246"/>
          </a:xfrm>
          <a:prstGeom prst="rect">
            <a:avLst/>
          </a:prstGeom>
        </p:spPr>
      </p:pic>
    </p:spTree>
    <p:extLst>
      <p:ext uri="{BB962C8B-B14F-4D97-AF65-F5344CB8AC3E}">
        <p14:creationId xmlns:p14="http://schemas.microsoft.com/office/powerpoint/2010/main" val="218823846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A168553-FB7B-5C76-B171-0C454A523818}"/>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A067DCA4-9AB7-405D-E162-2EC87244E079}"/>
              </a:ext>
            </a:extLst>
          </p:cNvPr>
          <p:cNvSpPr>
            <a:spLocks noGrp="1"/>
          </p:cNvSpPr>
          <p:nvPr>
            <p:ph type="title"/>
          </p:nvPr>
        </p:nvSpPr>
        <p:spPr/>
        <p:txBody>
          <a:bodyPr>
            <a:normAutofit fontScale="90000"/>
          </a:bodyPr>
          <a:lstStyle/>
          <a:p>
            <a:br>
              <a:rPr lang="en-US" dirty="0"/>
            </a:br>
            <a:endParaRPr lang="pl-PL" dirty="0"/>
          </a:p>
        </p:txBody>
      </p:sp>
      <p:grpSp>
        <p:nvGrpSpPr>
          <p:cNvPr id="4" name="Grupo 56">
            <a:extLst>
              <a:ext uri="{FF2B5EF4-FFF2-40B4-BE49-F238E27FC236}">
                <a16:creationId xmlns:a16="http://schemas.microsoft.com/office/drawing/2014/main" id="{3A39A873-398A-3694-1B17-88203F28230D}"/>
              </a:ext>
            </a:extLst>
          </p:cNvPr>
          <p:cNvGrpSpPr/>
          <p:nvPr/>
        </p:nvGrpSpPr>
        <p:grpSpPr>
          <a:xfrm>
            <a:off x="6874729" y="312043"/>
            <a:ext cx="5053562" cy="805839"/>
            <a:chOff x="6998431" y="392025"/>
            <a:chExt cx="4897918" cy="805839"/>
          </a:xfrm>
        </p:grpSpPr>
        <p:pic>
          <p:nvPicPr>
            <p:cNvPr id="5" name="Imagen 57" descr="Logotipo&#10;&#10;Descripción generada automáticamente">
              <a:extLst>
                <a:ext uri="{FF2B5EF4-FFF2-40B4-BE49-F238E27FC236}">
                  <a16:creationId xmlns:a16="http://schemas.microsoft.com/office/drawing/2014/main" id="{55CBD201-1584-2FB2-6783-F91E1FBBA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6" name="Conector recto 60">
              <a:extLst>
                <a:ext uri="{FF2B5EF4-FFF2-40B4-BE49-F238E27FC236}">
                  <a16:creationId xmlns:a16="http://schemas.microsoft.com/office/drawing/2014/main" id="{0F06D1F3-D6FD-C89B-6B09-1A4484A54A4A}"/>
                </a:ext>
              </a:extLst>
            </p:cNvPr>
            <p:cNvCxnSpPr/>
            <p:nvPr/>
          </p:nvCxnSpPr>
          <p:spPr>
            <a:xfrm flipH="1">
              <a:off x="6998428" y="1197864"/>
              <a:ext cx="4897916"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8" name="Picture 4" descr="Inforegio - Download centre for visual elements">
            <a:extLst>
              <a:ext uri="{FF2B5EF4-FFF2-40B4-BE49-F238E27FC236}">
                <a16:creationId xmlns:a16="http://schemas.microsoft.com/office/drawing/2014/main" id="{1EE05BEF-476B-FDEA-F5A4-2E0D64AF22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1544" y="460035"/>
            <a:ext cx="1963099" cy="412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a:extLst>
              <a:ext uri="{FF2B5EF4-FFF2-40B4-BE49-F238E27FC236}">
                <a16:creationId xmlns:a16="http://schemas.microsoft.com/office/drawing/2014/main" id="{AE661AAC-53E6-880F-C078-CC5DA86BD42B}"/>
              </a:ext>
            </a:extLst>
          </p:cNvPr>
          <p:cNvSpPr txBox="1"/>
          <p:nvPr/>
        </p:nvSpPr>
        <p:spPr>
          <a:xfrm>
            <a:off x="429236" y="266739"/>
            <a:ext cx="606710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Main results</a:t>
            </a:r>
            <a:endParaRPr kumimoji="0" lang="en-GB"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endParaRPr>
          </a:p>
        </p:txBody>
      </p:sp>
      <p:sp>
        <p:nvSpPr>
          <p:cNvPr id="7" name="TextBox 18">
            <a:extLst>
              <a:ext uri="{FF2B5EF4-FFF2-40B4-BE49-F238E27FC236}">
                <a16:creationId xmlns:a16="http://schemas.microsoft.com/office/drawing/2014/main" id="{D994AE6A-2073-171D-79C2-37F5424D43F8}"/>
              </a:ext>
            </a:extLst>
          </p:cNvPr>
          <p:cNvSpPr txBox="1"/>
          <p:nvPr/>
        </p:nvSpPr>
        <p:spPr>
          <a:xfrm>
            <a:off x="429236" y="1425852"/>
            <a:ext cx="10881360" cy="1200329"/>
          </a:xfrm>
          <a:prstGeom prst="rect">
            <a:avLst/>
          </a:prstGeom>
          <a:noFill/>
        </p:spPr>
        <p:txBody>
          <a:bodyPr wrap="square">
            <a:spAutoFit/>
          </a:bodyPr>
          <a:lstStyle/>
          <a:p>
            <a:pPr lvl="0" algn="just" defTabSz="457200">
              <a:spcBef>
                <a:spcPts val="1200"/>
              </a:spcBef>
              <a:defRPr/>
            </a:pPr>
            <a:r>
              <a:rPr lang="en-US" sz="2400" dirty="0"/>
              <a:t>Within the project, training courses for miners have been developed to support their reskilling and help them find employment in new sectors, such as renewable energy, hydrogen production, or waste processing.</a:t>
            </a:r>
            <a:endParaRPr kumimoji="0" lang="en-GB" sz="2400" b="0" i="0" u="none" strike="noStrike" kern="1200" cap="none" spc="0" normalizeH="0" baseline="0" noProof="0" dirty="0">
              <a:ln>
                <a:noFill/>
              </a:ln>
              <a:solidFill>
                <a:srgbClr val="285430"/>
              </a:solidFill>
              <a:effectLst/>
              <a:uLnTx/>
              <a:uFillTx/>
              <a:latin typeface="Corbel" panose="020B0503020204020204"/>
              <a:ea typeface="+mn-ea"/>
              <a:cs typeface="+mn-cs"/>
            </a:endParaRPr>
          </a:p>
        </p:txBody>
      </p:sp>
      <p:pic>
        <p:nvPicPr>
          <p:cNvPr id="11" name="Picture 10" descr="A group of men wearing hard hats&#10;&#10;Description automatically generated">
            <a:extLst>
              <a:ext uri="{FF2B5EF4-FFF2-40B4-BE49-F238E27FC236}">
                <a16:creationId xmlns:a16="http://schemas.microsoft.com/office/drawing/2014/main" id="{1283D302-22A7-810F-F86C-386EEB8B0F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220" y="3031689"/>
            <a:ext cx="6297780" cy="3255088"/>
          </a:xfrm>
          <a:prstGeom prst="rect">
            <a:avLst/>
          </a:prstGeom>
        </p:spPr>
      </p:pic>
      <p:pic>
        <p:nvPicPr>
          <p:cNvPr id="12" name="Picture 11">
            <a:extLst>
              <a:ext uri="{FF2B5EF4-FFF2-40B4-BE49-F238E27FC236}">
                <a16:creationId xmlns:a16="http://schemas.microsoft.com/office/drawing/2014/main" id="{C731B13A-3DF1-CB74-9B3B-12787C659C29}"/>
              </a:ext>
            </a:extLst>
          </p:cNvPr>
          <p:cNvPicPr>
            <a:picLocks noChangeAspect="1"/>
          </p:cNvPicPr>
          <p:nvPr/>
        </p:nvPicPr>
        <p:blipFill>
          <a:blip r:embed="rId6"/>
          <a:stretch>
            <a:fillRect/>
          </a:stretch>
        </p:blipFill>
        <p:spPr>
          <a:xfrm>
            <a:off x="6834677" y="3031689"/>
            <a:ext cx="5093609" cy="2503639"/>
          </a:xfrm>
          <a:prstGeom prst="rect">
            <a:avLst/>
          </a:prstGeom>
        </p:spPr>
      </p:pic>
      <p:pic>
        <p:nvPicPr>
          <p:cNvPr id="9" name="Obraz 6">
            <a:extLst>
              <a:ext uri="{FF2B5EF4-FFF2-40B4-BE49-F238E27FC236}">
                <a16:creationId xmlns:a16="http://schemas.microsoft.com/office/drawing/2014/main" id="{B1D0B2C1-6BC3-1EA0-141B-8C2A4E85DBF0}"/>
              </a:ext>
            </a:extLst>
          </p:cNvPr>
          <p:cNvPicPr>
            <a:picLocks noChangeAspect="1"/>
          </p:cNvPicPr>
          <p:nvPr/>
        </p:nvPicPr>
        <p:blipFill>
          <a:blip r:embed="rId7"/>
          <a:stretch>
            <a:fillRect/>
          </a:stretch>
        </p:blipFill>
        <p:spPr>
          <a:xfrm>
            <a:off x="6874570" y="460789"/>
            <a:ext cx="1823425" cy="417794"/>
          </a:xfrm>
          <a:prstGeom prst="rect">
            <a:avLst/>
          </a:prstGeom>
        </p:spPr>
      </p:pic>
      <p:pic>
        <p:nvPicPr>
          <p:cNvPr id="2" name="Obraz 1">
            <a:extLst>
              <a:ext uri="{FF2B5EF4-FFF2-40B4-BE49-F238E27FC236}">
                <a16:creationId xmlns:a16="http://schemas.microsoft.com/office/drawing/2014/main" id="{AA57AC7C-2181-70CC-AE0E-566289AA65B7}"/>
              </a:ext>
            </a:extLst>
          </p:cNvPr>
          <p:cNvPicPr>
            <a:picLocks noChangeAspect="1"/>
          </p:cNvPicPr>
          <p:nvPr/>
        </p:nvPicPr>
        <p:blipFill>
          <a:blip r:embed="rId8"/>
          <a:stretch>
            <a:fillRect/>
          </a:stretch>
        </p:blipFill>
        <p:spPr>
          <a:xfrm>
            <a:off x="8823220" y="6380503"/>
            <a:ext cx="1037016" cy="293377"/>
          </a:xfrm>
          <a:prstGeom prst="rect">
            <a:avLst/>
          </a:prstGeom>
        </p:spPr>
      </p:pic>
      <p:pic>
        <p:nvPicPr>
          <p:cNvPr id="13" name="Obraz 12">
            <a:extLst>
              <a:ext uri="{FF2B5EF4-FFF2-40B4-BE49-F238E27FC236}">
                <a16:creationId xmlns:a16="http://schemas.microsoft.com/office/drawing/2014/main" id="{7BAB01AA-80D9-B86B-9167-E3F70D7BC932}"/>
              </a:ext>
            </a:extLst>
          </p:cNvPr>
          <p:cNvPicPr>
            <a:picLocks noChangeAspect="1"/>
          </p:cNvPicPr>
          <p:nvPr/>
        </p:nvPicPr>
        <p:blipFill>
          <a:blip r:embed="rId9"/>
          <a:stretch>
            <a:fillRect/>
          </a:stretch>
        </p:blipFill>
        <p:spPr>
          <a:xfrm>
            <a:off x="9977863" y="6381806"/>
            <a:ext cx="1410103" cy="293377"/>
          </a:xfrm>
          <a:prstGeom prst="rect">
            <a:avLst/>
          </a:prstGeom>
        </p:spPr>
      </p:pic>
      <p:pic>
        <p:nvPicPr>
          <p:cNvPr id="14" name="Obraz 13">
            <a:extLst>
              <a:ext uri="{FF2B5EF4-FFF2-40B4-BE49-F238E27FC236}">
                <a16:creationId xmlns:a16="http://schemas.microsoft.com/office/drawing/2014/main" id="{DF8E7B03-B64F-547B-A6CD-27DC3F4F8326}"/>
              </a:ext>
            </a:extLst>
          </p:cNvPr>
          <p:cNvPicPr>
            <a:picLocks noChangeAspect="1"/>
          </p:cNvPicPr>
          <p:nvPr/>
        </p:nvPicPr>
        <p:blipFill>
          <a:blip r:embed="rId10"/>
          <a:stretch>
            <a:fillRect/>
          </a:stretch>
        </p:blipFill>
        <p:spPr>
          <a:xfrm>
            <a:off x="11448409" y="6380503"/>
            <a:ext cx="616234" cy="441580"/>
          </a:xfrm>
          <a:prstGeom prst="rect">
            <a:avLst/>
          </a:prstGeom>
        </p:spPr>
      </p:pic>
      <p:pic>
        <p:nvPicPr>
          <p:cNvPr id="15" name="Obraz 14">
            <a:extLst>
              <a:ext uri="{FF2B5EF4-FFF2-40B4-BE49-F238E27FC236}">
                <a16:creationId xmlns:a16="http://schemas.microsoft.com/office/drawing/2014/main" id="{9DF85773-DFDD-4B3C-C26D-417DA84D7D03}"/>
              </a:ext>
            </a:extLst>
          </p:cNvPr>
          <p:cNvPicPr>
            <a:picLocks noChangeAspect="1"/>
          </p:cNvPicPr>
          <p:nvPr/>
        </p:nvPicPr>
        <p:blipFill>
          <a:blip r:embed="rId11"/>
          <a:stretch>
            <a:fillRect/>
          </a:stretch>
        </p:blipFill>
        <p:spPr>
          <a:xfrm>
            <a:off x="103545" y="6297568"/>
            <a:ext cx="7289720" cy="459246"/>
          </a:xfrm>
          <a:prstGeom prst="rect">
            <a:avLst/>
          </a:prstGeom>
        </p:spPr>
      </p:pic>
    </p:spTree>
    <p:extLst>
      <p:ext uri="{BB962C8B-B14F-4D97-AF65-F5344CB8AC3E}">
        <p14:creationId xmlns:p14="http://schemas.microsoft.com/office/powerpoint/2010/main" val="258613433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EDEF40F-A01D-A741-04B1-55D333A6EA1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94EC81FB-3998-F3EA-4E0F-84C154846F94}"/>
              </a:ext>
            </a:extLst>
          </p:cNvPr>
          <p:cNvSpPr>
            <a:spLocks noGrp="1"/>
          </p:cNvSpPr>
          <p:nvPr>
            <p:ph type="title"/>
          </p:nvPr>
        </p:nvSpPr>
        <p:spPr/>
        <p:txBody>
          <a:bodyPr>
            <a:normAutofit fontScale="90000"/>
          </a:bodyPr>
          <a:lstStyle/>
          <a:p>
            <a:br>
              <a:rPr lang="en-US" dirty="0"/>
            </a:br>
            <a:endParaRPr lang="pl-PL" dirty="0"/>
          </a:p>
        </p:txBody>
      </p:sp>
      <p:grpSp>
        <p:nvGrpSpPr>
          <p:cNvPr id="4" name="Grupo 56">
            <a:extLst>
              <a:ext uri="{FF2B5EF4-FFF2-40B4-BE49-F238E27FC236}">
                <a16:creationId xmlns:a16="http://schemas.microsoft.com/office/drawing/2014/main" id="{B566F2DE-1435-A010-1C8A-4F8F4322586B}"/>
              </a:ext>
            </a:extLst>
          </p:cNvPr>
          <p:cNvGrpSpPr/>
          <p:nvPr/>
        </p:nvGrpSpPr>
        <p:grpSpPr>
          <a:xfrm>
            <a:off x="6874729" y="312043"/>
            <a:ext cx="5053562" cy="805839"/>
            <a:chOff x="6998431" y="392025"/>
            <a:chExt cx="4897918" cy="805839"/>
          </a:xfrm>
        </p:grpSpPr>
        <p:pic>
          <p:nvPicPr>
            <p:cNvPr id="5" name="Imagen 57" descr="Logotipo&#10;&#10;Descripción generada automáticamente">
              <a:extLst>
                <a:ext uri="{FF2B5EF4-FFF2-40B4-BE49-F238E27FC236}">
                  <a16:creationId xmlns:a16="http://schemas.microsoft.com/office/drawing/2014/main" id="{B86FEA9E-9383-43FD-F14D-235B70A4B4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6" name="Conector recto 60">
              <a:extLst>
                <a:ext uri="{FF2B5EF4-FFF2-40B4-BE49-F238E27FC236}">
                  <a16:creationId xmlns:a16="http://schemas.microsoft.com/office/drawing/2014/main" id="{F2E47C39-0EE6-7579-3555-78728F13EB68}"/>
                </a:ext>
              </a:extLst>
            </p:cNvPr>
            <p:cNvCxnSpPr/>
            <p:nvPr/>
          </p:nvCxnSpPr>
          <p:spPr>
            <a:xfrm flipH="1">
              <a:off x="6998428" y="1197864"/>
              <a:ext cx="4897916"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8" name="Picture 4" descr="Inforegio - Download centre for visual elements">
            <a:extLst>
              <a:ext uri="{FF2B5EF4-FFF2-40B4-BE49-F238E27FC236}">
                <a16:creationId xmlns:a16="http://schemas.microsoft.com/office/drawing/2014/main" id="{96E9BDA2-BC5A-964F-4D1C-90ADC5C510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1544" y="460035"/>
            <a:ext cx="1963099" cy="412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a:extLst>
              <a:ext uri="{FF2B5EF4-FFF2-40B4-BE49-F238E27FC236}">
                <a16:creationId xmlns:a16="http://schemas.microsoft.com/office/drawing/2014/main" id="{C20B033C-D6EC-010D-07FE-87E4B3BF406E}"/>
              </a:ext>
            </a:extLst>
          </p:cNvPr>
          <p:cNvSpPr txBox="1"/>
          <p:nvPr/>
        </p:nvSpPr>
        <p:spPr>
          <a:xfrm>
            <a:off x="429236" y="266739"/>
            <a:ext cx="6067104"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Circular economy technologies</a:t>
            </a:r>
            <a:endParaRPr kumimoji="0" lang="en-GB"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endParaRPr>
          </a:p>
        </p:txBody>
      </p:sp>
      <p:sp>
        <p:nvSpPr>
          <p:cNvPr id="7" name="TextBox 18">
            <a:extLst>
              <a:ext uri="{FF2B5EF4-FFF2-40B4-BE49-F238E27FC236}">
                <a16:creationId xmlns:a16="http://schemas.microsoft.com/office/drawing/2014/main" id="{8345F286-3CF7-C6ED-969D-FD6BF4522615}"/>
              </a:ext>
            </a:extLst>
          </p:cNvPr>
          <p:cNvSpPr txBox="1"/>
          <p:nvPr/>
        </p:nvSpPr>
        <p:spPr>
          <a:xfrm>
            <a:off x="429236" y="1575203"/>
            <a:ext cx="6658306" cy="4924425"/>
          </a:xfrm>
          <a:prstGeom prst="rect">
            <a:avLst/>
          </a:prstGeom>
          <a:noFill/>
        </p:spPr>
        <p:txBody>
          <a:bodyPr wrap="square">
            <a:spAutoFit/>
          </a:bodyPr>
          <a:lstStyle/>
          <a:p>
            <a:pPr lvl="1" defTabSz="457200">
              <a:spcBef>
                <a:spcPts val="1200"/>
              </a:spcBef>
              <a:defRPr/>
            </a:pPr>
            <a:r>
              <a:rPr lang="en-GB" sz="2400" dirty="0">
                <a:solidFill>
                  <a:srgbClr val="285430"/>
                </a:solidFill>
              </a:rPr>
              <a:t>Another important part of the project focused on circular economy solutions for coal waste.</a:t>
            </a:r>
            <a:endParaRPr lang="pl-PL" sz="2400" dirty="0">
              <a:solidFill>
                <a:srgbClr val="285430"/>
              </a:solidFill>
            </a:endParaRPr>
          </a:p>
          <a:p>
            <a:pPr lvl="1" defTabSz="457200">
              <a:spcBef>
                <a:spcPts val="1200"/>
              </a:spcBef>
              <a:defRPr/>
            </a:pPr>
            <a:r>
              <a:rPr lang="en-GB" sz="2400" dirty="0">
                <a:solidFill>
                  <a:srgbClr val="285430"/>
                </a:solidFill>
              </a:rPr>
              <a:t>Three areas were researched:</a:t>
            </a:r>
            <a:endParaRPr lang="pl-PL" sz="2400" dirty="0">
              <a:solidFill>
                <a:srgbClr val="285430"/>
              </a:solidFill>
            </a:endParaRPr>
          </a:p>
          <a:p>
            <a:pPr marL="913394" lvl="1" indent="-457200" defTabSz="457200">
              <a:spcBef>
                <a:spcPts val="1200"/>
              </a:spcBef>
              <a:buFont typeface="+mj-lt"/>
              <a:buAutoNum type="arabicPeriod"/>
              <a:defRPr/>
            </a:pPr>
            <a:r>
              <a:rPr lang="en-GB" sz="2400" dirty="0">
                <a:solidFill>
                  <a:srgbClr val="285430"/>
                </a:solidFill>
              </a:rPr>
              <a:t>producing soil substitutes to rehabilitate waste heaps before installing renewable energy plants,</a:t>
            </a:r>
            <a:endParaRPr lang="pl-PL" sz="2400" dirty="0">
              <a:solidFill>
                <a:srgbClr val="285430"/>
              </a:solidFill>
            </a:endParaRPr>
          </a:p>
          <a:p>
            <a:pPr marL="913394" lvl="1" indent="-457200" defTabSz="457200">
              <a:spcBef>
                <a:spcPts val="1200"/>
              </a:spcBef>
              <a:buFont typeface="+mj-lt"/>
              <a:buAutoNum type="arabicPeriod"/>
              <a:defRPr/>
            </a:pPr>
            <a:r>
              <a:rPr lang="en-GB" sz="2400" dirty="0">
                <a:solidFill>
                  <a:srgbClr val="285430"/>
                </a:solidFill>
              </a:rPr>
              <a:t> developing dense fluids for unconventional pumped hydro storage,</a:t>
            </a:r>
            <a:endParaRPr lang="pl-PL" sz="2400" dirty="0">
              <a:solidFill>
                <a:srgbClr val="285430"/>
              </a:solidFill>
            </a:endParaRPr>
          </a:p>
          <a:p>
            <a:pPr marL="913394" lvl="1" indent="-457200" defTabSz="457200">
              <a:spcBef>
                <a:spcPts val="1200"/>
              </a:spcBef>
              <a:buFont typeface="+mj-lt"/>
              <a:buAutoNum type="arabicPeriod"/>
              <a:defRPr/>
            </a:pPr>
            <a:r>
              <a:rPr lang="en-GB" sz="2400" dirty="0">
                <a:solidFill>
                  <a:srgbClr val="285430"/>
                </a:solidFill>
              </a:rPr>
              <a:t> and investigating the recovery of rare earth elements.</a:t>
            </a:r>
            <a:endParaRPr lang="pl-PL" sz="2400" dirty="0">
              <a:solidFill>
                <a:srgbClr val="285430"/>
              </a:solidFill>
            </a:endParaRPr>
          </a:p>
          <a:p>
            <a:pPr marL="457200" marR="0" lvl="0" indent="-457200" algn="just" defTabSz="457200" rtl="0" eaLnBrk="1" fontAlgn="auto" latinLnBrk="0" hangingPunct="1">
              <a:lnSpc>
                <a:spcPct val="100000"/>
              </a:lnSpc>
              <a:spcBef>
                <a:spcPts val="1200"/>
              </a:spcBef>
              <a:spcAft>
                <a:spcPts val="0"/>
              </a:spcAft>
              <a:buClrTx/>
              <a:buSzTx/>
              <a:buFontTx/>
              <a:buAutoNum type="arabicPeriod"/>
              <a:tabLst/>
              <a:defRPr/>
            </a:pPr>
            <a:endParaRPr kumimoji="0" lang="en-GB" sz="2400" b="0" i="0" u="none" strike="noStrike" kern="1200" cap="none" spc="0" normalizeH="0" baseline="0" noProof="0" dirty="0">
              <a:ln>
                <a:noFill/>
              </a:ln>
              <a:solidFill>
                <a:srgbClr val="285430"/>
              </a:solidFill>
              <a:effectLst/>
              <a:uLnTx/>
              <a:uFillTx/>
              <a:latin typeface="Corbel" panose="020B0503020204020204"/>
              <a:ea typeface="+mn-ea"/>
              <a:cs typeface="+mn-cs"/>
            </a:endParaRPr>
          </a:p>
        </p:txBody>
      </p:sp>
      <p:pic>
        <p:nvPicPr>
          <p:cNvPr id="9" name="Obraz 18">
            <a:extLst>
              <a:ext uri="{FF2B5EF4-FFF2-40B4-BE49-F238E27FC236}">
                <a16:creationId xmlns:a16="http://schemas.microsoft.com/office/drawing/2014/main" id="{6CB9130E-A450-1262-E8E6-49C18781A5D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879"/>
          <a:stretch/>
        </p:blipFill>
        <p:spPr bwMode="auto">
          <a:xfrm>
            <a:off x="7314810" y="2294714"/>
            <a:ext cx="4613476" cy="3063337"/>
          </a:xfrm>
          <a:prstGeom prst="rect">
            <a:avLst/>
          </a:prstGeom>
          <a:noFill/>
          <a:ln>
            <a:noFill/>
          </a:ln>
        </p:spPr>
      </p:pic>
      <p:pic>
        <p:nvPicPr>
          <p:cNvPr id="11" name="Obraz 6">
            <a:extLst>
              <a:ext uri="{FF2B5EF4-FFF2-40B4-BE49-F238E27FC236}">
                <a16:creationId xmlns:a16="http://schemas.microsoft.com/office/drawing/2014/main" id="{6C2F3265-70FF-A2A9-0C35-51BD809274CB}"/>
              </a:ext>
            </a:extLst>
          </p:cNvPr>
          <p:cNvPicPr>
            <a:picLocks noChangeAspect="1"/>
          </p:cNvPicPr>
          <p:nvPr/>
        </p:nvPicPr>
        <p:blipFill>
          <a:blip r:embed="rId6"/>
          <a:stretch>
            <a:fillRect/>
          </a:stretch>
        </p:blipFill>
        <p:spPr>
          <a:xfrm>
            <a:off x="6874570" y="460789"/>
            <a:ext cx="1823425" cy="417794"/>
          </a:xfrm>
          <a:prstGeom prst="rect">
            <a:avLst/>
          </a:prstGeom>
        </p:spPr>
      </p:pic>
      <p:pic>
        <p:nvPicPr>
          <p:cNvPr id="2" name="Obraz 1">
            <a:extLst>
              <a:ext uri="{FF2B5EF4-FFF2-40B4-BE49-F238E27FC236}">
                <a16:creationId xmlns:a16="http://schemas.microsoft.com/office/drawing/2014/main" id="{A4D09538-9A4A-73AD-3255-87CBB65FBD3A}"/>
              </a:ext>
            </a:extLst>
          </p:cNvPr>
          <p:cNvPicPr>
            <a:picLocks noChangeAspect="1"/>
          </p:cNvPicPr>
          <p:nvPr/>
        </p:nvPicPr>
        <p:blipFill>
          <a:blip r:embed="rId7"/>
          <a:stretch>
            <a:fillRect/>
          </a:stretch>
        </p:blipFill>
        <p:spPr>
          <a:xfrm>
            <a:off x="8823220" y="6380503"/>
            <a:ext cx="1037016" cy="293377"/>
          </a:xfrm>
          <a:prstGeom prst="rect">
            <a:avLst/>
          </a:prstGeom>
        </p:spPr>
      </p:pic>
      <p:pic>
        <p:nvPicPr>
          <p:cNvPr id="12" name="Obraz 11">
            <a:extLst>
              <a:ext uri="{FF2B5EF4-FFF2-40B4-BE49-F238E27FC236}">
                <a16:creationId xmlns:a16="http://schemas.microsoft.com/office/drawing/2014/main" id="{90D5BDA7-AFD6-3CE1-10C6-872791F7817D}"/>
              </a:ext>
            </a:extLst>
          </p:cNvPr>
          <p:cNvPicPr>
            <a:picLocks noChangeAspect="1"/>
          </p:cNvPicPr>
          <p:nvPr/>
        </p:nvPicPr>
        <p:blipFill>
          <a:blip r:embed="rId8"/>
          <a:stretch>
            <a:fillRect/>
          </a:stretch>
        </p:blipFill>
        <p:spPr>
          <a:xfrm>
            <a:off x="9977863" y="6381806"/>
            <a:ext cx="1410103" cy="293377"/>
          </a:xfrm>
          <a:prstGeom prst="rect">
            <a:avLst/>
          </a:prstGeom>
        </p:spPr>
      </p:pic>
      <p:pic>
        <p:nvPicPr>
          <p:cNvPr id="13" name="Obraz 12">
            <a:extLst>
              <a:ext uri="{FF2B5EF4-FFF2-40B4-BE49-F238E27FC236}">
                <a16:creationId xmlns:a16="http://schemas.microsoft.com/office/drawing/2014/main" id="{F6E7EB0C-C7B5-C951-39B1-95B502FAEFE3}"/>
              </a:ext>
            </a:extLst>
          </p:cNvPr>
          <p:cNvPicPr>
            <a:picLocks noChangeAspect="1"/>
          </p:cNvPicPr>
          <p:nvPr/>
        </p:nvPicPr>
        <p:blipFill>
          <a:blip r:embed="rId9"/>
          <a:stretch>
            <a:fillRect/>
          </a:stretch>
        </p:blipFill>
        <p:spPr>
          <a:xfrm>
            <a:off x="11448409" y="6380503"/>
            <a:ext cx="616234" cy="441580"/>
          </a:xfrm>
          <a:prstGeom prst="rect">
            <a:avLst/>
          </a:prstGeom>
        </p:spPr>
      </p:pic>
      <p:pic>
        <p:nvPicPr>
          <p:cNvPr id="14" name="Obraz 13">
            <a:extLst>
              <a:ext uri="{FF2B5EF4-FFF2-40B4-BE49-F238E27FC236}">
                <a16:creationId xmlns:a16="http://schemas.microsoft.com/office/drawing/2014/main" id="{CC79A424-E327-E774-C118-701F80F24D1B}"/>
              </a:ext>
            </a:extLst>
          </p:cNvPr>
          <p:cNvPicPr>
            <a:picLocks noChangeAspect="1"/>
          </p:cNvPicPr>
          <p:nvPr/>
        </p:nvPicPr>
        <p:blipFill>
          <a:blip r:embed="rId10"/>
          <a:stretch>
            <a:fillRect/>
          </a:stretch>
        </p:blipFill>
        <p:spPr>
          <a:xfrm>
            <a:off x="103545" y="6297568"/>
            <a:ext cx="7289720" cy="459246"/>
          </a:xfrm>
          <a:prstGeom prst="rect">
            <a:avLst/>
          </a:prstGeom>
        </p:spPr>
      </p:pic>
    </p:spTree>
    <p:extLst>
      <p:ext uri="{BB962C8B-B14F-4D97-AF65-F5344CB8AC3E}">
        <p14:creationId xmlns:p14="http://schemas.microsoft.com/office/powerpoint/2010/main" val="216626711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FFDD35C-BE7E-E7D0-17E2-4D5DA320491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FD735DCB-2373-66E9-0C01-8301A477CA6A}"/>
              </a:ext>
            </a:extLst>
          </p:cNvPr>
          <p:cNvSpPr>
            <a:spLocks noGrp="1"/>
          </p:cNvSpPr>
          <p:nvPr>
            <p:ph type="title"/>
          </p:nvPr>
        </p:nvSpPr>
        <p:spPr/>
        <p:txBody>
          <a:bodyPr>
            <a:normAutofit fontScale="90000"/>
          </a:bodyPr>
          <a:lstStyle/>
          <a:p>
            <a:br>
              <a:rPr lang="en-US" dirty="0"/>
            </a:br>
            <a:endParaRPr lang="pl-PL" dirty="0"/>
          </a:p>
        </p:txBody>
      </p:sp>
      <p:grpSp>
        <p:nvGrpSpPr>
          <p:cNvPr id="4" name="Grupo 56">
            <a:extLst>
              <a:ext uri="{FF2B5EF4-FFF2-40B4-BE49-F238E27FC236}">
                <a16:creationId xmlns:a16="http://schemas.microsoft.com/office/drawing/2014/main" id="{9878A8F3-12AD-FCFC-BA48-DAD003DF357F}"/>
              </a:ext>
            </a:extLst>
          </p:cNvPr>
          <p:cNvGrpSpPr/>
          <p:nvPr/>
        </p:nvGrpSpPr>
        <p:grpSpPr>
          <a:xfrm>
            <a:off x="6874729" y="312043"/>
            <a:ext cx="5053562" cy="805839"/>
            <a:chOff x="6998431" y="392025"/>
            <a:chExt cx="4897918" cy="805839"/>
          </a:xfrm>
        </p:grpSpPr>
        <p:pic>
          <p:nvPicPr>
            <p:cNvPr id="5" name="Imagen 57" descr="Logotipo&#10;&#10;Descripción generada automáticamente">
              <a:extLst>
                <a:ext uri="{FF2B5EF4-FFF2-40B4-BE49-F238E27FC236}">
                  <a16:creationId xmlns:a16="http://schemas.microsoft.com/office/drawing/2014/main" id="{624F8229-BDAF-0E1E-A688-9F8845A4E1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6" name="Conector recto 60">
              <a:extLst>
                <a:ext uri="{FF2B5EF4-FFF2-40B4-BE49-F238E27FC236}">
                  <a16:creationId xmlns:a16="http://schemas.microsoft.com/office/drawing/2014/main" id="{1F4DC9E8-3B1F-7285-B0C6-6A8324C07182}"/>
                </a:ext>
              </a:extLst>
            </p:cNvPr>
            <p:cNvCxnSpPr/>
            <p:nvPr/>
          </p:nvCxnSpPr>
          <p:spPr>
            <a:xfrm flipH="1">
              <a:off x="6998428" y="1197864"/>
              <a:ext cx="4897916"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8" name="Picture 4" descr="Inforegio - Download centre for visual elements">
            <a:extLst>
              <a:ext uri="{FF2B5EF4-FFF2-40B4-BE49-F238E27FC236}">
                <a16:creationId xmlns:a16="http://schemas.microsoft.com/office/drawing/2014/main" id="{B47AAA9F-1CF0-0209-3400-A62C0B0D30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1544" y="460035"/>
            <a:ext cx="1963099" cy="412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a:extLst>
              <a:ext uri="{FF2B5EF4-FFF2-40B4-BE49-F238E27FC236}">
                <a16:creationId xmlns:a16="http://schemas.microsoft.com/office/drawing/2014/main" id="{0C1E8D81-D2B9-72E2-0DB5-F37A03768AE7}"/>
              </a:ext>
            </a:extLst>
          </p:cNvPr>
          <p:cNvSpPr txBox="1"/>
          <p:nvPr/>
        </p:nvSpPr>
        <p:spPr>
          <a:xfrm>
            <a:off x="429236" y="266739"/>
            <a:ext cx="606710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Dense fluids</a:t>
            </a:r>
            <a:endParaRPr kumimoji="0" lang="en-GB"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endParaRPr>
          </a:p>
        </p:txBody>
      </p:sp>
      <p:sp>
        <p:nvSpPr>
          <p:cNvPr id="7" name="TextBox 18">
            <a:extLst>
              <a:ext uri="{FF2B5EF4-FFF2-40B4-BE49-F238E27FC236}">
                <a16:creationId xmlns:a16="http://schemas.microsoft.com/office/drawing/2014/main" id="{4C873FAB-7D77-E586-2ECE-8656D196DDB7}"/>
              </a:ext>
            </a:extLst>
          </p:cNvPr>
          <p:cNvSpPr txBox="1"/>
          <p:nvPr/>
        </p:nvSpPr>
        <p:spPr>
          <a:xfrm>
            <a:off x="496380" y="1152369"/>
            <a:ext cx="7755055" cy="5724644"/>
          </a:xfrm>
          <a:prstGeom prst="rect">
            <a:avLst/>
          </a:prstGeom>
          <a:noFill/>
        </p:spPr>
        <p:txBody>
          <a:bodyPr wrap="square">
            <a:spAutoFit/>
          </a:bodyPr>
          <a:lstStyle/>
          <a:p>
            <a:pPr lvl="0" algn="just" defTabSz="457200">
              <a:spcBef>
                <a:spcPts val="1200"/>
              </a:spcBef>
              <a:defRPr/>
            </a:pPr>
            <a:r>
              <a:rPr lang="en-US" sz="2400" dirty="0"/>
              <a:t>Dense fluids are liquids with much greater density than typical fluids</a:t>
            </a:r>
            <a:r>
              <a:rPr lang="pl-PL" sz="2400" dirty="0"/>
              <a:t> (</a:t>
            </a:r>
            <a:r>
              <a:rPr lang="pl-PL" sz="2400" dirty="0" err="1"/>
              <a:t>eg</a:t>
            </a:r>
            <a:r>
              <a:rPr lang="pl-PL" sz="2400" dirty="0"/>
              <a:t>. </a:t>
            </a:r>
            <a:r>
              <a:rPr lang="pl-PL" sz="2400" dirty="0" err="1"/>
              <a:t>water</a:t>
            </a:r>
            <a:r>
              <a:rPr lang="pl-PL" sz="2400" dirty="0"/>
              <a:t>)</a:t>
            </a:r>
            <a:r>
              <a:rPr lang="en-US" sz="2400" dirty="0"/>
              <a:t>, used for specialized technical applications such as energy storage</a:t>
            </a:r>
            <a:r>
              <a:rPr lang="pl-PL" sz="2400" dirty="0"/>
              <a:t>.</a:t>
            </a:r>
            <a:endParaRPr kumimoji="0" lang="pl-PL" sz="2400" b="0" i="0" u="none" strike="noStrike" kern="1200" cap="none" spc="0" normalizeH="0" baseline="0" noProof="0" dirty="0">
              <a:ln>
                <a:noFill/>
              </a:ln>
              <a:solidFill>
                <a:srgbClr val="285430"/>
              </a:solidFill>
              <a:effectLst/>
              <a:uLnTx/>
              <a:uFillTx/>
              <a:latin typeface="Corbel" panose="020B0503020204020204"/>
              <a:ea typeface="+mn-ea"/>
              <a:cs typeface="+mn-cs"/>
            </a:endParaRPr>
          </a:p>
          <a:p>
            <a:pPr marL="0" marR="0" lvl="0" indent="0" algn="just" defTabSz="4572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rPr>
              <a:t>Experimental tests consisting of fluid-dynamic and rheology analysis showed that developing dense fluids with coal waste from the Spanish and Slovenian mines is feasible. </a:t>
            </a:r>
            <a:endParaRPr kumimoji="0" lang="pl-PL" sz="2400" b="0" i="0" u="none" strike="noStrike" kern="1200" cap="none" spc="0" normalizeH="0" baseline="0" noProof="0" dirty="0">
              <a:ln>
                <a:noFill/>
              </a:ln>
              <a:solidFill>
                <a:srgbClr val="285430"/>
              </a:solidFill>
              <a:effectLst/>
              <a:uLnTx/>
              <a:uFillTx/>
              <a:latin typeface="Corbel" panose="020B0503020204020204"/>
              <a:ea typeface="+mn-ea"/>
              <a:cs typeface="+mn-cs"/>
            </a:endParaRPr>
          </a:p>
          <a:p>
            <a:pPr algn="just" defTabSz="457200">
              <a:spcBef>
                <a:spcPts val="1200"/>
              </a:spcBef>
              <a:defRPr/>
            </a:pPr>
            <a:r>
              <a:rPr lang="en-US" sz="2400" dirty="0">
                <a:solidFill>
                  <a:srgbClr val="285430"/>
                </a:solidFill>
              </a:rPr>
              <a:t>Poland and Spanish patents EP 3 768 967 on a “</a:t>
            </a:r>
            <a:r>
              <a:rPr lang="en-US" sz="2400" b="1" dirty="0">
                <a:solidFill>
                  <a:srgbClr val="285430"/>
                </a:solidFill>
              </a:rPr>
              <a:t>Pumped Hydro Energy Storage System and Method</a:t>
            </a:r>
            <a:r>
              <a:rPr lang="en-US" sz="2400" dirty="0">
                <a:solidFill>
                  <a:srgbClr val="285430"/>
                </a:solidFill>
              </a:rPr>
              <a:t>” were granted in 2024 to Magellan &amp; Barents, partner of the </a:t>
            </a:r>
            <a:r>
              <a:rPr lang="en-US" sz="2400" dirty="0" err="1">
                <a:solidFill>
                  <a:srgbClr val="285430"/>
                </a:solidFill>
              </a:rPr>
              <a:t>GreenJOBS</a:t>
            </a:r>
            <a:r>
              <a:rPr lang="en-US" sz="2400" dirty="0">
                <a:solidFill>
                  <a:srgbClr val="285430"/>
                </a:solidFill>
              </a:rPr>
              <a:t> Project, to support the adoption of Unconventional pumped hydro storage by Polish and Spanish mining companies interested in this energy storage alternative within the exploitation plan of the </a:t>
            </a:r>
            <a:r>
              <a:rPr lang="en-US" sz="2400" dirty="0" err="1">
                <a:solidFill>
                  <a:srgbClr val="285430"/>
                </a:solidFill>
              </a:rPr>
              <a:t>GreenJOBS</a:t>
            </a:r>
            <a:r>
              <a:rPr lang="en-US" sz="2400" dirty="0">
                <a:solidFill>
                  <a:srgbClr val="285430"/>
                </a:solidFill>
              </a:rPr>
              <a:t> Project.</a:t>
            </a:r>
          </a:p>
          <a:p>
            <a:pPr marL="0" marR="0" lvl="0" indent="0" algn="just" defTabSz="457200" rtl="0" eaLnBrk="1" fontAlgn="auto" latinLnBrk="0" hangingPunct="1">
              <a:lnSpc>
                <a:spcPct val="100000"/>
              </a:lnSpc>
              <a:spcBef>
                <a:spcPts val="1200"/>
              </a:spcBef>
              <a:spcAft>
                <a:spcPts val="0"/>
              </a:spcAft>
              <a:buClrTx/>
              <a:buSzTx/>
              <a:buFontTx/>
              <a:buNone/>
              <a:tabLst/>
              <a:defRPr/>
            </a:pPr>
            <a:endPar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endParaRPr>
          </a:p>
        </p:txBody>
      </p:sp>
      <p:pic>
        <p:nvPicPr>
          <p:cNvPr id="11" name="Obraz 6">
            <a:extLst>
              <a:ext uri="{FF2B5EF4-FFF2-40B4-BE49-F238E27FC236}">
                <a16:creationId xmlns:a16="http://schemas.microsoft.com/office/drawing/2014/main" id="{8E816024-F371-7B47-0A84-434AFBDD809A}"/>
              </a:ext>
            </a:extLst>
          </p:cNvPr>
          <p:cNvPicPr>
            <a:picLocks noChangeAspect="1"/>
          </p:cNvPicPr>
          <p:nvPr/>
        </p:nvPicPr>
        <p:blipFill>
          <a:blip r:embed="rId5"/>
          <a:stretch>
            <a:fillRect/>
          </a:stretch>
        </p:blipFill>
        <p:spPr>
          <a:xfrm>
            <a:off x="6874570" y="460789"/>
            <a:ext cx="1823425" cy="417794"/>
          </a:xfrm>
          <a:prstGeom prst="rect">
            <a:avLst/>
          </a:prstGeom>
        </p:spPr>
      </p:pic>
      <p:pic>
        <p:nvPicPr>
          <p:cNvPr id="2" name="Obraz 1">
            <a:extLst>
              <a:ext uri="{FF2B5EF4-FFF2-40B4-BE49-F238E27FC236}">
                <a16:creationId xmlns:a16="http://schemas.microsoft.com/office/drawing/2014/main" id="{75485E6D-0C64-AEC7-95FD-D47F89FFFD7A}"/>
              </a:ext>
            </a:extLst>
          </p:cNvPr>
          <p:cNvPicPr>
            <a:picLocks noChangeAspect="1"/>
          </p:cNvPicPr>
          <p:nvPr/>
        </p:nvPicPr>
        <p:blipFill>
          <a:blip r:embed="rId6"/>
          <a:stretch>
            <a:fillRect/>
          </a:stretch>
        </p:blipFill>
        <p:spPr>
          <a:xfrm>
            <a:off x="8823220" y="6380503"/>
            <a:ext cx="1037016" cy="293377"/>
          </a:xfrm>
          <a:prstGeom prst="rect">
            <a:avLst/>
          </a:prstGeom>
        </p:spPr>
      </p:pic>
      <p:pic>
        <p:nvPicPr>
          <p:cNvPr id="12" name="Obraz 11">
            <a:extLst>
              <a:ext uri="{FF2B5EF4-FFF2-40B4-BE49-F238E27FC236}">
                <a16:creationId xmlns:a16="http://schemas.microsoft.com/office/drawing/2014/main" id="{2158CDEB-88A0-F1EA-AE7E-932BE34915A5}"/>
              </a:ext>
            </a:extLst>
          </p:cNvPr>
          <p:cNvPicPr>
            <a:picLocks noChangeAspect="1"/>
          </p:cNvPicPr>
          <p:nvPr/>
        </p:nvPicPr>
        <p:blipFill>
          <a:blip r:embed="rId7"/>
          <a:stretch>
            <a:fillRect/>
          </a:stretch>
        </p:blipFill>
        <p:spPr>
          <a:xfrm>
            <a:off x="9977863" y="6381806"/>
            <a:ext cx="1410103" cy="293377"/>
          </a:xfrm>
          <a:prstGeom prst="rect">
            <a:avLst/>
          </a:prstGeom>
        </p:spPr>
      </p:pic>
      <p:pic>
        <p:nvPicPr>
          <p:cNvPr id="13" name="Obraz 12">
            <a:extLst>
              <a:ext uri="{FF2B5EF4-FFF2-40B4-BE49-F238E27FC236}">
                <a16:creationId xmlns:a16="http://schemas.microsoft.com/office/drawing/2014/main" id="{DDE76B30-89B2-18C0-D8B7-E80C41784729}"/>
              </a:ext>
            </a:extLst>
          </p:cNvPr>
          <p:cNvPicPr>
            <a:picLocks noChangeAspect="1"/>
          </p:cNvPicPr>
          <p:nvPr/>
        </p:nvPicPr>
        <p:blipFill>
          <a:blip r:embed="rId8"/>
          <a:stretch>
            <a:fillRect/>
          </a:stretch>
        </p:blipFill>
        <p:spPr>
          <a:xfrm>
            <a:off x="11448409" y="6380503"/>
            <a:ext cx="616234" cy="441580"/>
          </a:xfrm>
          <a:prstGeom prst="rect">
            <a:avLst/>
          </a:prstGeom>
        </p:spPr>
      </p:pic>
      <p:pic>
        <p:nvPicPr>
          <p:cNvPr id="14" name="Obraz 13">
            <a:extLst>
              <a:ext uri="{FF2B5EF4-FFF2-40B4-BE49-F238E27FC236}">
                <a16:creationId xmlns:a16="http://schemas.microsoft.com/office/drawing/2014/main" id="{CCA6EC77-A16E-0137-5195-BF382BD3DF8B}"/>
              </a:ext>
            </a:extLst>
          </p:cNvPr>
          <p:cNvPicPr>
            <a:picLocks noChangeAspect="1"/>
          </p:cNvPicPr>
          <p:nvPr/>
        </p:nvPicPr>
        <p:blipFill>
          <a:blip r:embed="rId9"/>
          <a:stretch>
            <a:fillRect/>
          </a:stretch>
        </p:blipFill>
        <p:spPr>
          <a:xfrm>
            <a:off x="103545" y="6297568"/>
            <a:ext cx="7289720" cy="459246"/>
          </a:xfrm>
          <a:prstGeom prst="rect">
            <a:avLst/>
          </a:prstGeom>
        </p:spPr>
      </p:pic>
      <p:pic>
        <p:nvPicPr>
          <p:cNvPr id="15" name="Picture 2">
            <a:extLst>
              <a:ext uri="{FF2B5EF4-FFF2-40B4-BE49-F238E27FC236}">
                <a16:creationId xmlns:a16="http://schemas.microsoft.com/office/drawing/2014/main" id="{FF1A88BC-6116-C75F-6904-627871B75A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76188" y="1459657"/>
            <a:ext cx="3692000" cy="22606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nsity's Role in Lubricant Performance">
            <a:extLst>
              <a:ext uri="{FF2B5EF4-FFF2-40B4-BE49-F238E27FC236}">
                <a16:creationId xmlns:a16="http://schemas.microsoft.com/office/drawing/2014/main" id="{3F43DCBF-0653-E4C1-6783-48AE6E783F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44270" y="3778070"/>
            <a:ext cx="3582918" cy="201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04668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tekstu 6"/>
          <p:cNvSpPr txBox="1">
            <a:spLocks/>
          </p:cNvSpPr>
          <p:nvPr/>
        </p:nvSpPr>
        <p:spPr>
          <a:xfrm>
            <a:off x="539069" y="1484402"/>
            <a:ext cx="9935891" cy="2812512"/>
          </a:xfrm>
          <a:prstGeom prst="rect">
            <a:avLst/>
          </a:prstGeom>
          <a:noFill/>
          <a:ln>
            <a:noFill/>
          </a:ln>
        </p:spPr>
        <p:txBody>
          <a:bodyPr vert="horz" wrap="square" lIns="91147" tIns="45574" rIns="91147" bIns="45574" anchor="t" anchorCtr="0" compatLnSpc="1">
            <a:noAutofit/>
          </a:bodyPr>
          <a:lstStyle>
            <a:lvl1pPr marL="0" marR="0" lvl="0" indent="0" algn="l" defTabSz="914400" rtl="0" fontAlgn="auto" hangingPunct="1">
              <a:lnSpc>
                <a:spcPct val="95000"/>
              </a:lnSpc>
              <a:spcBef>
                <a:spcPts val="1200"/>
              </a:spcBef>
              <a:spcAft>
                <a:spcPts val="200"/>
              </a:spcAft>
              <a:buClr>
                <a:srgbClr val="000000"/>
              </a:buClr>
              <a:buSzPct val="100000"/>
              <a:buFont typeface="Wingdings" pitchFamily="2"/>
              <a:buNone/>
              <a:tabLst/>
              <a:defRPr lang="pl-PL" sz="1700" b="0" i="0" u="none" strike="noStrike" kern="1200" cap="none" spc="0" baseline="0">
                <a:solidFill>
                  <a:srgbClr val="000000"/>
                </a:solidFill>
                <a:uFillTx/>
                <a:latin typeface="Corbel"/>
              </a:defRPr>
            </a:lvl1pPr>
            <a:lvl2pPr marL="411480" marR="0" lvl="1" indent="-182880" algn="l" defTabSz="914400" rtl="0" fontAlgn="auto" hangingPunct="1">
              <a:lnSpc>
                <a:spcPct val="90000"/>
              </a:lnSpc>
              <a:spcBef>
                <a:spcPts val="200"/>
              </a:spcBef>
              <a:spcAft>
                <a:spcPts val="400"/>
              </a:spcAft>
              <a:buClr>
                <a:srgbClr val="000000"/>
              </a:buClr>
              <a:buSzPct val="100000"/>
              <a:buFont typeface="Wingdings" pitchFamily="2"/>
              <a:buChar char=""/>
              <a:tabLst/>
              <a:defRPr lang="pl-PL" sz="2000" b="0" i="0" u="none" strike="noStrike" kern="1200" cap="none" spc="0" baseline="0">
                <a:solidFill>
                  <a:srgbClr val="000000"/>
                </a:solidFill>
                <a:uFillTx/>
                <a:latin typeface="Corbel"/>
              </a:defRPr>
            </a:lvl2pPr>
            <a:lvl3pPr marL="640080" marR="0" lvl="2" indent="-182880" algn="l" defTabSz="914400" rtl="0" fontAlgn="auto" hangingPunct="1">
              <a:lnSpc>
                <a:spcPct val="90000"/>
              </a:lnSpc>
              <a:spcBef>
                <a:spcPts val="200"/>
              </a:spcBef>
              <a:spcAft>
                <a:spcPts val="400"/>
              </a:spcAft>
              <a:buClr>
                <a:srgbClr val="000000"/>
              </a:buClr>
              <a:buSzPct val="100000"/>
              <a:buFont typeface="Wingdings" pitchFamily="2"/>
              <a:buChar char=""/>
              <a:tabLst/>
              <a:defRPr lang="pl-PL" sz="1800" b="0" i="0" u="none" strike="noStrike" kern="1200" cap="none" spc="0" baseline="0">
                <a:solidFill>
                  <a:srgbClr val="000000"/>
                </a:solidFill>
                <a:uFillTx/>
                <a:latin typeface="Corbel"/>
              </a:defRPr>
            </a:lvl3pPr>
            <a:lvl4pPr marL="868680" marR="0" lvl="3" indent="-182880" algn="l" defTabSz="914400" rtl="0" fontAlgn="auto" hangingPunct="1">
              <a:lnSpc>
                <a:spcPct val="90000"/>
              </a:lnSpc>
              <a:spcBef>
                <a:spcPts val="200"/>
              </a:spcBef>
              <a:spcAft>
                <a:spcPts val="400"/>
              </a:spcAft>
              <a:buClr>
                <a:srgbClr val="000000"/>
              </a:buClr>
              <a:buSzPct val="100000"/>
              <a:buFont typeface="Wingdings" pitchFamily="2"/>
              <a:buChar char=""/>
              <a:tabLst/>
              <a:defRPr lang="pl-PL" sz="1600" b="0" i="0" u="none" strike="noStrike" kern="1200" cap="none" spc="0" baseline="0">
                <a:solidFill>
                  <a:srgbClr val="000000"/>
                </a:solidFill>
                <a:uFillTx/>
                <a:latin typeface="Corbel"/>
              </a:defRPr>
            </a:lvl4pPr>
            <a:lvl5pPr marL="1097280" marR="0" lvl="4" indent="-182880" algn="l" defTabSz="914400" rtl="0" fontAlgn="auto" hangingPunct="1">
              <a:lnSpc>
                <a:spcPct val="90000"/>
              </a:lnSpc>
              <a:spcBef>
                <a:spcPts val="200"/>
              </a:spcBef>
              <a:spcAft>
                <a:spcPts val="400"/>
              </a:spcAft>
              <a:buClr>
                <a:srgbClr val="000000"/>
              </a:buClr>
              <a:buSzPct val="100000"/>
              <a:buFont typeface="Wingdings" pitchFamily="2"/>
              <a:buChar char=""/>
              <a:tabLst/>
              <a:defRPr lang="pl-PL" sz="1600" b="0" i="0" u="none" strike="noStrike" kern="1200" cap="none" spc="0" baseline="0">
                <a:solidFill>
                  <a:srgbClr val="000000"/>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6023" indent="-456023" algn="just">
              <a:lnSpc>
                <a:spcPct val="100000"/>
              </a:lnSpc>
              <a:spcBef>
                <a:spcPts val="0"/>
              </a:spcBef>
              <a:spcAft>
                <a:spcPts val="598"/>
              </a:spcAft>
              <a:buClr>
                <a:schemeClr val="tx1"/>
              </a:buClr>
              <a:buFont typeface="+mj-lt"/>
              <a:buAutoNum type="arabicPeriod"/>
              <a:defRPr/>
            </a:pPr>
            <a:r>
              <a:rPr lang="en-US" sz="2128" dirty="0">
                <a:solidFill>
                  <a:schemeClr val="tx1"/>
                </a:solidFill>
                <a:latin typeface="Arial" panose="020B0604020202020204" pitchFamily="34" charset="0"/>
              </a:rPr>
              <a:t>Profile of the Energy Sector in Poland</a:t>
            </a:r>
            <a:r>
              <a:rPr lang="pl-PL" sz="2128" dirty="0">
                <a:solidFill>
                  <a:schemeClr val="tx1"/>
                </a:solidFill>
                <a:latin typeface="Arial" panose="020B0604020202020204" pitchFamily="34" charset="0"/>
              </a:rPr>
              <a:t>.</a:t>
            </a:r>
          </a:p>
          <a:p>
            <a:pPr marL="456023" indent="-456023" algn="just">
              <a:lnSpc>
                <a:spcPct val="100000"/>
              </a:lnSpc>
              <a:spcBef>
                <a:spcPts val="0"/>
              </a:spcBef>
              <a:spcAft>
                <a:spcPts val="598"/>
              </a:spcAft>
              <a:buClr>
                <a:schemeClr val="tx1"/>
              </a:buClr>
              <a:buFont typeface="+mj-lt"/>
              <a:buAutoNum type="arabicPeriod"/>
              <a:defRPr/>
            </a:pPr>
            <a:r>
              <a:rPr lang="pl-PL" sz="2128" dirty="0">
                <a:solidFill>
                  <a:schemeClr val="tx1"/>
                </a:solidFill>
                <a:latin typeface="Arial" panose="020B0604020202020204" pitchFamily="34" charset="0"/>
              </a:rPr>
              <a:t>Basic </a:t>
            </a:r>
            <a:r>
              <a:rPr lang="pl-PL" sz="2128" dirty="0" err="1">
                <a:solidFill>
                  <a:schemeClr val="tx1"/>
                </a:solidFill>
                <a:latin typeface="Arial" panose="020B0604020202020204" pitchFamily="34" charset="0"/>
              </a:rPr>
              <a:t>information</a:t>
            </a:r>
            <a:r>
              <a:rPr lang="pl-PL" sz="2128" dirty="0">
                <a:solidFill>
                  <a:schemeClr val="tx1"/>
                </a:solidFill>
                <a:latin typeface="Arial" panose="020B0604020202020204" pitchFamily="34" charset="0"/>
              </a:rPr>
              <a:t> on </a:t>
            </a:r>
            <a:r>
              <a:rPr lang="pl-PL" sz="2128" dirty="0" err="1">
                <a:solidFill>
                  <a:schemeClr val="tx1"/>
                </a:solidFill>
                <a:latin typeface="Arial" panose="020B0604020202020204" pitchFamily="34" charset="0"/>
              </a:rPr>
              <a:t>coal</a:t>
            </a:r>
            <a:r>
              <a:rPr lang="pl-PL" sz="2128" dirty="0">
                <a:solidFill>
                  <a:schemeClr val="tx1"/>
                </a:solidFill>
                <a:latin typeface="Arial" panose="020B0604020202020204" pitchFamily="34" charset="0"/>
              </a:rPr>
              <a:t> </a:t>
            </a:r>
            <a:r>
              <a:rPr lang="pl-PL" sz="2128" dirty="0" err="1">
                <a:solidFill>
                  <a:schemeClr val="tx1"/>
                </a:solidFill>
                <a:latin typeface="Arial" panose="020B0604020202020204" pitchFamily="34" charset="0"/>
              </a:rPr>
              <a:t>mining</a:t>
            </a:r>
            <a:r>
              <a:rPr lang="pl-PL" sz="2128" dirty="0">
                <a:solidFill>
                  <a:schemeClr val="tx1"/>
                </a:solidFill>
                <a:latin typeface="Arial" panose="020B0604020202020204" pitchFamily="34" charset="0"/>
              </a:rPr>
              <a:t> </a:t>
            </a:r>
            <a:r>
              <a:rPr lang="pl-PL" sz="2128" dirty="0" err="1">
                <a:solidFill>
                  <a:schemeClr val="tx1"/>
                </a:solidFill>
                <a:latin typeface="Arial" panose="020B0604020202020204" pitchFamily="34" charset="0"/>
              </a:rPr>
              <a:t>sector</a:t>
            </a:r>
            <a:r>
              <a:rPr lang="pl-PL" sz="2128" dirty="0">
                <a:solidFill>
                  <a:schemeClr val="tx1"/>
                </a:solidFill>
                <a:latin typeface="Arial" panose="020B0604020202020204" pitchFamily="34" charset="0"/>
              </a:rPr>
              <a:t> in Europe and Poland.</a:t>
            </a:r>
          </a:p>
          <a:p>
            <a:pPr marL="456023" indent="-456023" algn="just">
              <a:lnSpc>
                <a:spcPct val="100000"/>
              </a:lnSpc>
              <a:spcBef>
                <a:spcPts val="0"/>
              </a:spcBef>
              <a:spcAft>
                <a:spcPts val="598"/>
              </a:spcAft>
              <a:buClr>
                <a:schemeClr val="tx1"/>
              </a:buClr>
              <a:buFont typeface="+mj-lt"/>
              <a:buAutoNum type="arabicPeriod"/>
              <a:defRPr/>
            </a:pPr>
            <a:r>
              <a:rPr lang="en-US" sz="2128" dirty="0">
                <a:solidFill>
                  <a:schemeClr val="tx1"/>
                </a:solidFill>
                <a:latin typeface="Arial" panose="020B0604020202020204" pitchFamily="34" charset="0"/>
              </a:rPr>
              <a:t>Overview of the Research Projects: GreenJOBS and Mine-to-H</a:t>
            </a:r>
            <a:r>
              <a:rPr lang="en-US" sz="2128" baseline="-25000" dirty="0">
                <a:solidFill>
                  <a:schemeClr val="tx1"/>
                </a:solidFill>
                <a:latin typeface="Arial" panose="020B0604020202020204" pitchFamily="34" charset="0"/>
              </a:rPr>
              <a:t>2</a:t>
            </a:r>
            <a:endParaRPr lang="pl-PL" sz="2128" baseline="-25000" dirty="0">
              <a:solidFill>
                <a:schemeClr val="tx1"/>
              </a:solidFill>
              <a:latin typeface="Arial" panose="020B0604020202020204" pitchFamily="34" charset="0"/>
            </a:endParaRPr>
          </a:p>
        </p:txBody>
      </p:sp>
      <p:sp>
        <p:nvSpPr>
          <p:cNvPr id="9" name="Title 1">
            <a:extLst>
              <a:ext uri="{FF2B5EF4-FFF2-40B4-BE49-F238E27FC236}">
                <a16:creationId xmlns:a16="http://schemas.microsoft.com/office/drawing/2014/main" id="{9BC95BF6-B2C7-EF70-F14A-E83E9DF972E2}"/>
              </a:ext>
            </a:extLst>
          </p:cNvPr>
          <p:cNvSpPr>
            <a:spLocks noGrp="1"/>
          </p:cNvSpPr>
          <p:nvPr>
            <p:ph type="title"/>
          </p:nvPr>
        </p:nvSpPr>
        <p:spPr>
          <a:xfrm>
            <a:off x="961172" y="591856"/>
            <a:ext cx="10245844" cy="728476"/>
          </a:xfrm>
        </p:spPr>
        <p:txBody>
          <a:bodyPr/>
          <a:lstStyle/>
          <a:p>
            <a:r>
              <a:rPr lang="pl-PL" dirty="0"/>
              <a:t>Presentation </a:t>
            </a:r>
            <a:r>
              <a:rPr lang="pl-PL" dirty="0" err="1"/>
              <a:t>outline</a:t>
            </a:r>
            <a:endParaRPr lang="en-US" dirty="0"/>
          </a:p>
        </p:txBody>
      </p:sp>
      <p:pic>
        <p:nvPicPr>
          <p:cNvPr id="1026" name="Picture 2" descr="Niemcy uruchamiają 3 elektrownie węglowe – Instytut Technologii Paliw i  Energii">
            <a:extLst>
              <a:ext uri="{FF2B5EF4-FFF2-40B4-BE49-F238E27FC236}">
                <a16:creationId xmlns:a16="http://schemas.microsoft.com/office/drawing/2014/main" id="{96051F0F-39DF-C87A-DBEE-B7CBB40AFC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344" y="3671401"/>
            <a:ext cx="3778931" cy="2520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ompania Węglowa: Powołano zespół naprawczy dla kopalni Sośnica-Makoszowy -  Górnictwo">
            <a:extLst>
              <a:ext uri="{FF2B5EF4-FFF2-40B4-BE49-F238E27FC236}">
                <a16:creationId xmlns:a16="http://schemas.microsoft.com/office/drawing/2014/main" id="{BB49DB65-D747-C25A-A6CA-6ABA212421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6045" y="3671879"/>
            <a:ext cx="3653790" cy="2435860"/>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a:extLst>
              <a:ext uri="{FF2B5EF4-FFF2-40B4-BE49-F238E27FC236}">
                <a16:creationId xmlns:a16="http://schemas.microsoft.com/office/drawing/2014/main" id="{663CB3E4-8394-9DE6-46C1-A624B7D9249C}"/>
              </a:ext>
            </a:extLst>
          </p:cNvPr>
          <p:cNvPicPr>
            <a:picLocks noChangeAspect="1"/>
          </p:cNvPicPr>
          <p:nvPr/>
        </p:nvPicPr>
        <p:blipFill>
          <a:blip r:embed="rId4"/>
          <a:srcRect/>
          <a:stretch/>
        </p:blipFill>
        <p:spPr bwMode="auto">
          <a:xfrm>
            <a:off x="7514873" y="3507809"/>
            <a:ext cx="4703714" cy="1074829"/>
          </a:xfrm>
          <a:prstGeom prst="rect">
            <a:avLst/>
          </a:prstGeom>
          <a:noFill/>
          <a:ln>
            <a:noFill/>
          </a:ln>
        </p:spPr>
      </p:pic>
      <p:pic>
        <p:nvPicPr>
          <p:cNvPr id="3" name="Picture 10" descr="A black background with green letters and numbers&#10;&#10;AI-generated content may be incorrect.">
            <a:extLst>
              <a:ext uri="{FF2B5EF4-FFF2-40B4-BE49-F238E27FC236}">
                <a16:creationId xmlns:a16="http://schemas.microsoft.com/office/drawing/2014/main" id="{E5B23D35-6EB4-C356-A1C5-E087B1EB5B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3302" y="4582638"/>
            <a:ext cx="3265131" cy="2120128"/>
          </a:xfrm>
          <a:prstGeom prst="rect">
            <a:avLst/>
          </a:prstGeom>
        </p:spPr>
      </p:pic>
    </p:spTree>
    <p:extLst>
      <p:ext uri="{BB962C8B-B14F-4D97-AF65-F5344CB8AC3E}">
        <p14:creationId xmlns:p14="http://schemas.microsoft.com/office/powerpoint/2010/main" val="126636218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F146AA5-AF57-D3DC-3320-21B76CB85F0A}"/>
            </a:ext>
          </a:extLst>
        </p:cNvPr>
        <p:cNvGrpSpPr/>
        <p:nvPr/>
      </p:nvGrpSpPr>
      <p:grpSpPr>
        <a:xfrm>
          <a:off x="0" y="0"/>
          <a:ext cx="0" cy="0"/>
          <a:chOff x="0" y="0"/>
          <a:chExt cx="0" cy="0"/>
        </a:xfrm>
      </p:grpSpPr>
      <p:pic>
        <p:nvPicPr>
          <p:cNvPr id="15" name="Obraz 6">
            <a:extLst>
              <a:ext uri="{FF2B5EF4-FFF2-40B4-BE49-F238E27FC236}">
                <a16:creationId xmlns:a16="http://schemas.microsoft.com/office/drawing/2014/main" id="{94862DAF-15C9-3D39-540A-3A63DAD11E1D}"/>
              </a:ext>
            </a:extLst>
          </p:cNvPr>
          <p:cNvPicPr>
            <a:picLocks noChangeAspect="1"/>
          </p:cNvPicPr>
          <p:nvPr/>
        </p:nvPicPr>
        <p:blipFill>
          <a:blip r:embed="rId3"/>
          <a:stretch>
            <a:fillRect/>
          </a:stretch>
        </p:blipFill>
        <p:spPr>
          <a:xfrm>
            <a:off x="6874570" y="460789"/>
            <a:ext cx="1823425" cy="417794"/>
          </a:xfrm>
          <a:prstGeom prst="rect">
            <a:avLst/>
          </a:prstGeom>
        </p:spPr>
      </p:pic>
      <p:sp>
        <p:nvSpPr>
          <p:cNvPr id="3" name="Tytuł 2">
            <a:extLst>
              <a:ext uri="{FF2B5EF4-FFF2-40B4-BE49-F238E27FC236}">
                <a16:creationId xmlns:a16="http://schemas.microsoft.com/office/drawing/2014/main" id="{354B4D45-4EF4-C907-179B-A419604E38A3}"/>
              </a:ext>
            </a:extLst>
          </p:cNvPr>
          <p:cNvSpPr>
            <a:spLocks noGrp="1"/>
          </p:cNvSpPr>
          <p:nvPr>
            <p:ph type="title"/>
          </p:nvPr>
        </p:nvSpPr>
        <p:spPr>
          <a:xfrm>
            <a:off x="428190" y="281181"/>
            <a:ext cx="11311808" cy="896897"/>
          </a:xfrm>
        </p:spPr>
        <p:txBody>
          <a:bodyPr>
            <a:normAutofit fontScale="90000"/>
          </a:bodyPr>
          <a:lstStyle/>
          <a:p>
            <a:br>
              <a:rPr lang="en-US" dirty="0"/>
            </a:br>
            <a:endParaRPr lang="pl-PL" dirty="0"/>
          </a:p>
        </p:txBody>
      </p:sp>
      <p:grpSp>
        <p:nvGrpSpPr>
          <p:cNvPr id="4" name="Grupo 56">
            <a:extLst>
              <a:ext uri="{FF2B5EF4-FFF2-40B4-BE49-F238E27FC236}">
                <a16:creationId xmlns:a16="http://schemas.microsoft.com/office/drawing/2014/main" id="{BF8FCCDC-340D-A506-C127-338DCA41D746}"/>
              </a:ext>
            </a:extLst>
          </p:cNvPr>
          <p:cNvGrpSpPr/>
          <p:nvPr/>
        </p:nvGrpSpPr>
        <p:grpSpPr>
          <a:xfrm>
            <a:off x="6874729" y="312043"/>
            <a:ext cx="5053562" cy="805839"/>
            <a:chOff x="6998431" y="392025"/>
            <a:chExt cx="4897918" cy="805839"/>
          </a:xfrm>
        </p:grpSpPr>
        <p:pic>
          <p:nvPicPr>
            <p:cNvPr id="5" name="Imagen 57" descr="Logotipo&#10;&#10;Descripción generada automáticamente">
              <a:extLst>
                <a:ext uri="{FF2B5EF4-FFF2-40B4-BE49-F238E27FC236}">
                  <a16:creationId xmlns:a16="http://schemas.microsoft.com/office/drawing/2014/main" id="{4A7B55C6-0D49-6917-38F1-4F4A5003B7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6" name="Conector recto 60">
              <a:extLst>
                <a:ext uri="{FF2B5EF4-FFF2-40B4-BE49-F238E27FC236}">
                  <a16:creationId xmlns:a16="http://schemas.microsoft.com/office/drawing/2014/main" id="{8E874FFD-4033-D3E6-61B2-BDCD8315FCC7}"/>
                </a:ext>
              </a:extLst>
            </p:cNvPr>
            <p:cNvCxnSpPr/>
            <p:nvPr/>
          </p:nvCxnSpPr>
          <p:spPr>
            <a:xfrm flipH="1">
              <a:off x="6998428" y="1197864"/>
              <a:ext cx="4897916"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8" name="Picture 4" descr="Inforegio - Download centre for visual elements">
            <a:extLst>
              <a:ext uri="{FF2B5EF4-FFF2-40B4-BE49-F238E27FC236}">
                <a16:creationId xmlns:a16="http://schemas.microsoft.com/office/drawing/2014/main" id="{5846AED6-17FC-0CA9-B967-ED9B21C142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01544" y="460035"/>
            <a:ext cx="1963099" cy="412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a:extLst>
              <a:ext uri="{FF2B5EF4-FFF2-40B4-BE49-F238E27FC236}">
                <a16:creationId xmlns:a16="http://schemas.microsoft.com/office/drawing/2014/main" id="{12B0F83B-808D-BA79-7453-511A53BE9561}"/>
              </a:ext>
            </a:extLst>
          </p:cNvPr>
          <p:cNvSpPr txBox="1"/>
          <p:nvPr/>
        </p:nvSpPr>
        <p:spPr>
          <a:xfrm>
            <a:off x="191159" y="131191"/>
            <a:ext cx="8001149"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Recovery of </a:t>
            </a:r>
            <a:r>
              <a:rPr kumimoji="0" lang="es-E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REE</a:t>
            </a:r>
            <a:endParaRPr kumimoji="0" lang="en-GB"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endParaRPr>
          </a:p>
        </p:txBody>
      </p:sp>
      <p:sp>
        <p:nvSpPr>
          <p:cNvPr id="7" name="TextBox 18">
            <a:extLst>
              <a:ext uri="{FF2B5EF4-FFF2-40B4-BE49-F238E27FC236}">
                <a16:creationId xmlns:a16="http://schemas.microsoft.com/office/drawing/2014/main" id="{1A7BF50C-0008-222E-3789-644DDE3823F2}"/>
              </a:ext>
            </a:extLst>
          </p:cNvPr>
          <p:cNvSpPr txBox="1"/>
          <p:nvPr/>
        </p:nvSpPr>
        <p:spPr>
          <a:xfrm>
            <a:off x="341650" y="966208"/>
            <a:ext cx="5654858" cy="5047536"/>
          </a:xfrm>
          <a:prstGeom prst="rect">
            <a:avLst/>
          </a:prstGeom>
          <a:noFill/>
        </p:spPr>
        <p:txBody>
          <a:bodyPr wrap="square">
            <a:spAutoFit/>
          </a:bodyPr>
          <a:lstStyle/>
          <a:p>
            <a:pPr lvl="0" algn="just" defTabSz="457200">
              <a:spcBef>
                <a:spcPts val="1200"/>
              </a:spcBef>
              <a:defRPr/>
            </a:pPr>
            <a:r>
              <a:rPr lang="en-US" sz="2400" dirty="0"/>
              <a:t>Within the project, a study was conducted on the content of rare earth elements in mining waste from mines in Poland, Spain, and Slovenia</a:t>
            </a:r>
            <a:endParaRPr kumimoji="0" lang="pl-PL" sz="2400" b="0" i="0" u="none" strike="noStrike" kern="1200" cap="none" spc="0" normalizeH="0" baseline="0" noProof="0" dirty="0">
              <a:ln>
                <a:noFill/>
              </a:ln>
              <a:solidFill>
                <a:srgbClr val="285430"/>
              </a:solidFill>
              <a:effectLst/>
              <a:uLnTx/>
              <a:uFillTx/>
              <a:latin typeface="Corbel" panose="020B0503020204020204"/>
              <a:ea typeface="+mn-ea"/>
              <a:cs typeface="+mn-cs"/>
            </a:endParaRPr>
          </a:p>
          <a:p>
            <a:pPr algn="just" defTabSz="457200">
              <a:spcBef>
                <a:spcPts val="1200"/>
              </a:spcBef>
              <a:defRPr/>
            </a:pPr>
            <a:r>
              <a:rPr lang="en-US" sz="2400" dirty="0"/>
              <a:t>Rare earth element concentrations in coal waste range from 150 to 310 ppm (0.015–0.031%). For a mine to be economically feasible, concentrations between 1 and 2% (10,000–20,000 ppm) are required. This indicates that the amount of rare earth elements present in the waste heaps of the three studied countries (ES, PL, SI) is too low to be economically feasible."</a:t>
            </a:r>
            <a:endParaRPr lang="en-GB" sz="2400" dirty="0"/>
          </a:p>
        </p:txBody>
      </p:sp>
      <p:pic>
        <p:nvPicPr>
          <p:cNvPr id="14" name="Picture 13">
            <a:extLst>
              <a:ext uri="{FF2B5EF4-FFF2-40B4-BE49-F238E27FC236}">
                <a16:creationId xmlns:a16="http://schemas.microsoft.com/office/drawing/2014/main" id="{376292F7-3F8B-E0E3-F696-882ADF2A16F4}"/>
              </a:ext>
            </a:extLst>
          </p:cNvPr>
          <p:cNvPicPr>
            <a:picLocks noChangeAspect="1"/>
          </p:cNvPicPr>
          <p:nvPr/>
        </p:nvPicPr>
        <p:blipFill>
          <a:blip r:embed="rId6"/>
          <a:stretch>
            <a:fillRect/>
          </a:stretch>
        </p:blipFill>
        <p:spPr>
          <a:xfrm>
            <a:off x="6210685" y="1562091"/>
            <a:ext cx="5717602" cy="4277234"/>
          </a:xfrm>
          <a:prstGeom prst="rect">
            <a:avLst/>
          </a:prstGeom>
        </p:spPr>
      </p:pic>
      <p:pic>
        <p:nvPicPr>
          <p:cNvPr id="2" name="Obraz 1">
            <a:extLst>
              <a:ext uri="{FF2B5EF4-FFF2-40B4-BE49-F238E27FC236}">
                <a16:creationId xmlns:a16="http://schemas.microsoft.com/office/drawing/2014/main" id="{89544CFE-9F91-46C2-04AB-4ACB5FC8B438}"/>
              </a:ext>
            </a:extLst>
          </p:cNvPr>
          <p:cNvPicPr>
            <a:picLocks noChangeAspect="1"/>
          </p:cNvPicPr>
          <p:nvPr/>
        </p:nvPicPr>
        <p:blipFill>
          <a:blip r:embed="rId7"/>
          <a:stretch>
            <a:fillRect/>
          </a:stretch>
        </p:blipFill>
        <p:spPr>
          <a:xfrm>
            <a:off x="8823220" y="6380503"/>
            <a:ext cx="1037016" cy="293377"/>
          </a:xfrm>
          <a:prstGeom prst="rect">
            <a:avLst/>
          </a:prstGeom>
        </p:spPr>
      </p:pic>
      <p:pic>
        <p:nvPicPr>
          <p:cNvPr id="11" name="Obraz 10">
            <a:extLst>
              <a:ext uri="{FF2B5EF4-FFF2-40B4-BE49-F238E27FC236}">
                <a16:creationId xmlns:a16="http://schemas.microsoft.com/office/drawing/2014/main" id="{39AB936A-D9F3-42DC-ABB4-7A7B19402E9D}"/>
              </a:ext>
            </a:extLst>
          </p:cNvPr>
          <p:cNvPicPr>
            <a:picLocks noChangeAspect="1"/>
          </p:cNvPicPr>
          <p:nvPr/>
        </p:nvPicPr>
        <p:blipFill>
          <a:blip r:embed="rId8"/>
          <a:stretch>
            <a:fillRect/>
          </a:stretch>
        </p:blipFill>
        <p:spPr>
          <a:xfrm>
            <a:off x="9977863" y="6381806"/>
            <a:ext cx="1410103" cy="293377"/>
          </a:xfrm>
          <a:prstGeom prst="rect">
            <a:avLst/>
          </a:prstGeom>
        </p:spPr>
      </p:pic>
      <p:pic>
        <p:nvPicPr>
          <p:cNvPr id="12" name="Obraz 11">
            <a:extLst>
              <a:ext uri="{FF2B5EF4-FFF2-40B4-BE49-F238E27FC236}">
                <a16:creationId xmlns:a16="http://schemas.microsoft.com/office/drawing/2014/main" id="{15799B49-97C4-5615-1326-A7CA9B0AFD8E}"/>
              </a:ext>
            </a:extLst>
          </p:cNvPr>
          <p:cNvPicPr>
            <a:picLocks noChangeAspect="1"/>
          </p:cNvPicPr>
          <p:nvPr/>
        </p:nvPicPr>
        <p:blipFill>
          <a:blip r:embed="rId9"/>
          <a:stretch>
            <a:fillRect/>
          </a:stretch>
        </p:blipFill>
        <p:spPr>
          <a:xfrm>
            <a:off x="11448409" y="6380503"/>
            <a:ext cx="616234" cy="441580"/>
          </a:xfrm>
          <a:prstGeom prst="rect">
            <a:avLst/>
          </a:prstGeom>
        </p:spPr>
      </p:pic>
      <p:pic>
        <p:nvPicPr>
          <p:cNvPr id="13" name="Obraz 12">
            <a:extLst>
              <a:ext uri="{FF2B5EF4-FFF2-40B4-BE49-F238E27FC236}">
                <a16:creationId xmlns:a16="http://schemas.microsoft.com/office/drawing/2014/main" id="{5787A05E-5D64-0C93-83FB-341B38C3CE65}"/>
              </a:ext>
            </a:extLst>
          </p:cNvPr>
          <p:cNvPicPr>
            <a:picLocks noChangeAspect="1"/>
          </p:cNvPicPr>
          <p:nvPr/>
        </p:nvPicPr>
        <p:blipFill>
          <a:blip r:embed="rId10"/>
          <a:stretch>
            <a:fillRect/>
          </a:stretch>
        </p:blipFill>
        <p:spPr>
          <a:xfrm>
            <a:off x="103545" y="6297568"/>
            <a:ext cx="7289720" cy="459246"/>
          </a:xfrm>
          <a:prstGeom prst="rect">
            <a:avLst/>
          </a:prstGeom>
        </p:spPr>
      </p:pic>
    </p:spTree>
    <p:extLst>
      <p:ext uri="{BB962C8B-B14F-4D97-AF65-F5344CB8AC3E}">
        <p14:creationId xmlns:p14="http://schemas.microsoft.com/office/powerpoint/2010/main" val="98680858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B9146A1-4045-9278-228C-2B72E56374FD}"/>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E60BC6B9-9FCF-315C-6618-190BEFA7E603}"/>
              </a:ext>
            </a:extLst>
          </p:cNvPr>
          <p:cNvSpPr>
            <a:spLocks noGrp="1"/>
          </p:cNvSpPr>
          <p:nvPr>
            <p:ph type="title"/>
          </p:nvPr>
        </p:nvSpPr>
        <p:spPr/>
        <p:txBody>
          <a:bodyPr>
            <a:normAutofit fontScale="90000"/>
          </a:bodyPr>
          <a:lstStyle/>
          <a:p>
            <a:br>
              <a:rPr lang="en-US" dirty="0"/>
            </a:br>
            <a:endParaRPr lang="pl-PL" dirty="0"/>
          </a:p>
        </p:txBody>
      </p:sp>
      <p:grpSp>
        <p:nvGrpSpPr>
          <p:cNvPr id="4" name="Grupo 56">
            <a:extLst>
              <a:ext uri="{FF2B5EF4-FFF2-40B4-BE49-F238E27FC236}">
                <a16:creationId xmlns:a16="http://schemas.microsoft.com/office/drawing/2014/main" id="{F2A07874-99B7-A5C8-EF49-A0D37C7A497B}"/>
              </a:ext>
            </a:extLst>
          </p:cNvPr>
          <p:cNvGrpSpPr/>
          <p:nvPr/>
        </p:nvGrpSpPr>
        <p:grpSpPr>
          <a:xfrm>
            <a:off x="6874729" y="312043"/>
            <a:ext cx="5053562" cy="805839"/>
            <a:chOff x="6998431" y="392025"/>
            <a:chExt cx="4897918" cy="805839"/>
          </a:xfrm>
        </p:grpSpPr>
        <p:pic>
          <p:nvPicPr>
            <p:cNvPr id="5" name="Imagen 57" descr="Logotipo&#10;&#10;Descripción generada automáticamente">
              <a:extLst>
                <a:ext uri="{FF2B5EF4-FFF2-40B4-BE49-F238E27FC236}">
                  <a16:creationId xmlns:a16="http://schemas.microsoft.com/office/drawing/2014/main" id="{74743315-15DC-CC98-9414-2FF030F497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6" name="Conector recto 60">
              <a:extLst>
                <a:ext uri="{FF2B5EF4-FFF2-40B4-BE49-F238E27FC236}">
                  <a16:creationId xmlns:a16="http://schemas.microsoft.com/office/drawing/2014/main" id="{C79456EB-7018-137D-884C-9A729297551F}"/>
                </a:ext>
              </a:extLst>
            </p:cNvPr>
            <p:cNvCxnSpPr/>
            <p:nvPr/>
          </p:nvCxnSpPr>
          <p:spPr>
            <a:xfrm flipH="1">
              <a:off x="6998428" y="1197864"/>
              <a:ext cx="4897916"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8" name="Picture 4" descr="Inforegio - Download centre for visual elements">
            <a:extLst>
              <a:ext uri="{FF2B5EF4-FFF2-40B4-BE49-F238E27FC236}">
                <a16:creationId xmlns:a16="http://schemas.microsoft.com/office/drawing/2014/main" id="{3DDE7B35-0DFA-E12E-D630-657F46C625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1544" y="460035"/>
            <a:ext cx="1963099" cy="412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a:extLst>
              <a:ext uri="{FF2B5EF4-FFF2-40B4-BE49-F238E27FC236}">
                <a16:creationId xmlns:a16="http://schemas.microsoft.com/office/drawing/2014/main" id="{44016B9A-DB3E-5C9A-7AE5-6136BA475586}"/>
              </a:ext>
            </a:extLst>
          </p:cNvPr>
          <p:cNvSpPr txBox="1"/>
          <p:nvPr/>
        </p:nvSpPr>
        <p:spPr>
          <a:xfrm>
            <a:off x="429236" y="266739"/>
            <a:ext cx="606710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GreenJOBS video</a:t>
            </a:r>
            <a:endParaRPr kumimoji="0" lang="en-GB"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endParaRPr>
          </a:p>
        </p:txBody>
      </p:sp>
      <p:sp>
        <p:nvSpPr>
          <p:cNvPr id="9" name="CuadroTexto 8">
            <a:extLst>
              <a:ext uri="{FF2B5EF4-FFF2-40B4-BE49-F238E27FC236}">
                <a16:creationId xmlns:a16="http://schemas.microsoft.com/office/drawing/2014/main" id="{DE3BE68E-3465-D42D-D573-D650741FC2F4}"/>
              </a:ext>
            </a:extLst>
          </p:cNvPr>
          <p:cNvSpPr txBox="1"/>
          <p:nvPr/>
        </p:nvSpPr>
        <p:spPr>
          <a:xfrm>
            <a:off x="198408" y="5180174"/>
            <a:ext cx="11729878"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285430"/>
                </a:solidFill>
                <a:effectLst/>
                <a:uLnTx/>
                <a:uFillTx/>
                <a:latin typeface="Corbel" panose="020B0503020204020204"/>
                <a:ea typeface="+mn-ea"/>
                <a:cs typeface="+mn-cs"/>
                <a:hlinkClick r:id="rId5"/>
              </a:rPr>
              <a:t>https://urldefense.com/v3/__https://www.youtube.com/watch?v=o2sngsLmjwY__;!!D9dNQwwGXtA!R7pD3Fhe2l0YQOJiaYU4QCuZW4GpnnWNrBxiDTkmYFh50XvQ5MBZ7TsEKpumTLliL8klEl0LdsNTW_oZq1U$</a:t>
            </a:r>
            <a:r>
              <a:rPr kumimoji="0" lang="es-ES" sz="2400" b="0" i="0" u="none" strike="noStrike" kern="1200" cap="none" spc="0" normalizeH="0" baseline="0" noProof="0" dirty="0">
                <a:ln>
                  <a:noFill/>
                </a:ln>
                <a:solidFill>
                  <a:srgbClr val="285430"/>
                </a:solidFill>
                <a:effectLst/>
                <a:uLnTx/>
                <a:uFillTx/>
                <a:latin typeface="Corbel" panose="020B0503020204020204"/>
                <a:ea typeface="+mn-ea"/>
                <a:cs typeface="+mn-cs"/>
              </a:rPr>
              <a:t>  </a:t>
            </a:r>
          </a:p>
        </p:txBody>
      </p:sp>
      <p:pic>
        <p:nvPicPr>
          <p:cNvPr id="1026" name="Picture 2">
            <a:extLst>
              <a:ext uri="{FF2B5EF4-FFF2-40B4-BE49-F238E27FC236}">
                <a16:creationId xmlns:a16="http://schemas.microsoft.com/office/drawing/2014/main" id="{31293948-136C-91E2-D789-01C0DF2119D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3634" y="1745789"/>
            <a:ext cx="6080919" cy="3420716"/>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a:extLst>
              <a:ext uri="{FF2B5EF4-FFF2-40B4-BE49-F238E27FC236}">
                <a16:creationId xmlns:a16="http://schemas.microsoft.com/office/drawing/2014/main" id="{233E949C-2A51-6F36-A41A-5E2C2C53437F}"/>
              </a:ext>
            </a:extLst>
          </p:cNvPr>
          <p:cNvPicPr>
            <a:picLocks noChangeAspect="1"/>
          </p:cNvPicPr>
          <p:nvPr/>
        </p:nvPicPr>
        <p:blipFill>
          <a:blip r:embed="rId7"/>
          <a:stretch>
            <a:fillRect/>
          </a:stretch>
        </p:blipFill>
        <p:spPr>
          <a:xfrm>
            <a:off x="6874570" y="460789"/>
            <a:ext cx="1823425" cy="417794"/>
          </a:xfrm>
          <a:prstGeom prst="rect">
            <a:avLst/>
          </a:prstGeom>
        </p:spPr>
      </p:pic>
      <p:pic>
        <p:nvPicPr>
          <p:cNvPr id="2" name="Obraz 1">
            <a:extLst>
              <a:ext uri="{FF2B5EF4-FFF2-40B4-BE49-F238E27FC236}">
                <a16:creationId xmlns:a16="http://schemas.microsoft.com/office/drawing/2014/main" id="{BD60569D-21C7-9ECC-635B-9CDB64FFAD70}"/>
              </a:ext>
            </a:extLst>
          </p:cNvPr>
          <p:cNvPicPr>
            <a:picLocks noChangeAspect="1"/>
          </p:cNvPicPr>
          <p:nvPr/>
        </p:nvPicPr>
        <p:blipFill>
          <a:blip r:embed="rId8"/>
          <a:stretch>
            <a:fillRect/>
          </a:stretch>
        </p:blipFill>
        <p:spPr>
          <a:xfrm>
            <a:off x="8823220" y="6380503"/>
            <a:ext cx="1037016" cy="293377"/>
          </a:xfrm>
          <a:prstGeom prst="rect">
            <a:avLst/>
          </a:prstGeom>
        </p:spPr>
      </p:pic>
      <p:pic>
        <p:nvPicPr>
          <p:cNvPr id="11" name="Obraz 10">
            <a:extLst>
              <a:ext uri="{FF2B5EF4-FFF2-40B4-BE49-F238E27FC236}">
                <a16:creationId xmlns:a16="http://schemas.microsoft.com/office/drawing/2014/main" id="{F1FFB1D2-816C-A31D-0155-641B21C51DF9}"/>
              </a:ext>
            </a:extLst>
          </p:cNvPr>
          <p:cNvPicPr>
            <a:picLocks noChangeAspect="1"/>
          </p:cNvPicPr>
          <p:nvPr/>
        </p:nvPicPr>
        <p:blipFill>
          <a:blip r:embed="rId9"/>
          <a:stretch>
            <a:fillRect/>
          </a:stretch>
        </p:blipFill>
        <p:spPr>
          <a:xfrm>
            <a:off x="9977863" y="6381806"/>
            <a:ext cx="1410103" cy="293377"/>
          </a:xfrm>
          <a:prstGeom prst="rect">
            <a:avLst/>
          </a:prstGeom>
        </p:spPr>
      </p:pic>
      <p:pic>
        <p:nvPicPr>
          <p:cNvPr id="12" name="Obraz 11">
            <a:extLst>
              <a:ext uri="{FF2B5EF4-FFF2-40B4-BE49-F238E27FC236}">
                <a16:creationId xmlns:a16="http://schemas.microsoft.com/office/drawing/2014/main" id="{BE4AF8CF-64A6-A399-4A0D-4E05D24867EC}"/>
              </a:ext>
            </a:extLst>
          </p:cNvPr>
          <p:cNvPicPr>
            <a:picLocks noChangeAspect="1"/>
          </p:cNvPicPr>
          <p:nvPr/>
        </p:nvPicPr>
        <p:blipFill>
          <a:blip r:embed="rId10"/>
          <a:stretch>
            <a:fillRect/>
          </a:stretch>
        </p:blipFill>
        <p:spPr>
          <a:xfrm>
            <a:off x="11448409" y="6380503"/>
            <a:ext cx="616234" cy="441580"/>
          </a:xfrm>
          <a:prstGeom prst="rect">
            <a:avLst/>
          </a:prstGeom>
        </p:spPr>
      </p:pic>
      <p:pic>
        <p:nvPicPr>
          <p:cNvPr id="13" name="Obraz 12">
            <a:extLst>
              <a:ext uri="{FF2B5EF4-FFF2-40B4-BE49-F238E27FC236}">
                <a16:creationId xmlns:a16="http://schemas.microsoft.com/office/drawing/2014/main" id="{3021D3D3-477B-3F08-2801-4097962B59F4}"/>
              </a:ext>
            </a:extLst>
          </p:cNvPr>
          <p:cNvPicPr>
            <a:picLocks noChangeAspect="1"/>
          </p:cNvPicPr>
          <p:nvPr/>
        </p:nvPicPr>
        <p:blipFill>
          <a:blip r:embed="rId11"/>
          <a:stretch>
            <a:fillRect/>
          </a:stretch>
        </p:blipFill>
        <p:spPr>
          <a:xfrm>
            <a:off x="103545" y="6297568"/>
            <a:ext cx="7289720" cy="459246"/>
          </a:xfrm>
          <a:prstGeom prst="rect">
            <a:avLst/>
          </a:prstGeom>
        </p:spPr>
      </p:pic>
    </p:spTree>
    <p:extLst>
      <p:ext uri="{BB962C8B-B14F-4D97-AF65-F5344CB8AC3E}">
        <p14:creationId xmlns:p14="http://schemas.microsoft.com/office/powerpoint/2010/main" val="76114018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1520A-45FD-991C-028F-CD8795461C5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350A53EA-CEAA-C50C-FCD1-F4EE39A0C6CF}"/>
              </a:ext>
            </a:extLst>
          </p:cNvPr>
          <p:cNvSpPr>
            <a:spLocks noGrp="1"/>
          </p:cNvSpPr>
          <p:nvPr>
            <p:ph type="title"/>
          </p:nvPr>
        </p:nvSpPr>
        <p:spPr/>
        <p:txBody>
          <a:bodyPr>
            <a:normAutofit fontScale="90000"/>
          </a:bodyPr>
          <a:lstStyle/>
          <a:p>
            <a:br>
              <a:rPr lang="en-US" dirty="0"/>
            </a:br>
            <a:endParaRPr lang="pl-PL" dirty="0"/>
          </a:p>
        </p:txBody>
      </p:sp>
      <p:grpSp>
        <p:nvGrpSpPr>
          <p:cNvPr id="4" name="Grupo 56">
            <a:extLst>
              <a:ext uri="{FF2B5EF4-FFF2-40B4-BE49-F238E27FC236}">
                <a16:creationId xmlns:a16="http://schemas.microsoft.com/office/drawing/2014/main" id="{B57219BD-652C-787C-6EEC-D75A06EC2C30}"/>
              </a:ext>
            </a:extLst>
          </p:cNvPr>
          <p:cNvGrpSpPr/>
          <p:nvPr/>
        </p:nvGrpSpPr>
        <p:grpSpPr>
          <a:xfrm>
            <a:off x="6874259" y="313891"/>
            <a:ext cx="5050559" cy="805360"/>
            <a:chOff x="6998431" y="392025"/>
            <a:chExt cx="4897918" cy="805839"/>
          </a:xfrm>
        </p:grpSpPr>
        <p:pic>
          <p:nvPicPr>
            <p:cNvPr id="5" name="Imagen 57" descr="Logotipo&#10;&#10;Descripción generada automáticamente">
              <a:extLst>
                <a:ext uri="{FF2B5EF4-FFF2-40B4-BE49-F238E27FC236}">
                  <a16:creationId xmlns:a16="http://schemas.microsoft.com/office/drawing/2014/main" id="{FF319328-A92A-15CA-CE9E-7B72B245E0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6" name="Conector recto 60">
              <a:extLst>
                <a:ext uri="{FF2B5EF4-FFF2-40B4-BE49-F238E27FC236}">
                  <a16:creationId xmlns:a16="http://schemas.microsoft.com/office/drawing/2014/main" id="{A8557740-3BE7-A22A-92F8-155EE8FA2A30}"/>
                </a:ext>
              </a:extLst>
            </p:cNvPr>
            <p:cNvCxnSpPr/>
            <p:nvPr/>
          </p:nvCxnSpPr>
          <p:spPr>
            <a:xfrm flipH="1">
              <a:off x="6998428" y="1197864"/>
              <a:ext cx="4897916"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8" name="Picture 4" descr="Inforegio - Download centre for visual elements">
            <a:extLst>
              <a:ext uri="{FF2B5EF4-FFF2-40B4-BE49-F238E27FC236}">
                <a16:creationId xmlns:a16="http://schemas.microsoft.com/office/drawing/2014/main" id="{437A2666-0EAD-FB16-3A5B-3DD120F1A8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9157" y="461794"/>
            <a:ext cx="1961933" cy="4120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A black background with green letters and numbers&#10;&#10;AI-generated content may be incorrect.">
            <a:extLst>
              <a:ext uri="{FF2B5EF4-FFF2-40B4-BE49-F238E27FC236}">
                <a16:creationId xmlns:a16="http://schemas.microsoft.com/office/drawing/2014/main" id="{4F8A585D-3907-9028-095B-87BDFAC3C4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5374" y="139526"/>
            <a:ext cx="1627139" cy="1056541"/>
          </a:xfrm>
          <a:prstGeom prst="rect">
            <a:avLst/>
          </a:prstGeom>
        </p:spPr>
      </p:pic>
      <p:pic>
        <p:nvPicPr>
          <p:cNvPr id="2" name="Obraz 1">
            <a:extLst>
              <a:ext uri="{FF2B5EF4-FFF2-40B4-BE49-F238E27FC236}">
                <a16:creationId xmlns:a16="http://schemas.microsoft.com/office/drawing/2014/main" id="{53B924F1-3602-D28B-6920-5C50D98EE35E}"/>
              </a:ext>
            </a:extLst>
          </p:cNvPr>
          <p:cNvPicPr>
            <a:picLocks noChangeAspect="1"/>
          </p:cNvPicPr>
          <p:nvPr/>
        </p:nvPicPr>
        <p:blipFill>
          <a:blip r:embed="rId6"/>
          <a:stretch>
            <a:fillRect/>
          </a:stretch>
        </p:blipFill>
        <p:spPr>
          <a:xfrm>
            <a:off x="8821593" y="6378745"/>
            <a:ext cx="1036399" cy="293203"/>
          </a:xfrm>
          <a:prstGeom prst="rect">
            <a:avLst/>
          </a:prstGeom>
        </p:spPr>
      </p:pic>
      <p:pic>
        <p:nvPicPr>
          <p:cNvPr id="9" name="Obraz 8">
            <a:extLst>
              <a:ext uri="{FF2B5EF4-FFF2-40B4-BE49-F238E27FC236}">
                <a16:creationId xmlns:a16="http://schemas.microsoft.com/office/drawing/2014/main" id="{4BDB5A2B-074F-4A68-4304-115133B81616}"/>
              </a:ext>
            </a:extLst>
          </p:cNvPr>
          <p:cNvPicPr>
            <a:picLocks noChangeAspect="1"/>
          </p:cNvPicPr>
          <p:nvPr/>
        </p:nvPicPr>
        <p:blipFill>
          <a:blip r:embed="rId7"/>
          <a:stretch>
            <a:fillRect/>
          </a:stretch>
        </p:blipFill>
        <p:spPr>
          <a:xfrm>
            <a:off x="9975550" y="6380047"/>
            <a:ext cx="1409264" cy="293203"/>
          </a:xfrm>
          <a:prstGeom prst="rect">
            <a:avLst/>
          </a:prstGeom>
        </p:spPr>
      </p:pic>
      <p:pic>
        <p:nvPicPr>
          <p:cNvPr id="12" name="Obraz 11">
            <a:extLst>
              <a:ext uri="{FF2B5EF4-FFF2-40B4-BE49-F238E27FC236}">
                <a16:creationId xmlns:a16="http://schemas.microsoft.com/office/drawing/2014/main" id="{62D66356-CFBD-019C-76C2-9E14E383DBC7}"/>
              </a:ext>
            </a:extLst>
          </p:cNvPr>
          <p:cNvPicPr>
            <a:picLocks noChangeAspect="1"/>
          </p:cNvPicPr>
          <p:nvPr/>
        </p:nvPicPr>
        <p:blipFill>
          <a:blip r:embed="rId8"/>
          <a:stretch>
            <a:fillRect/>
          </a:stretch>
        </p:blipFill>
        <p:spPr>
          <a:xfrm>
            <a:off x="11445221" y="6378744"/>
            <a:ext cx="615868" cy="441317"/>
          </a:xfrm>
          <a:prstGeom prst="rect">
            <a:avLst/>
          </a:prstGeom>
        </p:spPr>
      </p:pic>
      <p:pic>
        <p:nvPicPr>
          <p:cNvPr id="16" name="Obraz 15">
            <a:extLst>
              <a:ext uri="{FF2B5EF4-FFF2-40B4-BE49-F238E27FC236}">
                <a16:creationId xmlns:a16="http://schemas.microsoft.com/office/drawing/2014/main" id="{11D06249-992C-AA1B-D7EE-4A8525F95EDA}"/>
              </a:ext>
            </a:extLst>
          </p:cNvPr>
          <p:cNvPicPr>
            <a:picLocks noChangeAspect="1"/>
          </p:cNvPicPr>
          <p:nvPr/>
        </p:nvPicPr>
        <p:blipFill>
          <a:blip r:embed="rId9"/>
          <a:stretch>
            <a:fillRect/>
          </a:stretch>
        </p:blipFill>
        <p:spPr>
          <a:xfrm>
            <a:off x="107099" y="6295859"/>
            <a:ext cx="7285388" cy="458973"/>
          </a:xfrm>
          <a:prstGeom prst="rect">
            <a:avLst/>
          </a:prstGeom>
        </p:spPr>
      </p:pic>
      <p:sp>
        <p:nvSpPr>
          <p:cNvPr id="19" name="TextBox 5"/>
          <p:cNvSpPr txBox="1"/>
          <p:nvPr/>
        </p:nvSpPr>
        <p:spPr>
          <a:xfrm>
            <a:off x="8339458" y="3788459"/>
            <a:ext cx="3468131" cy="2102083"/>
          </a:xfrm>
          <a:prstGeom prst="rect">
            <a:avLst/>
          </a:prstGeom>
          <a:noFill/>
        </p:spPr>
        <p:txBody>
          <a:bodyPr wrap="square" rtlCol="0">
            <a:spAutoFit/>
          </a:bodyPr>
          <a:lstStyle/>
          <a:p>
            <a:r>
              <a:rPr lang="fr-BE" altLang="en-US" sz="2393" dirty="0">
                <a:solidFill>
                  <a:schemeClr val="tx1">
                    <a:lumMod val="65000"/>
                    <a:lumOff val="35000"/>
                  </a:schemeClr>
                </a:solidFill>
                <a:latin typeface="Arial" panose="020B0604020202020204" pitchFamily="34" charset="0"/>
                <a:cs typeface="Times New Roman" panose="02020603050405020304" pitchFamily="18" charset="0"/>
              </a:rPr>
              <a:t>Call: RFCS-202</a:t>
            </a:r>
            <a:r>
              <a:rPr lang="pl-PL" altLang="en-US" sz="2393" dirty="0">
                <a:solidFill>
                  <a:schemeClr val="tx1">
                    <a:lumMod val="65000"/>
                    <a:lumOff val="35000"/>
                  </a:schemeClr>
                </a:solidFill>
                <a:latin typeface="Arial" panose="020B0604020202020204" pitchFamily="34" charset="0"/>
                <a:cs typeface="Times New Roman" panose="02020603050405020304" pitchFamily="18" charset="0"/>
              </a:rPr>
              <a:t>3-JT</a:t>
            </a:r>
            <a:br>
              <a:rPr lang="fr-BE" altLang="en-US" sz="2393" dirty="0">
                <a:solidFill>
                  <a:schemeClr val="tx1">
                    <a:lumMod val="65000"/>
                    <a:lumOff val="35000"/>
                  </a:schemeClr>
                </a:solidFill>
                <a:latin typeface="Arial" panose="020B0604020202020204" pitchFamily="34" charset="0"/>
                <a:cs typeface="Times New Roman" panose="02020603050405020304" pitchFamily="18" charset="0"/>
              </a:rPr>
            </a:br>
            <a:r>
              <a:rPr lang="fr-BE" altLang="en-US" sz="2393" dirty="0">
                <a:solidFill>
                  <a:schemeClr val="tx1">
                    <a:lumMod val="65000"/>
                    <a:lumOff val="35000"/>
                  </a:schemeClr>
                </a:solidFill>
                <a:latin typeface="Arial" panose="020B0604020202020204" pitchFamily="34" charset="0"/>
                <a:cs typeface="Times New Roman" panose="02020603050405020304" pitchFamily="18" charset="0"/>
              </a:rPr>
              <a:t>Instrument: </a:t>
            </a:r>
            <a:r>
              <a:rPr lang="pl-PL" altLang="en-US" sz="2393" dirty="0">
                <a:solidFill>
                  <a:schemeClr val="tx1">
                    <a:lumMod val="65000"/>
                    <a:lumOff val="35000"/>
                  </a:schemeClr>
                </a:solidFill>
                <a:latin typeface="Arial" panose="020B0604020202020204" pitchFamily="34" charset="0"/>
                <a:cs typeface="Times New Roman" panose="02020603050405020304" pitchFamily="18" charset="0"/>
              </a:rPr>
              <a:t>PDR</a:t>
            </a:r>
            <a:br>
              <a:rPr lang="fr-BE" altLang="en-US" sz="2393" dirty="0">
                <a:solidFill>
                  <a:schemeClr val="tx1">
                    <a:lumMod val="65000"/>
                    <a:lumOff val="35000"/>
                  </a:schemeClr>
                </a:solidFill>
                <a:latin typeface="Arial" panose="020B0604020202020204" pitchFamily="34" charset="0"/>
                <a:cs typeface="Times New Roman" panose="02020603050405020304" pitchFamily="18" charset="0"/>
              </a:rPr>
            </a:br>
            <a:r>
              <a:rPr lang="fr-BE" altLang="en-US" sz="2393" dirty="0">
                <a:solidFill>
                  <a:schemeClr val="tx1">
                    <a:lumMod val="65000"/>
                    <a:lumOff val="35000"/>
                  </a:schemeClr>
                </a:solidFill>
                <a:latin typeface="Arial" panose="020B0604020202020204" pitchFamily="34" charset="0"/>
                <a:cs typeface="Times New Roman" panose="02020603050405020304" pitchFamily="18" charset="0"/>
              </a:rPr>
              <a:t>Start date: </a:t>
            </a:r>
            <a:r>
              <a:rPr lang="pl-PL" altLang="en-US" sz="2393" dirty="0">
                <a:solidFill>
                  <a:schemeClr val="tx1">
                    <a:lumMod val="65000"/>
                    <a:lumOff val="35000"/>
                  </a:schemeClr>
                </a:solidFill>
                <a:latin typeface="Arial" panose="020B0604020202020204" pitchFamily="34" charset="0"/>
                <a:cs typeface="Times New Roman" panose="02020603050405020304" pitchFamily="18" charset="0"/>
              </a:rPr>
              <a:t>01</a:t>
            </a:r>
            <a:r>
              <a:rPr lang="fr-BE" altLang="en-US" sz="2393" dirty="0">
                <a:solidFill>
                  <a:schemeClr val="tx1">
                    <a:lumMod val="65000"/>
                    <a:lumOff val="35000"/>
                  </a:schemeClr>
                </a:solidFill>
                <a:latin typeface="Arial" panose="020B0604020202020204" pitchFamily="34" charset="0"/>
                <a:cs typeface="Times New Roman" panose="02020603050405020304" pitchFamily="18" charset="0"/>
              </a:rPr>
              <a:t>/</a:t>
            </a:r>
            <a:r>
              <a:rPr lang="pl-PL" altLang="en-US" sz="2393" dirty="0">
                <a:solidFill>
                  <a:schemeClr val="tx1">
                    <a:lumMod val="65000"/>
                    <a:lumOff val="35000"/>
                  </a:schemeClr>
                </a:solidFill>
                <a:latin typeface="Arial" panose="020B0604020202020204" pitchFamily="34" charset="0"/>
                <a:cs typeface="Times New Roman" panose="02020603050405020304" pitchFamily="18" charset="0"/>
              </a:rPr>
              <a:t>04</a:t>
            </a:r>
            <a:r>
              <a:rPr lang="fr-BE" altLang="en-US" sz="2393" dirty="0">
                <a:solidFill>
                  <a:schemeClr val="tx1">
                    <a:lumMod val="65000"/>
                    <a:lumOff val="35000"/>
                  </a:schemeClr>
                </a:solidFill>
                <a:latin typeface="Arial" panose="020B0604020202020204" pitchFamily="34" charset="0"/>
                <a:cs typeface="Times New Roman" panose="02020603050405020304" pitchFamily="18" charset="0"/>
              </a:rPr>
              <a:t>/</a:t>
            </a:r>
            <a:r>
              <a:rPr lang="pl-PL" altLang="en-US" sz="2393" dirty="0">
                <a:solidFill>
                  <a:schemeClr val="tx1">
                    <a:lumMod val="65000"/>
                    <a:lumOff val="35000"/>
                  </a:schemeClr>
                </a:solidFill>
                <a:latin typeface="Arial" panose="020B0604020202020204" pitchFamily="34" charset="0"/>
                <a:cs typeface="Times New Roman" panose="02020603050405020304" pitchFamily="18" charset="0"/>
              </a:rPr>
              <a:t>20</a:t>
            </a:r>
            <a:r>
              <a:rPr lang="es-ES" altLang="en-US" sz="2393" dirty="0">
                <a:solidFill>
                  <a:schemeClr val="tx1">
                    <a:lumMod val="65000"/>
                    <a:lumOff val="35000"/>
                  </a:schemeClr>
                </a:solidFill>
                <a:latin typeface="Arial" panose="020B0604020202020204" pitchFamily="34" charset="0"/>
                <a:cs typeface="Times New Roman" panose="02020603050405020304" pitchFamily="18" charset="0"/>
              </a:rPr>
              <a:t>2</a:t>
            </a:r>
            <a:r>
              <a:rPr lang="pl-PL" altLang="en-US" sz="2393" dirty="0">
                <a:solidFill>
                  <a:schemeClr val="tx1">
                    <a:lumMod val="65000"/>
                    <a:lumOff val="35000"/>
                  </a:schemeClr>
                </a:solidFill>
                <a:latin typeface="Arial" panose="020B0604020202020204" pitchFamily="34" charset="0"/>
                <a:cs typeface="Times New Roman" panose="02020603050405020304" pitchFamily="18" charset="0"/>
              </a:rPr>
              <a:t>4</a:t>
            </a:r>
            <a:br>
              <a:rPr lang="fr-BE" altLang="en-US" sz="2393" dirty="0">
                <a:solidFill>
                  <a:schemeClr val="tx1">
                    <a:lumMod val="65000"/>
                    <a:lumOff val="35000"/>
                  </a:schemeClr>
                </a:solidFill>
                <a:latin typeface="Arial" panose="020B0604020202020204" pitchFamily="34" charset="0"/>
                <a:cs typeface="Times New Roman" panose="02020603050405020304" pitchFamily="18" charset="0"/>
              </a:rPr>
            </a:br>
            <a:r>
              <a:rPr lang="en-GB" altLang="en-US" sz="2393" dirty="0">
                <a:solidFill>
                  <a:schemeClr val="tx1">
                    <a:lumMod val="65000"/>
                    <a:lumOff val="35000"/>
                  </a:schemeClr>
                </a:solidFill>
                <a:latin typeface="Arial" panose="020B0604020202020204" pitchFamily="34" charset="0"/>
                <a:cs typeface="Times New Roman" panose="02020603050405020304" pitchFamily="18" charset="0"/>
              </a:rPr>
              <a:t>End date: </a:t>
            </a:r>
            <a:r>
              <a:rPr lang="pl-PL" altLang="en-US" sz="2393" dirty="0">
                <a:solidFill>
                  <a:schemeClr val="tx1">
                    <a:lumMod val="65000"/>
                    <a:lumOff val="35000"/>
                  </a:schemeClr>
                </a:solidFill>
                <a:latin typeface="Arial" panose="020B0604020202020204" pitchFamily="34" charset="0"/>
                <a:cs typeface="Times New Roman" panose="02020603050405020304" pitchFamily="18" charset="0"/>
              </a:rPr>
              <a:t>30</a:t>
            </a:r>
            <a:r>
              <a:rPr lang="en-GB" altLang="en-US" sz="2393" dirty="0">
                <a:solidFill>
                  <a:schemeClr val="tx1">
                    <a:lumMod val="65000"/>
                    <a:lumOff val="35000"/>
                  </a:schemeClr>
                </a:solidFill>
                <a:latin typeface="Arial" panose="020B0604020202020204" pitchFamily="34" charset="0"/>
                <a:cs typeface="Times New Roman" panose="02020603050405020304" pitchFamily="18" charset="0"/>
              </a:rPr>
              <a:t>/</a:t>
            </a:r>
            <a:r>
              <a:rPr lang="pl-PL" altLang="en-US" sz="2393" dirty="0">
                <a:solidFill>
                  <a:schemeClr val="tx1">
                    <a:lumMod val="65000"/>
                    <a:lumOff val="35000"/>
                  </a:schemeClr>
                </a:solidFill>
                <a:latin typeface="Arial" panose="020B0604020202020204" pitchFamily="34" charset="0"/>
                <a:cs typeface="Times New Roman" panose="02020603050405020304" pitchFamily="18" charset="0"/>
              </a:rPr>
              <a:t>09</a:t>
            </a:r>
            <a:r>
              <a:rPr lang="en-GB" altLang="en-US" sz="2393" dirty="0">
                <a:solidFill>
                  <a:schemeClr val="tx1">
                    <a:lumMod val="65000"/>
                    <a:lumOff val="35000"/>
                  </a:schemeClr>
                </a:solidFill>
                <a:latin typeface="Arial" panose="020B0604020202020204" pitchFamily="34" charset="0"/>
                <a:cs typeface="Times New Roman" panose="02020603050405020304" pitchFamily="18" charset="0"/>
              </a:rPr>
              <a:t>/</a:t>
            </a:r>
            <a:r>
              <a:rPr lang="pl-PL" altLang="en-US" sz="2393" dirty="0">
                <a:solidFill>
                  <a:schemeClr val="tx1">
                    <a:lumMod val="65000"/>
                    <a:lumOff val="35000"/>
                  </a:schemeClr>
                </a:solidFill>
                <a:latin typeface="Arial" panose="020B0604020202020204" pitchFamily="34" charset="0"/>
                <a:cs typeface="Times New Roman" panose="02020603050405020304" pitchFamily="18" charset="0"/>
              </a:rPr>
              <a:t>2028</a:t>
            </a:r>
            <a:endParaRPr lang="en-GB" altLang="en-US" sz="2393" dirty="0">
              <a:solidFill>
                <a:schemeClr val="tx1">
                  <a:lumMod val="65000"/>
                  <a:lumOff val="35000"/>
                </a:schemeClr>
              </a:solidFill>
              <a:latin typeface="Arial" panose="020B0604020202020204" pitchFamily="34" charset="0"/>
              <a:cs typeface="Times New Roman" panose="02020603050405020304" pitchFamily="18" charset="0"/>
            </a:endParaRPr>
          </a:p>
          <a:p>
            <a:r>
              <a:rPr lang="en-GB" altLang="en-US" sz="2393" dirty="0">
                <a:solidFill>
                  <a:schemeClr val="tx1">
                    <a:lumMod val="65000"/>
                    <a:lumOff val="35000"/>
                  </a:schemeClr>
                </a:solidFill>
                <a:latin typeface="Arial" panose="020B0604020202020204" pitchFamily="34" charset="0"/>
                <a:cs typeface="Times New Roman" panose="02020603050405020304" pitchFamily="18" charset="0"/>
              </a:rPr>
              <a:t>Budget:</a:t>
            </a:r>
            <a:r>
              <a:rPr lang="fr-BE" altLang="en-US" sz="2393" dirty="0">
                <a:solidFill>
                  <a:schemeClr val="tx1">
                    <a:lumMod val="65000"/>
                    <a:lumOff val="35000"/>
                  </a:schemeClr>
                </a:solidFill>
                <a:latin typeface="Arial" panose="020B0604020202020204" pitchFamily="34" charset="0"/>
                <a:cs typeface="Times New Roman" panose="02020603050405020304" pitchFamily="18" charset="0"/>
              </a:rPr>
              <a:t> </a:t>
            </a:r>
            <a:r>
              <a:rPr lang="pl-PL" altLang="en-US" sz="2393" dirty="0">
                <a:solidFill>
                  <a:schemeClr val="tx1">
                    <a:lumMod val="65000"/>
                    <a:lumOff val="35000"/>
                  </a:schemeClr>
                </a:solidFill>
                <a:latin typeface="Arial" panose="020B0604020202020204" pitchFamily="34" charset="0"/>
                <a:cs typeface="Times New Roman" panose="02020603050405020304" pitchFamily="18" charset="0"/>
              </a:rPr>
              <a:t>18</a:t>
            </a:r>
            <a:r>
              <a:rPr lang="fr-BE" altLang="en-US" sz="2393" dirty="0">
                <a:solidFill>
                  <a:schemeClr val="tx1">
                    <a:lumMod val="65000"/>
                    <a:lumOff val="35000"/>
                  </a:schemeClr>
                </a:solidFill>
                <a:latin typeface="Arial" panose="020B0604020202020204" pitchFamily="34" charset="0"/>
                <a:cs typeface="Times New Roman" panose="02020603050405020304" pitchFamily="18" charset="0"/>
              </a:rPr>
              <a:t>,</a:t>
            </a:r>
            <a:r>
              <a:rPr lang="pl-PL" altLang="en-US" sz="2393" dirty="0">
                <a:solidFill>
                  <a:schemeClr val="tx1">
                    <a:lumMod val="65000"/>
                    <a:lumOff val="35000"/>
                  </a:schemeClr>
                </a:solidFill>
                <a:latin typeface="Arial" panose="020B0604020202020204" pitchFamily="34" charset="0"/>
                <a:cs typeface="Times New Roman" panose="02020603050405020304" pitchFamily="18" charset="0"/>
              </a:rPr>
              <a:t>052</a:t>
            </a:r>
            <a:r>
              <a:rPr lang="fr-BE" altLang="en-US" sz="2393" dirty="0">
                <a:solidFill>
                  <a:schemeClr val="tx1">
                    <a:lumMod val="65000"/>
                    <a:lumOff val="35000"/>
                  </a:schemeClr>
                </a:solidFill>
                <a:latin typeface="Arial" panose="020B0604020202020204" pitchFamily="34" charset="0"/>
                <a:cs typeface="Times New Roman" panose="02020603050405020304" pitchFamily="18" charset="0"/>
              </a:rPr>
              <a:t>,</a:t>
            </a:r>
            <a:r>
              <a:rPr lang="pl-PL" altLang="en-US" sz="2393" dirty="0">
                <a:solidFill>
                  <a:schemeClr val="tx1">
                    <a:lumMod val="65000"/>
                    <a:lumOff val="35000"/>
                  </a:schemeClr>
                </a:solidFill>
                <a:latin typeface="Arial" panose="020B0604020202020204" pitchFamily="34" charset="0"/>
                <a:cs typeface="Times New Roman" panose="02020603050405020304" pitchFamily="18" charset="0"/>
              </a:rPr>
              <a:t>926</a:t>
            </a:r>
            <a:r>
              <a:rPr lang="fr-BE" altLang="en-US" sz="2393" dirty="0">
                <a:solidFill>
                  <a:schemeClr val="tx1">
                    <a:lumMod val="65000"/>
                    <a:lumOff val="35000"/>
                  </a:schemeClr>
                </a:solidFill>
                <a:latin typeface="Arial" panose="020B0604020202020204" pitchFamily="34" charset="0"/>
                <a:cs typeface="Times New Roman" panose="02020603050405020304" pitchFamily="18" charset="0"/>
              </a:rPr>
              <a:t> €</a:t>
            </a:r>
            <a:br>
              <a:rPr lang="en-GB" altLang="en-US" sz="1595" dirty="0"/>
            </a:br>
            <a:endParaRPr lang="fr-BE" sz="1096" dirty="0"/>
          </a:p>
        </p:txBody>
      </p:sp>
      <p:pic>
        <p:nvPicPr>
          <p:cNvPr id="11" name="Obraz 10"/>
          <p:cNvPicPr>
            <a:picLocks noChangeAspect="1"/>
          </p:cNvPicPr>
          <p:nvPr/>
        </p:nvPicPr>
        <p:blipFill>
          <a:blip r:embed="rId10"/>
          <a:stretch>
            <a:fillRect/>
          </a:stretch>
        </p:blipFill>
        <p:spPr>
          <a:xfrm>
            <a:off x="243962" y="1140335"/>
            <a:ext cx="8121129" cy="5217326"/>
          </a:xfrm>
          <a:prstGeom prst="rect">
            <a:avLst/>
          </a:prstGeom>
        </p:spPr>
      </p:pic>
      <p:sp>
        <p:nvSpPr>
          <p:cNvPr id="13" name="Prostokąt 12"/>
          <p:cNvSpPr/>
          <p:nvPr/>
        </p:nvSpPr>
        <p:spPr>
          <a:xfrm>
            <a:off x="8231392" y="1256273"/>
            <a:ext cx="3933180" cy="2301679"/>
          </a:xfrm>
          <a:prstGeom prst="rect">
            <a:avLst/>
          </a:prstGeom>
        </p:spPr>
        <p:txBody>
          <a:bodyPr wrap="square">
            <a:spAutoFit/>
          </a:bodyPr>
          <a:lstStyle/>
          <a:p>
            <a:r>
              <a:rPr lang="en-AU" sz="2393" dirty="0">
                <a:solidFill>
                  <a:schemeClr val="tx1">
                    <a:lumMod val="65000"/>
                    <a:lumOff val="35000"/>
                  </a:schemeClr>
                </a:solidFill>
                <a:latin typeface="Arial" panose="020B0604020202020204" pitchFamily="34" charset="0"/>
                <a:cs typeface="Times New Roman" panose="02020603050405020304" pitchFamily="18" charset="0"/>
              </a:rPr>
              <a:t>Mine-to-H</a:t>
            </a:r>
            <a:r>
              <a:rPr lang="en-AU" sz="2393" baseline="-25000" dirty="0">
                <a:solidFill>
                  <a:schemeClr val="tx1">
                    <a:lumMod val="65000"/>
                    <a:lumOff val="35000"/>
                  </a:schemeClr>
                </a:solidFill>
                <a:latin typeface="Arial" panose="020B0604020202020204" pitchFamily="34" charset="0"/>
                <a:cs typeface="Times New Roman" panose="02020603050405020304" pitchFamily="18" charset="0"/>
              </a:rPr>
              <a:t>2</a:t>
            </a:r>
            <a:r>
              <a:rPr lang="en-AU" sz="2393" dirty="0">
                <a:solidFill>
                  <a:schemeClr val="tx1">
                    <a:lumMod val="65000"/>
                    <a:lumOff val="35000"/>
                  </a:schemeClr>
                </a:solidFill>
                <a:latin typeface="Arial" panose="020B0604020202020204" pitchFamily="34" charset="0"/>
                <a:cs typeface="Times New Roman" panose="02020603050405020304" pitchFamily="18" charset="0"/>
              </a:rPr>
              <a:t>: Repurposing a former coal mine: Green hydrogen for the transport sector using the circular economy coupled with the heating sector</a:t>
            </a:r>
            <a:endParaRPr lang="en-US" sz="2393" dirty="0">
              <a:solidFill>
                <a:schemeClr val="tx1">
                  <a:lumMod val="65000"/>
                  <a:lumOff val="35000"/>
                </a:schemeClr>
              </a:solidFill>
              <a:latin typeface="Arial" panose="020B0604020202020204" pitchFamily="34" charset="0"/>
              <a:cs typeface="Times New Roman" panose="02020603050405020304" pitchFamily="18" charset="0"/>
            </a:endParaRPr>
          </a:p>
        </p:txBody>
      </p:sp>
      <p:sp>
        <p:nvSpPr>
          <p:cNvPr id="17" name="TextBox 2">
            <a:extLst>
              <a:ext uri="{FF2B5EF4-FFF2-40B4-BE49-F238E27FC236}">
                <a16:creationId xmlns:a16="http://schemas.microsoft.com/office/drawing/2014/main" id="{EC4C095F-AECD-00A1-C374-EA294E660798}"/>
              </a:ext>
            </a:extLst>
          </p:cNvPr>
          <p:cNvSpPr txBox="1"/>
          <p:nvPr/>
        </p:nvSpPr>
        <p:spPr>
          <a:xfrm>
            <a:off x="431759" y="232909"/>
            <a:ext cx="6051655" cy="644685"/>
          </a:xfrm>
          <a:prstGeom prst="rect">
            <a:avLst/>
          </a:prstGeom>
          <a:noFill/>
        </p:spPr>
        <p:txBody>
          <a:bodyPr wrap="square">
            <a:spAutoFit/>
          </a:bodyPr>
          <a:lstStyle/>
          <a:p>
            <a:pPr defTabSz="456057">
              <a:defRPr/>
            </a:pPr>
            <a:r>
              <a:rPr lang="en-US" sz="3591" b="1" dirty="0">
                <a:solidFill>
                  <a:srgbClr val="90BB23"/>
                </a:solidFill>
                <a:latin typeface="Arial" panose="020B0604020202020204" pitchFamily="34" charset="0"/>
                <a:cs typeface="Times New Roman" panose="02020603050405020304" pitchFamily="18" charset="0"/>
              </a:rPr>
              <a:t>Mine-to-H</a:t>
            </a:r>
            <a:r>
              <a:rPr lang="en-US" sz="3591" b="1" baseline="-25000" dirty="0">
                <a:solidFill>
                  <a:srgbClr val="90BB23"/>
                </a:solidFill>
                <a:latin typeface="Arial" panose="020B0604020202020204" pitchFamily="34" charset="0"/>
                <a:cs typeface="Times New Roman" panose="02020603050405020304" pitchFamily="18" charset="0"/>
              </a:rPr>
              <a:t>2</a:t>
            </a:r>
            <a:r>
              <a:rPr lang="en-US" sz="3591" b="1" dirty="0">
                <a:solidFill>
                  <a:srgbClr val="90BB23"/>
                </a:solidFill>
                <a:latin typeface="Arial" panose="020B0604020202020204" pitchFamily="34" charset="0"/>
                <a:cs typeface="Times New Roman" panose="02020603050405020304" pitchFamily="18" charset="0"/>
              </a:rPr>
              <a:t> Project</a:t>
            </a:r>
            <a:endParaRPr lang="en-GB" sz="3591" b="1" dirty="0">
              <a:solidFill>
                <a:srgbClr val="90BB23"/>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0853561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627A49-1C30-CACB-0D10-86699509BB0E}"/>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A51CF50C-FFAD-4599-5E2C-E977C5026E1C}"/>
              </a:ext>
            </a:extLst>
          </p:cNvPr>
          <p:cNvSpPr>
            <a:spLocks noGrp="1"/>
          </p:cNvSpPr>
          <p:nvPr>
            <p:ph type="title"/>
          </p:nvPr>
        </p:nvSpPr>
        <p:spPr/>
        <p:txBody>
          <a:bodyPr>
            <a:normAutofit fontScale="90000"/>
          </a:bodyPr>
          <a:lstStyle/>
          <a:p>
            <a:br>
              <a:rPr lang="en-US" dirty="0"/>
            </a:br>
            <a:endParaRPr lang="pl-PL" dirty="0"/>
          </a:p>
        </p:txBody>
      </p:sp>
      <p:grpSp>
        <p:nvGrpSpPr>
          <p:cNvPr id="4" name="Grupo 56">
            <a:extLst>
              <a:ext uri="{FF2B5EF4-FFF2-40B4-BE49-F238E27FC236}">
                <a16:creationId xmlns:a16="http://schemas.microsoft.com/office/drawing/2014/main" id="{BE45C10F-4FA8-F175-081E-588788C779DD}"/>
              </a:ext>
            </a:extLst>
          </p:cNvPr>
          <p:cNvGrpSpPr/>
          <p:nvPr/>
        </p:nvGrpSpPr>
        <p:grpSpPr>
          <a:xfrm>
            <a:off x="6874729" y="312043"/>
            <a:ext cx="5053562" cy="805839"/>
            <a:chOff x="6998431" y="392025"/>
            <a:chExt cx="4897918" cy="805839"/>
          </a:xfrm>
        </p:grpSpPr>
        <p:pic>
          <p:nvPicPr>
            <p:cNvPr id="5" name="Imagen 57" descr="Logotipo&#10;&#10;Descripción generada automáticamente">
              <a:extLst>
                <a:ext uri="{FF2B5EF4-FFF2-40B4-BE49-F238E27FC236}">
                  <a16:creationId xmlns:a16="http://schemas.microsoft.com/office/drawing/2014/main" id="{78B2B97A-C0C4-CCE4-AEF9-A7DC1D79F2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6" name="Conector recto 60">
              <a:extLst>
                <a:ext uri="{FF2B5EF4-FFF2-40B4-BE49-F238E27FC236}">
                  <a16:creationId xmlns:a16="http://schemas.microsoft.com/office/drawing/2014/main" id="{3D35390D-3A74-A257-266E-8725FB1FC681}"/>
                </a:ext>
              </a:extLst>
            </p:cNvPr>
            <p:cNvCxnSpPr/>
            <p:nvPr/>
          </p:nvCxnSpPr>
          <p:spPr>
            <a:xfrm flipH="1">
              <a:off x="6998428" y="1197864"/>
              <a:ext cx="4897916"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8" name="Picture 4" descr="Inforegio - Download centre for visual elements">
            <a:extLst>
              <a:ext uri="{FF2B5EF4-FFF2-40B4-BE49-F238E27FC236}">
                <a16:creationId xmlns:a16="http://schemas.microsoft.com/office/drawing/2014/main" id="{9D281F2E-A582-DC23-48A1-356DC160F3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1544" y="460035"/>
            <a:ext cx="1963099" cy="412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a:extLst>
              <a:ext uri="{FF2B5EF4-FFF2-40B4-BE49-F238E27FC236}">
                <a16:creationId xmlns:a16="http://schemas.microsoft.com/office/drawing/2014/main" id="{880913A9-0A6A-A863-D504-229A5D1A54A7}"/>
              </a:ext>
            </a:extLst>
          </p:cNvPr>
          <p:cNvSpPr txBox="1"/>
          <p:nvPr/>
        </p:nvSpPr>
        <p:spPr>
          <a:xfrm>
            <a:off x="429236" y="266739"/>
            <a:ext cx="606710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Main objectives</a:t>
            </a:r>
            <a:endParaRPr kumimoji="0" lang="en-GB"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endParaRPr>
          </a:p>
        </p:txBody>
      </p:sp>
      <p:sp>
        <p:nvSpPr>
          <p:cNvPr id="7" name="TextBox 18">
            <a:extLst>
              <a:ext uri="{FF2B5EF4-FFF2-40B4-BE49-F238E27FC236}">
                <a16:creationId xmlns:a16="http://schemas.microsoft.com/office/drawing/2014/main" id="{310714EE-16C9-EBCC-696D-5D5229AF3DDB}"/>
              </a:ext>
            </a:extLst>
          </p:cNvPr>
          <p:cNvSpPr txBox="1"/>
          <p:nvPr/>
        </p:nvSpPr>
        <p:spPr>
          <a:xfrm>
            <a:off x="429235" y="1103386"/>
            <a:ext cx="4976954" cy="440120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rPr>
              <a:t>The use of mine water for      electrolysis to save water from    the population supply.</a:t>
            </a:r>
          </a:p>
          <a:p>
            <a:pPr marL="457200" marR="0" lvl="0" indent="-45720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rPr>
              <a:t>H</a:t>
            </a:r>
            <a:r>
              <a:rPr kumimoji="0" lang="en-US" sz="2400" b="0" i="0" u="none" strike="noStrike" kern="1200" cap="none" spc="0" normalizeH="0" baseline="-25000" noProof="0" dirty="0">
                <a:ln>
                  <a:noFill/>
                </a:ln>
                <a:solidFill>
                  <a:srgbClr val="285430"/>
                </a:solidFill>
                <a:effectLst/>
                <a:uLnTx/>
                <a:uFillTx/>
                <a:latin typeface="Corbel" panose="020B0503020204020204"/>
                <a:ea typeface="+mn-ea"/>
                <a:cs typeface="+mn-cs"/>
              </a:rPr>
              <a:t>2</a:t>
            </a:r>
            <a:r>
              <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rPr>
              <a:t> injection into natural gas   grids, refueling and storage.</a:t>
            </a:r>
          </a:p>
          <a:p>
            <a:pPr marL="457200" marR="0" lvl="0" indent="-45720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rPr>
              <a:t>Demonstrating the economics of green hydrogen plants.</a:t>
            </a:r>
          </a:p>
          <a:p>
            <a:pPr marL="457200" marR="0" lvl="0" indent="-45720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rPr>
              <a:t>Training and re-skilling of      former coal miners.</a:t>
            </a:r>
          </a:p>
          <a:p>
            <a:pPr marR="0" lvl="0" algn="l" defTabSz="457200" rtl="0" eaLnBrk="1" fontAlgn="auto" latinLnBrk="0" hangingPunct="1">
              <a:lnSpc>
                <a:spcPct val="100000"/>
              </a:lnSpc>
              <a:spcBef>
                <a:spcPts val="1200"/>
              </a:spcBef>
              <a:spcAft>
                <a:spcPts val="0"/>
              </a:spcAft>
              <a:buClrTx/>
              <a:buSzTx/>
              <a:tabLst/>
              <a:defRPr/>
            </a:pPr>
            <a:endParaRPr kumimoji="0" lang="en-GB" sz="2400" b="0" i="0" u="none" strike="noStrike" kern="1200" cap="none" spc="0" normalizeH="0" baseline="0" noProof="0" dirty="0">
              <a:ln>
                <a:noFill/>
              </a:ln>
              <a:solidFill>
                <a:srgbClr val="285430"/>
              </a:solidFill>
              <a:effectLst/>
              <a:uLnTx/>
              <a:uFillTx/>
              <a:latin typeface="Corbel" panose="020B0503020204020204"/>
              <a:ea typeface="+mn-ea"/>
              <a:cs typeface="+mn-cs"/>
            </a:endParaRPr>
          </a:p>
        </p:txBody>
      </p:sp>
      <p:pic>
        <p:nvPicPr>
          <p:cNvPr id="9" name="Picture 20" descr="Diagram&#10;&#10;Description automatically generated">
            <a:extLst>
              <a:ext uri="{FF2B5EF4-FFF2-40B4-BE49-F238E27FC236}">
                <a16:creationId xmlns:a16="http://schemas.microsoft.com/office/drawing/2014/main" id="{20C71AA6-C34A-A3C8-7F17-DF3529052B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06189" y="1229727"/>
            <a:ext cx="6522097" cy="3829689"/>
          </a:xfrm>
          <a:prstGeom prst="rect">
            <a:avLst/>
          </a:prstGeom>
          <a:noFill/>
          <a:ln>
            <a:noFill/>
          </a:ln>
        </p:spPr>
      </p:pic>
      <p:sp>
        <p:nvSpPr>
          <p:cNvPr id="11" name="TextBox 18">
            <a:extLst>
              <a:ext uri="{FF2B5EF4-FFF2-40B4-BE49-F238E27FC236}">
                <a16:creationId xmlns:a16="http://schemas.microsoft.com/office/drawing/2014/main" id="{2275F847-82D0-F295-6B11-82D1D666501E}"/>
              </a:ext>
            </a:extLst>
          </p:cNvPr>
          <p:cNvSpPr txBox="1"/>
          <p:nvPr/>
        </p:nvSpPr>
        <p:spPr>
          <a:xfrm>
            <a:off x="429235" y="5059416"/>
            <a:ext cx="10928576" cy="830997"/>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rPr>
              <a:t>Achieving energy savings in geothermal district heating through heat recovery by </a:t>
            </a:r>
            <a:r>
              <a:rPr kumimoji="0" lang="en-US" sz="2400" b="0" i="0" u="none" strike="noStrike" kern="1200" cap="none" spc="0" normalizeH="0" baseline="0" noProof="0" dirty="0" err="1">
                <a:ln>
                  <a:noFill/>
                </a:ln>
                <a:solidFill>
                  <a:srgbClr val="285430"/>
                </a:solidFill>
                <a:effectLst/>
                <a:uLnTx/>
                <a:uFillTx/>
                <a:latin typeface="Corbel" panose="020B0503020204020204"/>
                <a:ea typeface="+mn-ea"/>
                <a:cs typeface="+mn-cs"/>
              </a:rPr>
              <a:t>electrolyser</a:t>
            </a:r>
            <a:r>
              <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rPr>
              <a:t> cooling. </a:t>
            </a:r>
          </a:p>
        </p:txBody>
      </p:sp>
      <p:pic>
        <p:nvPicPr>
          <p:cNvPr id="12" name="Picture 10" descr="A black background with green letters and numbers&#10;&#10;AI-generated content may be incorrect.">
            <a:extLst>
              <a:ext uri="{FF2B5EF4-FFF2-40B4-BE49-F238E27FC236}">
                <a16:creationId xmlns:a16="http://schemas.microsoft.com/office/drawing/2014/main" id="{58C3C1D8-BE74-BB7F-EDBA-14ACC7309E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5920" y="145596"/>
            <a:ext cx="1628107" cy="1057169"/>
          </a:xfrm>
          <a:prstGeom prst="rect">
            <a:avLst/>
          </a:prstGeom>
        </p:spPr>
      </p:pic>
      <p:pic>
        <p:nvPicPr>
          <p:cNvPr id="2" name="Obraz 1">
            <a:extLst>
              <a:ext uri="{FF2B5EF4-FFF2-40B4-BE49-F238E27FC236}">
                <a16:creationId xmlns:a16="http://schemas.microsoft.com/office/drawing/2014/main" id="{4E54DE5B-260E-F02C-29E0-484412E504CF}"/>
              </a:ext>
            </a:extLst>
          </p:cNvPr>
          <p:cNvPicPr>
            <a:picLocks noChangeAspect="1"/>
          </p:cNvPicPr>
          <p:nvPr/>
        </p:nvPicPr>
        <p:blipFill>
          <a:blip r:embed="rId7"/>
          <a:stretch>
            <a:fillRect/>
          </a:stretch>
        </p:blipFill>
        <p:spPr>
          <a:xfrm>
            <a:off x="8823220" y="6380503"/>
            <a:ext cx="1037016" cy="293377"/>
          </a:xfrm>
          <a:prstGeom prst="rect">
            <a:avLst/>
          </a:prstGeom>
        </p:spPr>
      </p:pic>
      <p:pic>
        <p:nvPicPr>
          <p:cNvPr id="13" name="Obraz 12">
            <a:extLst>
              <a:ext uri="{FF2B5EF4-FFF2-40B4-BE49-F238E27FC236}">
                <a16:creationId xmlns:a16="http://schemas.microsoft.com/office/drawing/2014/main" id="{770FEE8B-8939-672C-40C6-CA94A9EB12EE}"/>
              </a:ext>
            </a:extLst>
          </p:cNvPr>
          <p:cNvPicPr>
            <a:picLocks noChangeAspect="1"/>
          </p:cNvPicPr>
          <p:nvPr/>
        </p:nvPicPr>
        <p:blipFill>
          <a:blip r:embed="rId8"/>
          <a:stretch>
            <a:fillRect/>
          </a:stretch>
        </p:blipFill>
        <p:spPr>
          <a:xfrm>
            <a:off x="9977863" y="6381806"/>
            <a:ext cx="1410103" cy="293377"/>
          </a:xfrm>
          <a:prstGeom prst="rect">
            <a:avLst/>
          </a:prstGeom>
        </p:spPr>
      </p:pic>
      <p:pic>
        <p:nvPicPr>
          <p:cNvPr id="14" name="Obraz 13">
            <a:extLst>
              <a:ext uri="{FF2B5EF4-FFF2-40B4-BE49-F238E27FC236}">
                <a16:creationId xmlns:a16="http://schemas.microsoft.com/office/drawing/2014/main" id="{422A5ACC-AE77-77CD-9737-13F33F2E0891}"/>
              </a:ext>
            </a:extLst>
          </p:cNvPr>
          <p:cNvPicPr>
            <a:picLocks noChangeAspect="1"/>
          </p:cNvPicPr>
          <p:nvPr/>
        </p:nvPicPr>
        <p:blipFill>
          <a:blip r:embed="rId9"/>
          <a:stretch>
            <a:fillRect/>
          </a:stretch>
        </p:blipFill>
        <p:spPr>
          <a:xfrm>
            <a:off x="11448409" y="6380503"/>
            <a:ext cx="616234" cy="441580"/>
          </a:xfrm>
          <a:prstGeom prst="rect">
            <a:avLst/>
          </a:prstGeom>
        </p:spPr>
      </p:pic>
      <p:pic>
        <p:nvPicPr>
          <p:cNvPr id="15" name="Obraz 14">
            <a:extLst>
              <a:ext uri="{FF2B5EF4-FFF2-40B4-BE49-F238E27FC236}">
                <a16:creationId xmlns:a16="http://schemas.microsoft.com/office/drawing/2014/main" id="{C2FB5F50-9199-C755-630E-4B7B3AB6726E}"/>
              </a:ext>
            </a:extLst>
          </p:cNvPr>
          <p:cNvPicPr>
            <a:picLocks noChangeAspect="1"/>
          </p:cNvPicPr>
          <p:nvPr/>
        </p:nvPicPr>
        <p:blipFill>
          <a:blip r:embed="rId10"/>
          <a:stretch>
            <a:fillRect/>
          </a:stretch>
        </p:blipFill>
        <p:spPr>
          <a:xfrm>
            <a:off x="103545" y="6297568"/>
            <a:ext cx="7289720" cy="459246"/>
          </a:xfrm>
          <a:prstGeom prst="rect">
            <a:avLst/>
          </a:prstGeom>
        </p:spPr>
      </p:pic>
    </p:spTree>
    <p:extLst>
      <p:ext uri="{BB962C8B-B14F-4D97-AF65-F5344CB8AC3E}">
        <p14:creationId xmlns:p14="http://schemas.microsoft.com/office/powerpoint/2010/main" val="53047981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9EB54D6-D337-F139-2A10-CA62BE0960C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BDFCE619-0E9B-7D55-37DC-C90E6E580A5F}"/>
              </a:ext>
            </a:extLst>
          </p:cNvPr>
          <p:cNvSpPr>
            <a:spLocks noGrp="1"/>
          </p:cNvSpPr>
          <p:nvPr>
            <p:ph type="title"/>
          </p:nvPr>
        </p:nvSpPr>
        <p:spPr/>
        <p:txBody>
          <a:bodyPr>
            <a:normAutofit fontScale="90000"/>
          </a:bodyPr>
          <a:lstStyle/>
          <a:p>
            <a:br>
              <a:rPr lang="en-US" dirty="0"/>
            </a:br>
            <a:endParaRPr lang="pl-PL" dirty="0"/>
          </a:p>
        </p:txBody>
      </p:sp>
      <p:grpSp>
        <p:nvGrpSpPr>
          <p:cNvPr id="4" name="Grupo 56">
            <a:extLst>
              <a:ext uri="{FF2B5EF4-FFF2-40B4-BE49-F238E27FC236}">
                <a16:creationId xmlns:a16="http://schemas.microsoft.com/office/drawing/2014/main" id="{A2E5F64D-0735-6437-0063-C1F04C859B75}"/>
              </a:ext>
            </a:extLst>
          </p:cNvPr>
          <p:cNvGrpSpPr/>
          <p:nvPr/>
        </p:nvGrpSpPr>
        <p:grpSpPr>
          <a:xfrm>
            <a:off x="6874729" y="312043"/>
            <a:ext cx="5053562" cy="805839"/>
            <a:chOff x="6998431" y="392025"/>
            <a:chExt cx="4897918" cy="805839"/>
          </a:xfrm>
        </p:grpSpPr>
        <p:pic>
          <p:nvPicPr>
            <p:cNvPr id="5" name="Imagen 57" descr="Logotipo&#10;&#10;Descripción generada automáticamente">
              <a:extLst>
                <a:ext uri="{FF2B5EF4-FFF2-40B4-BE49-F238E27FC236}">
                  <a16:creationId xmlns:a16="http://schemas.microsoft.com/office/drawing/2014/main" id="{91A8A81D-247B-7AD2-7E66-73028A7BB7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6" name="Conector recto 60">
              <a:extLst>
                <a:ext uri="{FF2B5EF4-FFF2-40B4-BE49-F238E27FC236}">
                  <a16:creationId xmlns:a16="http://schemas.microsoft.com/office/drawing/2014/main" id="{FBCB101A-9384-7A15-FF7B-491BAFA641AD}"/>
                </a:ext>
              </a:extLst>
            </p:cNvPr>
            <p:cNvCxnSpPr/>
            <p:nvPr/>
          </p:nvCxnSpPr>
          <p:spPr>
            <a:xfrm flipH="1">
              <a:off x="6998428" y="1197864"/>
              <a:ext cx="4897916"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8" name="Picture 4" descr="Inforegio - Download centre for visual elements">
            <a:extLst>
              <a:ext uri="{FF2B5EF4-FFF2-40B4-BE49-F238E27FC236}">
                <a16:creationId xmlns:a16="http://schemas.microsoft.com/office/drawing/2014/main" id="{4F1AF512-80BF-BB27-D746-99C03958E1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1544" y="460035"/>
            <a:ext cx="1963099" cy="412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a:extLst>
              <a:ext uri="{FF2B5EF4-FFF2-40B4-BE49-F238E27FC236}">
                <a16:creationId xmlns:a16="http://schemas.microsoft.com/office/drawing/2014/main" id="{C146AC60-E9AD-CD5D-BD09-41D3BD785639}"/>
              </a:ext>
            </a:extLst>
          </p:cNvPr>
          <p:cNvSpPr txBox="1"/>
          <p:nvPr/>
        </p:nvSpPr>
        <p:spPr>
          <a:xfrm>
            <a:off x="429236" y="266739"/>
            <a:ext cx="606710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Main expected results</a:t>
            </a:r>
            <a:endParaRPr kumimoji="0" lang="en-GB"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endParaRPr>
          </a:p>
        </p:txBody>
      </p:sp>
      <p:sp>
        <p:nvSpPr>
          <p:cNvPr id="7" name="TextBox 18">
            <a:extLst>
              <a:ext uri="{FF2B5EF4-FFF2-40B4-BE49-F238E27FC236}">
                <a16:creationId xmlns:a16="http://schemas.microsoft.com/office/drawing/2014/main" id="{8E03DFD4-3C42-5BE3-9145-C18B3224AB64}"/>
              </a:ext>
            </a:extLst>
          </p:cNvPr>
          <p:cNvSpPr txBox="1"/>
          <p:nvPr/>
        </p:nvSpPr>
        <p:spPr>
          <a:xfrm>
            <a:off x="360000" y="1508953"/>
            <a:ext cx="9419018" cy="5232202"/>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rPr>
              <a:t>An operating green hydrogen plant.</a:t>
            </a:r>
          </a:p>
          <a:p>
            <a:pPr marL="457200" marR="0" lvl="0" indent="-45720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rPr>
              <a:t>Hybridization with an existing geothermal plant.</a:t>
            </a:r>
          </a:p>
          <a:p>
            <a:pPr marL="457200" marR="0" lvl="0" indent="-45720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rPr>
              <a:t>Installation of a photovoltaic plant                                                                       in a former coal open-pit mine.</a:t>
            </a:r>
          </a:p>
          <a:p>
            <a:pPr marL="457200" marR="0" lvl="0" indent="-45720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rPr>
              <a:t>An operating storage and distribution facility for hydrogen at 500 bar.</a:t>
            </a:r>
          </a:p>
          <a:p>
            <a:pPr marL="457200" marR="0" lvl="0" indent="-45720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rPr>
              <a:t>An operating virtual hydroduct and hydrogen refueling station (HRS), and a prototype of intercity hydrogen bus (Fuel Cell Electric Vehicle).</a:t>
            </a:r>
          </a:p>
          <a:p>
            <a:pPr marL="457200" marR="0" lvl="0" indent="-45720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rPr>
              <a:t>Injection of hydrogen to the natural gas network.</a:t>
            </a:r>
          </a:p>
          <a:p>
            <a:pPr marL="457200" marR="0" lvl="0" indent="-45720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85430"/>
                </a:solidFill>
                <a:effectLst/>
                <a:uLnTx/>
                <a:uFillTx/>
                <a:latin typeface="Corbel" panose="020B0503020204020204"/>
                <a:ea typeface="+mn-ea"/>
                <a:cs typeface="+mn-cs"/>
              </a:rPr>
              <a:t>Training and reskilling programs to address the skill gaps of former coal mining workers. </a:t>
            </a:r>
          </a:p>
          <a:p>
            <a:pPr marL="457200" marR="0" lvl="0" indent="-457200" algn="l" defTabSz="457200" rtl="0" eaLnBrk="1" fontAlgn="auto" latinLnBrk="0" hangingPunct="1">
              <a:lnSpc>
                <a:spcPct val="100000"/>
              </a:lnSpc>
              <a:spcBef>
                <a:spcPts val="1200"/>
              </a:spcBef>
              <a:spcAft>
                <a:spcPts val="0"/>
              </a:spcAft>
              <a:buClrTx/>
              <a:buSzTx/>
              <a:buFontTx/>
              <a:buAutoNum type="arabicPeriod"/>
              <a:tabLst/>
              <a:defRPr/>
            </a:pPr>
            <a:endParaRPr kumimoji="0" lang="en-GB" sz="2400" b="0" i="0" u="none" strike="noStrike" kern="1200" cap="none" spc="0" normalizeH="0" baseline="0" noProof="0" dirty="0">
              <a:ln>
                <a:noFill/>
              </a:ln>
              <a:solidFill>
                <a:srgbClr val="285430"/>
              </a:solidFill>
              <a:effectLst/>
              <a:uLnTx/>
              <a:uFillTx/>
              <a:latin typeface="Corbel" panose="020B0503020204020204"/>
              <a:ea typeface="+mn-ea"/>
              <a:cs typeface="+mn-cs"/>
            </a:endParaRPr>
          </a:p>
        </p:txBody>
      </p:sp>
      <p:pic>
        <p:nvPicPr>
          <p:cNvPr id="9" name="Imagen 6" descr="Imagen que contiene Texto&#10;&#10;Descripción generada automáticamente">
            <a:extLst>
              <a:ext uri="{FF2B5EF4-FFF2-40B4-BE49-F238E27FC236}">
                <a16:creationId xmlns:a16="http://schemas.microsoft.com/office/drawing/2014/main" id="{0B607362-5140-8962-D235-FC784E35EA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8200" y="1253026"/>
            <a:ext cx="3083999" cy="2034754"/>
          </a:xfrm>
          <a:prstGeom prst="rect">
            <a:avLst/>
          </a:prstGeom>
        </p:spPr>
      </p:pic>
      <p:pic>
        <p:nvPicPr>
          <p:cNvPr id="11" name="Picture 10" descr="A black background with green letters and numbers&#10;&#10;AI-generated content may be incorrect.">
            <a:extLst>
              <a:ext uri="{FF2B5EF4-FFF2-40B4-BE49-F238E27FC236}">
                <a16:creationId xmlns:a16="http://schemas.microsoft.com/office/drawing/2014/main" id="{BEFDA47E-A7A5-0F34-0F60-C27F790F71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5920" y="137575"/>
            <a:ext cx="1628107" cy="1057169"/>
          </a:xfrm>
          <a:prstGeom prst="rect">
            <a:avLst/>
          </a:prstGeom>
        </p:spPr>
      </p:pic>
      <p:pic>
        <p:nvPicPr>
          <p:cNvPr id="2" name="Obraz 1">
            <a:extLst>
              <a:ext uri="{FF2B5EF4-FFF2-40B4-BE49-F238E27FC236}">
                <a16:creationId xmlns:a16="http://schemas.microsoft.com/office/drawing/2014/main" id="{8090FB96-93A4-2294-FE3A-C187137EEC79}"/>
              </a:ext>
            </a:extLst>
          </p:cNvPr>
          <p:cNvPicPr>
            <a:picLocks noChangeAspect="1"/>
          </p:cNvPicPr>
          <p:nvPr/>
        </p:nvPicPr>
        <p:blipFill>
          <a:blip r:embed="rId7"/>
          <a:stretch>
            <a:fillRect/>
          </a:stretch>
        </p:blipFill>
        <p:spPr>
          <a:xfrm>
            <a:off x="8823220" y="6380503"/>
            <a:ext cx="1037016" cy="293377"/>
          </a:xfrm>
          <a:prstGeom prst="rect">
            <a:avLst/>
          </a:prstGeom>
        </p:spPr>
      </p:pic>
      <p:pic>
        <p:nvPicPr>
          <p:cNvPr id="12" name="Obraz 11">
            <a:extLst>
              <a:ext uri="{FF2B5EF4-FFF2-40B4-BE49-F238E27FC236}">
                <a16:creationId xmlns:a16="http://schemas.microsoft.com/office/drawing/2014/main" id="{54DC8093-4AF8-F86B-E679-3DA8CE4491FE}"/>
              </a:ext>
            </a:extLst>
          </p:cNvPr>
          <p:cNvPicPr>
            <a:picLocks noChangeAspect="1"/>
          </p:cNvPicPr>
          <p:nvPr/>
        </p:nvPicPr>
        <p:blipFill>
          <a:blip r:embed="rId8"/>
          <a:stretch>
            <a:fillRect/>
          </a:stretch>
        </p:blipFill>
        <p:spPr>
          <a:xfrm>
            <a:off x="9977863" y="6381806"/>
            <a:ext cx="1410103" cy="293377"/>
          </a:xfrm>
          <a:prstGeom prst="rect">
            <a:avLst/>
          </a:prstGeom>
        </p:spPr>
      </p:pic>
      <p:pic>
        <p:nvPicPr>
          <p:cNvPr id="13" name="Obraz 12">
            <a:extLst>
              <a:ext uri="{FF2B5EF4-FFF2-40B4-BE49-F238E27FC236}">
                <a16:creationId xmlns:a16="http://schemas.microsoft.com/office/drawing/2014/main" id="{9D823064-DBE7-E86B-E87C-C1D4B0665006}"/>
              </a:ext>
            </a:extLst>
          </p:cNvPr>
          <p:cNvPicPr>
            <a:picLocks noChangeAspect="1"/>
          </p:cNvPicPr>
          <p:nvPr/>
        </p:nvPicPr>
        <p:blipFill>
          <a:blip r:embed="rId9"/>
          <a:stretch>
            <a:fillRect/>
          </a:stretch>
        </p:blipFill>
        <p:spPr>
          <a:xfrm>
            <a:off x="11448409" y="6380503"/>
            <a:ext cx="616234" cy="441580"/>
          </a:xfrm>
          <a:prstGeom prst="rect">
            <a:avLst/>
          </a:prstGeom>
        </p:spPr>
      </p:pic>
      <p:pic>
        <p:nvPicPr>
          <p:cNvPr id="14" name="Obraz 13">
            <a:extLst>
              <a:ext uri="{FF2B5EF4-FFF2-40B4-BE49-F238E27FC236}">
                <a16:creationId xmlns:a16="http://schemas.microsoft.com/office/drawing/2014/main" id="{E787D709-C109-A550-83AA-5A1A267739AD}"/>
              </a:ext>
            </a:extLst>
          </p:cNvPr>
          <p:cNvPicPr>
            <a:picLocks noChangeAspect="1"/>
          </p:cNvPicPr>
          <p:nvPr/>
        </p:nvPicPr>
        <p:blipFill>
          <a:blip r:embed="rId10"/>
          <a:stretch>
            <a:fillRect/>
          </a:stretch>
        </p:blipFill>
        <p:spPr>
          <a:xfrm>
            <a:off x="103545" y="6297568"/>
            <a:ext cx="7289720" cy="459246"/>
          </a:xfrm>
          <a:prstGeom prst="rect">
            <a:avLst/>
          </a:prstGeom>
        </p:spPr>
      </p:pic>
    </p:spTree>
    <p:extLst>
      <p:ext uri="{BB962C8B-B14F-4D97-AF65-F5344CB8AC3E}">
        <p14:creationId xmlns:p14="http://schemas.microsoft.com/office/powerpoint/2010/main" val="148749491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4768A-6AC2-8193-0665-2018753B34DE}"/>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26D1EFEE-9A65-A8C6-79C6-72A6F625C953}"/>
              </a:ext>
            </a:extLst>
          </p:cNvPr>
          <p:cNvSpPr>
            <a:spLocks noGrp="1"/>
          </p:cNvSpPr>
          <p:nvPr>
            <p:ph type="title"/>
          </p:nvPr>
        </p:nvSpPr>
        <p:spPr/>
        <p:txBody>
          <a:bodyPr>
            <a:normAutofit fontScale="90000"/>
          </a:bodyPr>
          <a:lstStyle/>
          <a:p>
            <a:br>
              <a:rPr lang="en-US" dirty="0"/>
            </a:br>
            <a:endParaRPr lang="pl-PL" dirty="0"/>
          </a:p>
        </p:txBody>
      </p:sp>
      <p:grpSp>
        <p:nvGrpSpPr>
          <p:cNvPr id="4" name="Grupo 56">
            <a:extLst>
              <a:ext uri="{FF2B5EF4-FFF2-40B4-BE49-F238E27FC236}">
                <a16:creationId xmlns:a16="http://schemas.microsoft.com/office/drawing/2014/main" id="{F0C9FF94-2153-CD66-0401-E63A00DC73FD}"/>
              </a:ext>
            </a:extLst>
          </p:cNvPr>
          <p:cNvGrpSpPr/>
          <p:nvPr/>
        </p:nvGrpSpPr>
        <p:grpSpPr>
          <a:xfrm>
            <a:off x="6874729" y="312043"/>
            <a:ext cx="5053562" cy="805839"/>
            <a:chOff x="6998431" y="392025"/>
            <a:chExt cx="4897918" cy="805839"/>
          </a:xfrm>
        </p:grpSpPr>
        <p:pic>
          <p:nvPicPr>
            <p:cNvPr id="5" name="Imagen 57" descr="Logotipo&#10;&#10;Descripción generada automáticamente">
              <a:extLst>
                <a:ext uri="{FF2B5EF4-FFF2-40B4-BE49-F238E27FC236}">
                  <a16:creationId xmlns:a16="http://schemas.microsoft.com/office/drawing/2014/main" id="{4A831C69-46FA-8192-3FDC-890656EB2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6" name="Conector recto 60">
              <a:extLst>
                <a:ext uri="{FF2B5EF4-FFF2-40B4-BE49-F238E27FC236}">
                  <a16:creationId xmlns:a16="http://schemas.microsoft.com/office/drawing/2014/main" id="{46EA85AB-1D80-0DEF-C3D1-8BE87EF96A39}"/>
                </a:ext>
              </a:extLst>
            </p:cNvPr>
            <p:cNvCxnSpPr/>
            <p:nvPr/>
          </p:nvCxnSpPr>
          <p:spPr>
            <a:xfrm flipH="1">
              <a:off x="6998428" y="1197864"/>
              <a:ext cx="4897916"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8" name="Picture 4" descr="Inforegio - Download centre for visual elements">
            <a:extLst>
              <a:ext uri="{FF2B5EF4-FFF2-40B4-BE49-F238E27FC236}">
                <a16:creationId xmlns:a16="http://schemas.microsoft.com/office/drawing/2014/main" id="{52E11F60-0844-D9C4-EC7F-193E08571A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1544" y="460035"/>
            <a:ext cx="1963099" cy="412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a:extLst>
              <a:ext uri="{FF2B5EF4-FFF2-40B4-BE49-F238E27FC236}">
                <a16:creationId xmlns:a16="http://schemas.microsoft.com/office/drawing/2014/main" id="{9C1228DC-66BB-DBCC-3040-08674A62A782}"/>
              </a:ext>
            </a:extLst>
          </p:cNvPr>
          <p:cNvSpPr txBox="1"/>
          <p:nvPr/>
        </p:nvSpPr>
        <p:spPr>
          <a:xfrm>
            <a:off x="429236" y="266739"/>
            <a:ext cx="6067104"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Technical and </a:t>
            </a:r>
            <a:r>
              <a:rPr kumimoji="0" lang="pl-PL" sz="3600" b="1" i="0" u="none" strike="noStrike" kern="1200" cap="none" spc="0" normalizeH="0" baseline="0" noProof="0" dirty="0" err="1">
                <a:ln>
                  <a:noFill/>
                </a:ln>
                <a:solidFill>
                  <a:srgbClr val="90BB23"/>
                </a:solidFill>
                <a:effectLst/>
                <a:uLnTx/>
                <a:uFillTx/>
                <a:latin typeface="Arial" panose="020B0604020202020204" pitchFamily="34" charset="0"/>
                <a:ea typeface="+mn-ea"/>
                <a:cs typeface="Times New Roman" panose="02020603050405020304" pitchFamily="18" charset="0"/>
              </a:rPr>
              <a:t>economic</a:t>
            </a:r>
            <a:r>
              <a:rPr kumimoji="0" lang="pl-PL"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 </a:t>
            </a:r>
            <a:r>
              <a:rPr kumimoji="0" lang="pl-PL" sz="3600" b="1" i="0" u="none" strike="noStrike" kern="1200" cap="none" spc="0" normalizeH="0" baseline="0" noProof="0" dirty="0" err="1">
                <a:ln>
                  <a:noFill/>
                </a:ln>
                <a:solidFill>
                  <a:srgbClr val="90BB23"/>
                </a:solidFill>
                <a:effectLst/>
                <a:uLnTx/>
                <a:uFillTx/>
                <a:latin typeface="Arial" panose="020B0604020202020204" pitchFamily="34" charset="0"/>
                <a:ea typeface="+mn-ea"/>
                <a:cs typeface="Times New Roman" panose="02020603050405020304" pitchFamily="18" charset="0"/>
              </a:rPr>
              <a:t>parameters</a:t>
            </a:r>
            <a:endParaRPr kumimoji="0" lang="en-GB"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endParaRPr>
          </a:p>
        </p:txBody>
      </p:sp>
      <p:pic>
        <p:nvPicPr>
          <p:cNvPr id="11" name="Picture 10" descr="A black background with green letters and numbers&#10;&#10;AI-generated content may be incorrect.">
            <a:extLst>
              <a:ext uri="{FF2B5EF4-FFF2-40B4-BE49-F238E27FC236}">
                <a16:creationId xmlns:a16="http://schemas.microsoft.com/office/drawing/2014/main" id="{2C683942-873F-CE1E-5037-D2F2C108B8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5920" y="137575"/>
            <a:ext cx="1628107" cy="1057169"/>
          </a:xfrm>
          <a:prstGeom prst="rect">
            <a:avLst/>
          </a:prstGeom>
        </p:spPr>
      </p:pic>
      <p:pic>
        <p:nvPicPr>
          <p:cNvPr id="2" name="Obraz 1">
            <a:extLst>
              <a:ext uri="{FF2B5EF4-FFF2-40B4-BE49-F238E27FC236}">
                <a16:creationId xmlns:a16="http://schemas.microsoft.com/office/drawing/2014/main" id="{4E359ABE-47A7-B80C-9064-E3BD0145F353}"/>
              </a:ext>
            </a:extLst>
          </p:cNvPr>
          <p:cNvPicPr>
            <a:picLocks noChangeAspect="1"/>
          </p:cNvPicPr>
          <p:nvPr/>
        </p:nvPicPr>
        <p:blipFill>
          <a:blip r:embed="rId6"/>
          <a:stretch>
            <a:fillRect/>
          </a:stretch>
        </p:blipFill>
        <p:spPr>
          <a:xfrm>
            <a:off x="8823220" y="6380503"/>
            <a:ext cx="1037016" cy="293377"/>
          </a:xfrm>
          <a:prstGeom prst="rect">
            <a:avLst/>
          </a:prstGeom>
        </p:spPr>
      </p:pic>
      <p:pic>
        <p:nvPicPr>
          <p:cNvPr id="12" name="Obraz 11">
            <a:extLst>
              <a:ext uri="{FF2B5EF4-FFF2-40B4-BE49-F238E27FC236}">
                <a16:creationId xmlns:a16="http://schemas.microsoft.com/office/drawing/2014/main" id="{4E159008-D03E-4239-276C-4A3C68B802E5}"/>
              </a:ext>
            </a:extLst>
          </p:cNvPr>
          <p:cNvPicPr>
            <a:picLocks noChangeAspect="1"/>
          </p:cNvPicPr>
          <p:nvPr/>
        </p:nvPicPr>
        <p:blipFill>
          <a:blip r:embed="rId7"/>
          <a:stretch>
            <a:fillRect/>
          </a:stretch>
        </p:blipFill>
        <p:spPr>
          <a:xfrm>
            <a:off x="9977863" y="6381806"/>
            <a:ext cx="1410103" cy="293377"/>
          </a:xfrm>
          <a:prstGeom prst="rect">
            <a:avLst/>
          </a:prstGeom>
        </p:spPr>
      </p:pic>
      <p:pic>
        <p:nvPicPr>
          <p:cNvPr id="13" name="Obraz 12">
            <a:extLst>
              <a:ext uri="{FF2B5EF4-FFF2-40B4-BE49-F238E27FC236}">
                <a16:creationId xmlns:a16="http://schemas.microsoft.com/office/drawing/2014/main" id="{DE2F58ED-6296-C679-BF00-00AA2F8CFB81}"/>
              </a:ext>
            </a:extLst>
          </p:cNvPr>
          <p:cNvPicPr>
            <a:picLocks noChangeAspect="1"/>
          </p:cNvPicPr>
          <p:nvPr/>
        </p:nvPicPr>
        <p:blipFill>
          <a:blip r:embed="rId8"/>
          <a:stretch>
            <a:fillRect/>
          </a:stretch>
        </p:blipFill>
        <p:spPr>
          <a:xfrm>
            <a:off x="11448409" y="6380503"/>
            <a:ext cx="616234" cy="441580"/>
          </a:xfrm>
          <a:prstGeom prst="rect">
            <a:avLst/>
          </a:prstGeom>
        </p:spPr>
      </p:pic>
      <p:pic>
        <p:nvPicPr>
          <p:cNvPr id="14" name="Obraz 13">
            <a:extLst>
              <a:ext uri="{FF2B5EF4-FFF2-40B4-BE49-F238E27FC236}">
                <a16:creationId xmlns:a16="http://schemas.microsoft.com/office/drawing/2014/main" id="{0673D8C9-B7A3-6CE4-0136-8A8853EB5EAD}"/>
              </a:ext>
            </a:extLst>
          </p:cNvPr>
          <p:cNvPicPr>
            <a:picLocks noChangeAspect="1"/>
          </p:cNvPicPr>
          <p:nvPr/>
        </p:nvPicPr>
        <p:blipFill>
          <a:blip r:embed="rId9"/>
          <a:stretch>
            <a:fillRect/>
          </a:stretch>
        </p:blipFill>
        <p:spPr>
          <a:xfrm>
            <a:off x="103545" y="6297568"/>
            <a:ext cx="7289720" cy="459246"/>
          </a:xfrm>
          <a:prstGeom prst="rect">
            <a:avLst/>
          </a:prstGeom>
        </p:spPr>
      </p:pic>
      <p:pic>
        <p:nvPicPr>
          <p:cNvPr id="17" name="Obraz 16">
            <a:extLst>
              <a:ext uri="{FF2B5EF4-FFF2-40B4-BE49-F238E27FC236}">
                <a16:creationId xmlns:a16="http://schemas.microsoft.com/office/drawing/2014/main" id="{B3E7BA4E-ADBC-77EF-DEE5-D59DCBA2AD1B}"/>
              </a:ext>
            </a:extLst>
          </p:cNvPr>
          <p:cNvPicPr>
            <a:picLocks noChangeAspect="1"/>
          </p:cNvPicPr>
          <p:nvPr/>
        </p:nvPicPr>
        <p:blipFill>
          <a:blip r:embed="rId10"/>
          <a:stretch>
            <a:fillRect/>
          </a:stretch>
        </p:blipFill>
        <p:spPr>
          <a:xfrm>
            <a:off x="708837" y="1762660"/>
            <a:ext cx="10446310" cy="3669716"/>
          </a:xfrm>
          <a:prstGeom prst="rect">
            <a:avLst/>
          </a:prstGeom>
        </p:spPr>
      </p:pic>
    </p:spTree>
    <p:extLst>
      <p:ext uri="{BB962C8B-B14F-4D97-AF65-F5344CB8AC3E}">
        <p14:creationId xmlns:p14="http://schemas.microsoft.com/office/powerpoint/2010/main" val="299647707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88D5E-B22D-0D2F-D40A-56F5686FC3E2}"/>
            </a:ext>
          </a:extLst>
        </p:cNvPr>
        <p:cNvGrpSpPr/>
        <p:nvPr/>
      </p:nvGrpSpPr>
      <p:grpSpPr>
        <a:xfrm>
          <a:off x="0" y="0"/>
          <a:ext cx="0" cy="0"/>
          <a:chOff x="0" y="0"/>
          <a:chExt cx="0" cy="0"/>
        </a:xfrm>
      </p:grpSpPr>
      <p:pic>
        <p:nvPicPr>
          <p:cNvPr id="9" name="Obraz 8">
            <a:extLst>
              <a:ext uri="{FF2B5EF4-FFF2-40B4-BE49-F238E27FC236}">
                <a16:creationId xmlns:a16="http://schemas.microsoft.com/office/drawing/2014/main" id="{45CD1414-8E4D-D2BC-8DBA-DE4B0CA93A08}"/>
              </a:ext>
            </a:extLst>
          </p:cNvPr>
          <p:cNvPicPr>
            <a:picLocks noChangeAspect="1"/>
          </p:cNvPicPr>
          <p:nvPr/>
        </p:nvPicPr>
        <p:blipFill>
          <a:blip r:embed="rId3"/>
          <a:stretch>
            <a:fillRect/>
          </a:stretch>
        </p:blipFill>
        <p:spPr>
          <a:xfrm>
            <a:off x="360000" y="371609"/>
            <a:ext cx="10829346" cy="6229684"/>
          </a:xfrm>
          <a:prstGeom prst="rect">
            <a:avLst/>
          </a:prstGeom>
        </p:spPr>
      </p:pic>
      <p:sp>
        <p:nvSpPr>
          <p:cNvPr id="3" name="Tytuł 2">
            <a:extLst>
              <a:ext uri="{FF2B5EF4-FFF2-40B4-BE49-F238E27FC236}">
                <a16:creationId xmlns:a16="http://schemas.microsoft.com/office/drawing/2014/main" id="{E0F3E0EF-25BB-2153-2E91-3FD74B89BFA6}"/>
              </a:ext>
            </a:extLst>
          </p:cNvPr>
          <p:cNvSpPr>
            <a:spLocks noGrp="1"/>
          </p:cNvSpPr>
          <p:nvPr>
            <p:ph type="title"/>
          </p:nvPr>
        </p:nvSpPr>
        <p:spPr/>
        <p:txBody>
          <a:bodyPr>
            <a:normAutofit fontScale="90000"/>
          </a:bodyPr>
          <a:lstStyle/>
          <a:p>
            <a:br>
              <a:rPr lang="en-US" dirty="0"/>
            </a:br>
            <a:endParaRPr lang="pl-PL" dirty="0"/>
          </a:p>
        </p:txBody>
      </p:sp>
      <p:pic>
        <p:nvPicPr>
          <p:cNvPr id="2" name="Obraz 1">
            <a:extLst>
              <a:ext uri="{FF2B5EF4-FFF2-40B4-BE49-F238E27FC236}">
                <a16:creationId xmlns:a16="http://schemas.microsoft.com/office/drawing/2014/main" id="{0017D66E-DC1D-2FB8-3890-7E7030314F33}"/>
              </a:ext>
            </a:extLst>
          </p:cNvPr>
          <p:cNvPicPr>
            <a:picLocks noChangeAspect="1"/>
          </p:cNvPicPr>
          <p:nvPr/>
        </p:nvPicPr>
        <p:blipFill>
          <a:blip r:embed="rId4"/>
          <a:stretch>
            <a:fillRect/>
          </a:stretch>
        </p:blipFill>
        <p:spPr>
          <a:xfrm>
            <a:off x="8823220" y="6380503"/>
            <a:ext cx="1037016" cy="293377"/>
          </a:xfrm>
          <a:prstGeom prst="rect">
            <a:avLst/>
          </a:prstGeom>
        </p:spPr>
      </p:pic>
      <p:pic>
        <p:nvPicPr>
          <p:cNvPr id="12" name="Obraz 11">
            <a:extLst>
              <a:ext uri="{FF2B5EF4-FFF2-40B4-BE49-F238E27FC236}">
                <a16:creationId xmlns:a16="http://schemas.microsoft.com/office/drawing/2014/main" id="{55C8FC7F-F06B-6ECA-AAD0-936B378E56B1}"/>
              </a:ext>
            </a:extLst>
          </p:cNvPr>
          <p:cNvPicPr>
            <a:picLocks noChangeAspect="1"/>
          </p:cNvPicPr>
          <p:nvPr/>
        </p:nvPicPr>
        <p:blipFill>
          <a:blip r:embed="rId5"/>
          <a:stretch>
            <a:fillRect/>
          </a:stretch>
        </p:blipFill>
        <p:spPr>
          <a:xfrm>
            <a:off x="9977863" y="6381806"/>
            <a:ext cx="1410103" cy="293377"/>
          </a:xfrm>
          <a:prstGeom prst="rect">
            <a:avLst/>
          </a:prstGeom>
        </p:spPr>
      </p:pic>
      <p:pic>
        <p:nvPicPr>
          <p:cNvPr id="13" name="Obraz 12">
            <a:extLst>
              <a:ext uri="{FF2B5EF4-FFF2-40B4-BE49-F238E27FC236}">
                <a16:creationId xmlns:a16="http://schemas.microsoft.com/office/drawing/2014/main" id="{A8451527-4FD5-EFE4-74E4-CB20EF862994}"/>
              </a:ext>
            </a:extLst>
          </p:cNvPr>
          <p:cNvPicPr>
            <a:picLocks noChangeAspect="1"/>
          </p:cNvPicPr>
          <p:nvPr/>
        </p:nvPicPr>
        <p:blipFill>
          <a:blip r:embed="rId6"/>
          <a:stretch>
            <a:fillRect/>
          </a:stretch>
        </p:blipFill>
        <p:spPr>
          <a:xfrm>
            <a:off x="11448409" y="6380503"/>
            <a:ext cx="616234" cy="441580"/>
          </a:xfrm>
          <a:prstGeom prst="rect">
            <a:avLst/>
          </a:prstGeom>
        </p:spPr>
      </p:pic>
      <p:pic>
        <p:nvPicPr>
          <p:cNvPr id="14" name="Obraz 13">
            <a:extLst>
              <a:ext uri="{FF2B5EF4-FFF2-40B4-BE49-F238E27FC236}">
                <a16:creationId xmlns:a16="http://schemas.microsoft.com/office/drawing/2014/main" id="{2EF33F54-1106-A1AE-5799-5E75F4FB00CB}"/>
              </a:ext>
            </a:extLst>
          </p:cNvPr>
          <p:cNvPicPr>
            <a:picLocks noChangeAspect="1"/>
          </p:cNvPicPr>
          <p:nvPr/>
        </p:nvPicPr>
        <p:blipFill>
          <a:blip r:embed="rId7"/>
          <a:stretch>
            <a:fillRect/>
          </a:stretch>
        </p:blipFill>
        <p:spPr>
          <a:xfrm>
            <a:off x="103545" y="6297568"/>
            <a:ext cx="7289720" cy="459246"/>
          </a:xfrm>
          <a:prstGeom prst="rect">
            <a:avLst/>
          </a:prstGeom>
        </p:spPr>
      </p:pic>
      <p:grpSp>
        <p:nvGrpSpPr>
          <p:cNvPr id="4" name="Grupo 56">
            <a:extLst>
              <a:ext uri="{FF2B5EF4-FFF2-40B4-BE49-F238E27FC236}">
                <a16:creationId xmlns:a16="http://schemas.microsoft.com/office/drawing/2014/main" id="{1FC39F8E-DFA5-FA68-97B0-DD2D7B48AF0C}"/>
              </a:ext>
            </a:extLst>
          </p:cNvPr>
          <p:cNvGrpSpPr/>
          <p:nvPr/>
        </p:nvGrpSpPr>
        <p:grpSpPr>
          <a:xfrm>
            <a:off x="6874729" y="312043"/>
            <a:ext cx="5053562" cy="805839"/>
            <a:chOff x="6998431" y="392025"/>
            <a:chExt cx="4897918" cy="805839"/>
          </a:xfrm>
        </p:grpSpPr>
        <p:pic>
          <p:nvPicPr>
            <p:cNvPr id="5" name="Imagen 57" descr="Logotipo&#10;&#10;Descripción generada automáticamente">
              <a:extLst>
                <a:ext uri="{FF2B5EF4-FFF2-40B4-BE49-F238E27FC236}">
                  <a16:creationId xmlns:a16="http://schemas.microsoft.com/office/drawing/2014/main" id="{41401977-52BF-3F6D-FF17-CDE0073113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6" name="Conector recto 60">
              <a:extLst>
                <a:ext uri="{FF2B5EF4-FFF2-40B4-BE49-F238E27FC236}">
                  <a16:creationId xmlns:a16="http://schemas.microsoft.com/office/drawing/2014/main" id="{FAFF594A-13B3-1A5C-F31E-7531CDADF89D}"/>
                </a:ext>
              </a:extLst>
            </p:cNvPr>
            <p:cNvCxnSpPr/>
            <p:nvPr/>
          </p:nvCxnSpPr>
          <p:spPr>
            <a:xfrm flipH="1">
              <a:off x="6998428" y="1197864"/>
              <a:ext cx="4897916"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7" name="Picture 4" descr="Inforegio - Download centre for visual elements">
            <a:extLst>
              <a:ext uri="{FF2B5EF4-FFF2-40B4-BE49-F238E27FC236}">
                <a16:creationId xmlns:a16="http://schemas.microsoft.com/office/drawing/2014/main" id="{A018F97D-332E-9246-D975-2662B34EF70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01544" y="460035"/>
            <a:ext cx="1963099" cy="4122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A black background with green letters and numbers&#10;&#10;AI-generated content may be incorrect.">
            <a:extLst>
              <a:ext uri="{FF2B5EF4-FFF2-40B4-BE49-F238E27FC236}">
                <a16:creationId xmlns:a16="http://schemas.microsoft.com/office/drawing/2014/main" id="{C4F10CCC-63DF-2776-A58A-B3714BD845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05920" y="137575"/>
            <a:ext cx="1628107" cy="1057169"/>
          </a:xfrm>
          <a:prstGeom prst="rect">
            <a:avLst/>
          </a:prstGeom>
        </p:spPr>
      </p:pic>
    </p:spTree>
    <p:extLst>
      <p:ext uri="{BB962C8B-B14F-4D97-AF65-F5344CB8AC3E}">
        <p14:creationId xmlns:p14="http://schemas.microsoft.com/office/powerpoint/2010/main" val="201049788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1FED-1C03-F2B6-C2EC-057628682570}"/>
            </a:ext>
          </a:extLst>
        </p:cNvPr>
        <p:cNvGrpSpPr/>
        <p:nvPr/>
      </p:nvGrpSpPr>
      <p:grpSpPr>
        <a:xfrm>
          <a:off x="0" y="0"/>
          <a:ext cx="0" cy="0"/>
          <a:chOff x="0" y="0"/>
          <a:chExt cx="0" cy="0"/>
        </a:xfrm>
      </p:grpSpPr>
      <p:pic>
        <p:nvPicPr>
          <p:cNvPr id="18" name="Obraz 17">
            <a:extLst>
              <a:ext uri="{FF2B5EF4-FFF2-40B4-BE49-F238E27FC236}">
                <a16:creationId xmlns:a16="http://schemas.microsoft.com/office/drawing/2014/main" id="{8A025CE8-C15B-14FB-5ABB-7031279B76F3}"/>
              </a:ext>
            </a:extLst>
          </p:cNvPr>
          <p:cNvPicPr>
            <a:picLocks noChangeAspect="1"/>
          </p:cNvPicPr>
          <p:nvPr/>
        </p:nvPicPr>
        <p:blipFill>
          <a:blip r:embed="rId3"/>
          <a:stretch>
            <a:fillRect/>
          </a:stretch>
        </p:blipFill>
        <p:spPr>
          <a:xfrm>
            <a:off x="658081" y="1082242"/>
            <a:ext cx="10425012" cy="5011853"/>
          </a:xfrm>
          <a:prstGeom prst="rect">
            <a:avLst/>
          </a:prstGeom>
          <a:solidFill>
            <a:schemeClr val="bg1"/>
          </a:solidFill>
        </p:spPr>
      </p:pic>
      <p:sp>
        <p:nvSpPr>
          <p:cNvPr id="3" name="Tytuł 2">
            <a:extLst>
              <a:ext uri="{FF2B5EF4-FFF2-40B4-BE49-F238E27FC236}">
                <a16:creationId xmlns:a16="http://schemas.microsoft.com/office/drawing/2014/main" id="{80138951-B5B4-64E4-87FE-18898CB70B86}"/>
              </a:ext>
            </a:extLst>
          </p:cNvPr>
          <p:cNvSpPr>
            <a:spLocks noGrp="1"/>
          </p:cNvSpPr>
          <p:nvPr>
            <p:ph type="title"/>
          </p:nvPr>
        </p:nvSpPr>
        <p:spPr/>
        <p:txBody>
          <a:bodyPr>
            <a:normAutofit fontScale="90000"/>
          </a:bodyPr>
          <a:lstStyle/>
          <a:p>
            <a:br>
              <a:rPr lang="en-US" dirty="0"/>
            </a:br>
            <a:endParaRPr lang="pl-PL" dirty="0"/>
          </a:p>
        </p:txBody>
      </p:sp>
      <p:grpSp>
        <p:nvGrpSpPr>
          <p:cNvPr id="4" name="Grupo 56">
            <a:extLst>
              <a:ext uri="{FF2B5EF4-FFF2-40B4-BE49-F238E27FC236}">
                <a16:creationId xmlns:a16="http://schemas.microsoft.com/office/drawing/2014/main" id="{0E45C540-8A47-7485-DAB2-32DD492B8D70}"/>
              </a:ext>
            </a:extLst>
          </p:cNvPr>
          <p:cNvGrpSpPr/>
          <p:nvPr/>
        </p:nvGrpSpPr>
        <p:grpSpPr>
          <a:xfrm>
            <a:off x="6874729" y="312043"/>
            <a:ext cx="5053562" cy="805839"/>
            <a:chOff x="6998431" y="392025"/>
            <a:chExt cx="4897918" cy="805839"/>
          </a:xfrm>
        </p:grpSpPr>
        <p:pic>
          <p:nvPicPr>
            <p:cNvPr id="5" name="Imagen 57" descr="Logotipo&#10;&#10;Descripción generada automáticamente">
              <a:extLst>
                <a:ext uri="{FF2B5EF4-FFF2-40B4-BE49-F238E27FC236}">
                  <a16:creationId xmlns:a16="http://schemas.microsoft.com/office/drawing/2014/main" id="{907511F9-BB84-6F84-C970-E5871B169C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6" name="Conector recto 60">
              <a:extLst>
                <a:ext uri="{FF2B5EF4-FFF2-40B4-BE49-F238E27FC236}">
                  <a16:creationId xmlns:a16="http://schemas.microsoft.com/office/drawing/2014/main" id="{ECC236EE-D028-8E35-8FFA-3CC80E7C22CA}"/>
                </a:ext>
              </a:extLst>
            </p:cNvPr>
            <p:cNvCxnSpPr/>
            <p:nvPr/>
          </p:nvCxnSpPr>
          <p:spPr>
            <a:xfrm flipH="1">
              <a:off x="6998428" y="1197864"/>
              <a:ext cx="4897916"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8" name="Picture 4" descr="Inforegio - Download centre for visual elements">
            <a:extLst>
              <a:ext uri="{FF2B5EF4-FFF2-40B4-BE49-F238E27FC236}">
                <a16:creationId xmlns:a16="http://schemas.microsoft.com/office/drawing/2014/main" id="{0A4F61C7-B284-2944-B50A-14DFDA6460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01544" y="460035"/>
            <a:ext cx="1963099" cy="412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a:extLst>
              <a:ext uri="{FF2B5EF4-FFF2-40B4-BE49-F238E27FC236}">
                <a16:creationId xmlns:a16="http://schemas.microsoft.com/office/drawing/2014/main" id="{AE4789C4-5662-8B46-8423-BFA3B2CC63FB}"/>
              </a:ext>
            </a:extLst>
          </p:cNvPr>
          <p:cNvSpPr txBox="1"/>
          <p:nvPr/>
        </p:nvSpPr>
        <p:spPr>
          <a:xfrm>
            <a:off x="22545" y="273210"/>
            <a:ext cx="7599839" cy="646331"/>
          </a:xfrm>
          <a:prstGeom prst="rect">
            <a:avLst/>
          </a:prstGeom>
          <a:noFill/>
        </p:spPr>
        <p:txBody>
          <a:bodyPr wrap="square">
            <a:spAutoFit/>
          </a:bodyPr>
          <a:lstStyle/>
          <a:p>
            <a:pPr lvl="0" defTabSz="457200">
              <a:defRPr/>
            </a:pPr>
            <a:r>
              <a:rPr lang="en-US" sz="3600" b="1" dirty="0">
                <a:solidFill>
                  <a:srgbClr val="90BB23"/>
                </a:solidFill>
                <a:latin typeface="Arial" panose="020B0604020202020204" pitchFamily="34" charset="0"/>
                <a:cs typeface="Times New Roman" panose="02020603050405020304" pitchFamily="18" charset="0"/>
              </a:rPr>
              <a:t>Development of </a:t>
            </a:r>
            <a:r>
              <a:rPr lang="pl-PL" sz="3600" b="1" dirty="0" err="1">
                <a:solidFill>
                  <a:srgbClr val="90BB23"/>
                </a:solidFill>
                <a:latin typeface="Arial" panose="020B0604020202020204" pitchFamily="34" charset="0"/>
                <a:cs typeface="Times New Roman" panose="02020603050405020304" pitchFamily="18" charset="0"/>
              </a:rPr>
              <a:t>new</a:t>
            </a:r>
            <a:r>
              <a:rPr lang="pl-PL" sz="3600" b="1" dirty="0">
                <a:solidFill>
                  <a:srgbClr val="90BB23"/>
                </a:solidFill>
                <a:latin typeface="Arial" panose="020B0604020202020204" pitchFamily="34" charset="0"/>
                <a:cs typeface="Times New Roman" panose="02020603050405020304" pitchFamily="18" charset="0"/>
              </a:rPr>
              <a:t> </a:t>
            </a:r>
            <a:r>
              <a:rPr lang="en-US" sz="3600" b="1" dirty="0">
                <a:solidFill>
                  <a:srgbClr val="90BB23"/>
                </a:solidFill>
                <a:latin typeface="Arial" panose="020B0604020202020204" pitchFamily="34" charset="0"/>
                <a:cs typeface="Times New Roman" panose="02020603050405020304" pitchFamily="18" charset="0"/>
              </a:rPr>
              <a:t>technologies</a:t>
            </a:r>
            <a:endParaRPr kumimoji="0" lang="en-GB"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endParaRPr>
          </a:p>
        </p:txBody>
      </p:sp>
      <p:pic>
        <p:nvPicPr>
          <p:cNvPr id="11" name="Picture 10" descr="A black background with green letters and numbers&#10;&#10;AI-generated content may be incorrect.">
            <a:extLst>
              <a:ext uri="{FF2B5EF4-FFF2-40B4-BE49-F238E27FC236}">
                <a16:creationId xmlns:a16="http://schemas.microsoft.com/office/drawing/2014/main" id="{56107BC7-988C-3F36-1B3D-A17DE3D4A2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6454" y="166658"/>
            <a:ext cx="1628107" cy="1057169"/>
          </a:xfrm>
          <a:prstGeom prst="rect">
            <a:avLst/>
          </a:prstGeom>
        </p:spPr>
      </p:pic>
      <p:pic>
        <p:nvPicPr>
          <p:cNvPr id="2" name="Obraz 1">
            <a:extLst>
              <a:ext uri="{FF2B5EF4-FFF2-40B4-BE49-F238E27FC236}">
                <a16:creationId xmlns:a16="http://schemas.microsoft.com/office/drawing/2014/main" id="{8454ACB1-A7FC-8EDD-2B6C-2021179CE5C3}"/>
              </a:ext>
            </a:extLst>
          </p:cNvPr>
          <p:cNvPicPr>
            <a:picLocks noChangeAspect="1"/>
          </p:cNvPicPr>
          <p:nvPr/>
        </p:nvPicPr>
        <p:blipFill>
          <a:blip r:embed="rId7"/>
          <a:stretch>
            <a:fillRect/>
          </a:stretch>
        </p:blipFill>
        <p:spPr>
          <a:xfrm>
            <a:off x="8823220" y="6380503"/>
            <a:ext cx="1037016" cy="293377"/>
          </a:xfrm>
          <a:prstGeom prst="rect">
            <a:avLst/>
          </a:prstGeom>
        </p:spPr>
      </p:pic>
      <p:pic>
        <p:nvPicPr>
          <p:cNvPr id="12" name="Obraz 11">
            <a:extLst>
              <a:ext uri="{FF2B5EF4-FFF2-40B4-BE49-F238E27FC236}">
                <a16:creationId xmlns:a16="http://schemas.microsoft.com/office/drawing/2014/main" id="{70C6B9DB-9A91-EC6B-1513-FE24C9FC3A1D}"/>
              </a:ext>
            </a:extLst>
          </p:cNvPr>
          <p:cNvPicPr>
            <a:picLocks noChangeAspect="1"/>
          </p:cNvPicPr>
          <p:nvPr/>
        </p:nvPicPr>
        <p:blipFill>
          <a:blip r:embed="rId8"/>
          <a:stretch>
            <a:fillRect/>
          </a:stretch>
        </p:blipFill>
        <p:spPr>
          <a:xfrm>
            <a:off x="9977863" y="6381806"/>
            <a:ext cx="1410103" cy="293377"/>
          </a:xfrm>
          <a:prstGeom prst="rect">
            <a:avLst/>
          </a:prstGeom>
        </p:spPr>
      </p:pic>
      <p:pic>
        <p:nvPicPr>
          <p:cNvPr id="13" name="Obraz 12">
            <a:extLst>
              <a:ext uri="{FF2B5EF4-FFF2-40B4-BE49-F238E27FC236}">
                <a16:creationId xmlns:a16="http://schemas.microsoft.com/office/drawing/2014/main" id="{A3D9666D-939F-5C8B-C1FC-16E6504752A9}"/>
              </a:ext>
            </a:extLst>
          </p:cNvPr>
          <p:cNvPicPr>
            <a:picLocks noChangeAspect="1"/>
          </p:cNvPicPr>
          <p:nvPr/>
        </p:nvPicPr>
        <p:blipFill>
          <a:blip r:embed="rId9"/>
          <a:stretch>
            <a:fillRect/>
          </a:stretch>
        </p:blipFill>
        <p:spPr>
          <a:xfrm>
            <a:off x="11448409" y="6380503"/>
            <a:ext cx="616234" cy="441580"/>
          </a:xfrm>
          <a:prstGeom prst="rect">
            <a:avLst/>
          </a:prstGeom>
        </p:spPr>
      </p:pic>
      <p:pic>
        <p:nvPicPr>
          <p:cNvPr id="14" name="Obraz 13">
            <a:extLst>
              <a:ext uri="{FF2B5EF4-FFF2-40B4-BE49-F238E27FC236}">
                <a16:creationId xmlns:a16="http://schemas.microsoft.com/office/drawing/2014/main" id="{CF0A5FA6-98AF-4684-C709-D312C84E47E8}"/>
              </a:ext>
            </a:extLst>
          </p:cNvPr>
          <p:cNvPicPr>
            <a:picLocks noChangeAspect="1"/>
          </p:cNvPicPr>
          <p:nvPr/>
        </p:nvPicPr>
        <p:blipFill>
          <a:blip r:embed="rId10"/>
          <a:stretch>
            <a:fillRect/>
          </a:stretch>
        </p:blipFill>
        <p:spPr>
          <a:xfrm>
            <a:off x="103545" y="6297568"/>
            <a:ext cx="7289720" cy="459246"/>
          </a:xfrm>
          <a:prstGeom prst="rect">
            <a:avLst/>
          </a:prstGeom>
        </p:spPr>
      </p:pic>
      <p:sp>
        <p:nvSpPr>
          <p:cNvPr id="19" name="Prostokąt 18">
            <a:extLst>
              <a:ext uri="{FF2B5EF4-FFF2-40B4-BE49-F238E27FC236}">
                <a16:creationId xmlns:a16="http://schemas.microsoft.com/office/drawing/2014/main" id="{935D334C-51F3-A86B-6438-1B39F6705943}"/>
              </a:ext>
            </a:extLst>
          </p:cNvPr>
          <p:cNvSpPr/>
          <p:nvPr/>
        </p:nvSpPr>
        <p:spPr>
          <a:xfrm>
            <a:off x="1018674" y="966208"/>
            <a:ext cx="5730768" cy="2285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19">
            <a:extLst>
              <a:ext uri="{FF2B5EF4-FFF2-40B4-BE49-F238E27FC236}">
                <a16:creationId xmlns:a16="http://schemas.microsoft.com/office/drawing/2014/main" id="{F66AC5C1-033D-5868-7741-90C2916014E8}"/>
              </a:ext>
            </a:extLst>
          </p:cNvPr>
          <p:cNvSpPr/>
          <p:nvPr/>
        </p:nvSpPr>
        <p:spPr>
          <a:xfrm>
            <a:off x="7424796" y="4219074"/>
            <a:ext cx="395177" cy="32886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77927563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B1307-2887-F88F-E369-71519A36A5BD}"/>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B76AB712-90D8-0F9A-DA0C-0AEA3E6459AF}"/>
              </a:ext>
            </a:extLst>
          </p:cNvPr>
          <p:cNvSpPr>
            <a:spLocks noGrp="1"/>
          </p:cNvSpPr>
          <p:nvPr>
            <p:ph type="title"/>
          </p:nvPr>
        </p:nvSpPr>
        <p:spPr/>
        <p:txBody>
          <a:bodyPr>
            <a:normAutofit fontScale="90000"/>
          </a:bodyPr>
          <a:lstStyle/>
          <a:p>
            <a:br>
              <a:rPr lang="en-US" dirty="0"/>
            </a:br>
            <a:endParaRPr lang="pl-PL" dirty="0"/>
          </a:p>
        </p:txBody>
      </p:sp>
      <p:grpSp>
        <p:nvGrpSpPr>
          <p:cNvPr id="4" name="Grupo 56">
            <a:extLst>
              <a:ext uri="{FF2B5EF4-FFF2-40B4-BE49-F238E27FC236}">
                <a16:creationId xmlns:a16="http://schemas.microsoft.com/office/drawing/2014/main" id="{9224A5AD-7DE2-5D97-07DA-BF37518EC40C}"/>
              </a:ext>
            </a:extLst>
          </p:cNvPr>
          <p:cNvGrpSpPr/>
          <p:nvPr/>
        </p:nvGrpSpPr>
        <p:grpSpPr>
          <a:xfrm>
            <a:off x="6874729" y="312043"/>
            <a:ext cx="5053562" cy="805839"/>
            <a:chOff x="6998431" y="392025"/>
            <a:chExt cx="4897918" cy="805839"/>
          </a:xfrm>
        </p:grpSpPr>
        <p:pic>
          <p:nvPicPr>
            <p:cNvPr id="5" name="Imagen 57" descr="Logotipo&#10;&#10;Descripción generada automáticamente">
              <a:extLst>
                <a:ext uri="{FF2B5EF4-FFF2-40B4-BE49-F238E27FC236}">
                  <a16:creationId xmlns:a16="http://schemas.microsoft.com/office/drawing/2014/main" id="{CB2EF33E-B009-8047-612B-796339AD93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911" y="392025"/>
              <a:ext cx="872221" cy="654165"/>
            </a:xfrm>
            <a:prstGeom prst="rect">
              <a:avLst/>
            </a:prstGeom>
          </p:spPr>
        </p:pic>
        <p:cxnSp>
          <p:nvCxnSpPr>
            <p:cNvPr id="6" name="Conector recto 60">
              <a:extLst>
                <a:ext uri="{FF2B5EF4-FFF2-40B4-BE49-F238E27FC236}">
                  <a16:creationId xmlns:a16="http://schemas.microsoft.com/office/drawing/2014/main" id="{69A26C6F-B47A-9778-571C-EA648CC33D84}"/>
                </a:ext>
              </a:extLst>
            </p:cNvPr>
            <p:cNvCxnSpPr/>
            <p:nvPr/>
          </p:nvCxnSpPr>
          <p:spPr>
            <a:xfrm flipH="1">
              <a:off x="6998428" y="1197864"/>
              <a:ext cx="4897916" cy="0"/>
            </a:xfrm>
            <a:prstGeom prst="line">
              <a:avLst/>
            </a:prstGeom>
            <a:ln w="9525">
              <a:gradFill>
                <a:gsLst>
                  <a:gs pos="0">
                    <a:schemeClr val="accent6"/>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8" name="Picture 4" descr="Inforegio - Download centre for visual elements">
            <a:extLst>
              <a:ext uri="{FF2B5EF4-FFF2-40B4-BE49-F238E27FC236}">
                <a16:creationId xmlns:a16="http://schemas.microsoft.com/office/drawing/2014/main" id="{32EAD261-10FE-987F-0C93-141EC6BE1F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1544" y="460035"/>
            <a:ext cx="1963099" cy="412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a:extLst>
              <a:ext uri="{FF2B5EF4-FFF2-40B4-BE49-F238E27FC236}">
                <a16:creationId xmlns:a16="http://schemas.microsoft.com/office/drawing/2014/main" id="{942BFC54-0492-EEFB-E96B-AA582667F5D3}"/>
              </a:ext>
            </a:extLst>
          </p:cNvPr>
          <p:cNvSpPr txBox="1"/>
          <p:nvPr/>
        </p:nvSpPr>
        <p:spPr>
          <a:xfrm>
            <a:off x="429236" y="266739"/>
            <a:ext cx="606710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Mine</a:t>
            </a:r>
            <a:r>
              <a:rPr kumimoji="0" lang="es-E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a:t>
            </a:r>
            <a:r>
              <a:rPr kumimoji="0" lang="pl-PL"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to</a:t>
            </a:r>
            <a:r>
              <a:rPr kumimoji="0" lang="es-E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a:t>
            </a:r>
            <a:r>
              <a:rPr kumimoji="0" lang="pl-PL"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H</a:t>
            </a:r>
            <a:r>
              <a:rPr kumimoji="0" lang="pl-PL" sz="3600" b="1" i="0" u="none" strike="noStrike" kern="1200" cap="none" spc="0" normalizeH="0" baseline="-25000" noProof="0" dirty="0">
                <a:ln>
                  <a:noFill/>
                </a:ln>
                <a:solidFill>
                  <a:srgbClr val="90BB23"/>
                </a:solidFill>
                <a:effectLst/>
                <a:uLnTx/>
                <a:uFillTx/>
                <a:latin typeface="Arial" panose="020B0604020202020204" pitchFamily="34" charset="0"/>
                <a:ea typeface="+mn-ea"/>
                <a:cs typeface="Times New Roman" panose="02020603050405020304" pitchFamily="18" charset="0"/>
              </a:rPr>
              <a:t>2</a:t>
            </a:r>
            <a:r>
              <a:rPr kumimoji="0" lang="en-US"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 video</a:t>
            </a:r>
            <a:endParaRPr kumimoji="0" lang="en-GB" sz="36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endParaRPr>
          </a:p>
        </p:txBody>
      </p:sp>
      <p:pic>
        <p:nvPicPr>
          <p:cNvPr id="2" name="Obraz 1">
            <a:extLst>
              <a:ext uri="{FF2B5EF4-FFF2-40B4-BE49-F238E27FC236}">
                <a16:creationId xmlns:a16="http://schemas.microsoft.com/office/drawing/2014/main" id="{997D96AD-15EB-D8EB-3070-7FA4C54DCD41}"/>
              </a:ext>
            </a:extLst>
          </p:cNvPr>
          <p:cNvPicPr>
            <a:picLocks noChangeAspect="1"/>
          </p:cNvPicPr>
          <p:nvPr/>
        </p:nvPicPr>
        <p:blipFill>
          <a:blip r:embed="rId5"/>
          <a:stretch>
            <a:fillRect/>
          </a:stretch>
        </p:blipFill>
        <p:spPr>
          <a:xfrm>
            <a:off x="8823220" y="6380503"/>
            <a:ext cx="1037016" cy="293377"/>
          </a:xfrm>
          <a:prstGeom prst="rect">
            <a:avLst/>
          </a:prstGeom>
        </p:spPr>
      </p:pic>
      <p:pic>
        <p:nvPicPr>
          <p:cNvPr id="11" name="Obraz 10">
            <a:extLst>
              <a:ext uri="{FF2B5EF4-FFF2-40B4-BE49-F238E27FC236}">
                <a16:creationId xmlns:a16="http://schemas.microsoft.com/office/drawing/2014/main" id="{8AECED23-B7BC-5E45-FE14-40F359822900}"/>
              </a:ext>
            </a:extLst>
          </p:cNvPr>
          <p:cNvPicPr>
            <a:picLocks noChangeAspect="1"/>
          </p:cNvPicPr>
          <p:nvPr/>
        </p:nvPicPr>
        <p:blipFill>
          <a:blip r:embed="rId6"/>
          <a:stretch>
            <a:fillRect/>
          </a:stretch>
        </p:blipFill>
        <p:spPr>
          <a:xfrm>
            <a:off x="9977863" y="6381806"/>
            <a:ext cx="1410103" cy="293377"/>
          </a:xfrm>
          <a:prstGeom prst="rect">
            <a:avLst/>
          </a:prstGeom>
        </p:spPr>
      </p:pic>
      <p:pic>
        <p:nvPicPr>
          <p:cNvPr id="12" name="Obraz 11">
            <a:extLst>
              <a:ext uri="{FF2B5EF4-FFF2-40B4-BE49-F238E27FC236}">
                <a16:creationId xmlns:a16="http://schemas.microsoft.com/office/drawing/2014/main" id="{6E0F58F7-2344-37D7-AAA3-A679FC1267EF}"/>
              </a:ext>
            </a:extLst>
          </p:cNvPr>
          <p:cNvPicPr>
            <a:picLocks noChangeAspect="1"/>
          </p:cNvPicPr>
          <p:nvPr/>
        </p:nvPicPr>
        <p:blipFill>
          <a:blip r:embed="rId7"/>
          <a:stretch>
            <a:fillRect/>
          </a:stretch>
        </p:blipFill>
        <p:spPr>
          <a:xfrm>
            <a:off x="11448409" y="6380503"/>
            <a:ext cx="616234" cy="441580"/>
          </a:xfrm>
          <a:prstGeom prst="rect">
            <a:avLst/>
          </a:prstGeom>
        </p:spPr>
      </p:pic>
      <p:pic>
        <p:nvPicPr>
          <p:cNvPr id="13" name="Obraz 12">
            <a:extLst>
              <a:ext uri="{FF2B5EF4-FFF2-40B4-BE49-F238E27FC236}">
                <a16:creationId xmlns:a16="http://schemas.microsoft.com/office/drawing/2014/main" id="{2F1EB367-46B9-E904-2E18-6CA266578095}"/>
              </a:ext>
            </a:extLst>
          </p:cNvPr>
          <p:cNvPicPr>
            <a:picLocks noChangeAspect="1"/>
          </p:cNvPicPr>
          <p:nvPr/>
        </p:nvPicPr>
        <p:blipFill>
          <a:blip r:embed="rId8"/>
          <a:stretch>
            <a:fillRect/>
          </a:stretch>
        </p:blipFill>
        <p:spPr>
          <a:xfrm>
            <a:off x="103545" y="6297568"/>
            <a:ext cx="7289720" cy="459246"/>
          </a:xfrm>
          <a:prstGeom prst="rect">
            <a:avLst/>
          </a:prstGeom>
        </p:spPr>
      </p:pic>
      <p:pic>
        <p:nvPicPr>
          <p:cNvPr id="9" name="Picture 10" descr="A black background with green letters and numbers&#10;&#10;AI-generated content may be incorrect.">
            <a:extLst>
              <a:ext uri="{FF2B5EF4-FFF2-40B4-BE49-F238E27FC236}">
                <a16:creationId xmlns:a16="http://schemas.microsoft.com/office/drawing/2014/main" id="{5E94460D-6F5C-C12F-05E9-8E6278FA14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86454" y="166658"/>
            <a:ext cx="1628107" cy="1057169"/>
          </a:xfrm>
          <a:prstGeom prst="rect">
            <a:avLst/>
          </a:prstGeom>
        </p:spPr>
      </p:pic>
    </p:spTree>
    <p:extLst>
      <p:ext uri="{BB962C8B-B14F-4D97-AF65-F5344CB8AC3E}">
        <p14:creationId xmlns:p14="http://schemas.microsoft.com/office/powerpoint/2010/main" val="2748455907"/>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descr="Logotipo&#10;&#10;Descripción generada automáticamente">
            <a:extLst>
              <a:ext uri="{FF2B5EF4-FFF2-40B4-BE49-F238E27FC236}">
                <a16:creationId xmlns:a16="http://schemas.microsoft.com/office/drawing/2014/main" id="{4A3F0A8E-48FA-4C38-EAA6-02853D73A5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6936" y="4974365"/>
            <a:ext cx="1315063" cy="955919"/>
          </a:xfrm>
          <a:prstGeom prst="rect">
            <a:avLst/>
          </a:prstGeom>
        </p:spPr>
      </p:pic>
      <p:pic>
        <p:nvPicPr>
          <p:cNvPr id="5" name="Picture 4" descr="Inforegio - Download centre for visual elements">
            <a:extLst>
              <a:ext uri="{FF2B5EF4-FFF2-40B4-BE49-F238E27FC236}">
                <a16:creationId xmlns:a16="http://schemas.microsoft.com/office/drawing/2014/main" id="{BF8115A3-4B66-4B46-1520-F361AC674C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7710" y="5194904"/>
            <a:ext cx="3115070" cy="6541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a:extLst>
              <a:ext uri="{FF2B5EF4-FFF2-40B4-BE49-F238E27FC236}">
                <a16:creationId xmlns:a16="http://schemas.microsoft.com/office/drawing/2014/main" id="{ACFAF0E8-F03B-B7C1-29A2-B4B873319B98}"/>
              </a:ext>
            </a:extLst>
          </p:cNvPr>
          <p:cNvSpPr txBox="1"/>
          <p:nvPr/>
        </p:nvSpPr>
        <p:spPr>
          <a:xfrm>
            <a:off x="360000" y="1766716"/>
            <a:ext cx="6140485"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90BB23"/>
                </a:solidFill>
                <a:effectLst/>
                <a:uLnTx/>
                <a:uFillTx/>
                <a:latin typeface="Arial" panose="020B0604020202020204" pitchFamily="34" charset="0"/>
                <a:ea typeface="+mn-ea"/>
                <a:cs typeface="Times New Roman" panose="02020603050405020304" pitchFamily="18" charset="0"/>
              </a:rPr>
              <a:t>Thank you for your attention!!</a:t>
            </a:r>
          </a:p>
        </p:txBody>
      </p:sp>
      <p:pic>
        <p:nvPicPr>
          <p:cNvPr id="7" name="Picture 10" descr="A black background with green letters and numbers&#10;&#10;AI-generated content may be incorrect.">
            <a:extLst>
              <a:ext uri="{FF2B5EF4-FFF2-40B4-BE49-F238E27FC236}">
                <a16:creationId xmlns:a16="http://schemas.microsoft.com/office/drawing/2014/main" id="{A171F4D9-4062-BCCE-6BF1-B19EED8C56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7427" y="2539631"/>
            <a:ext cx="3265131" cy="2120128"/>
          </a:xfrm>
          <a:prstGeom prst="rect">
            <a:avLst/>
          </a:prstGeom>
        </p:spPr>
      </p:pic>
      <p:pic>
        <p:nvPicPr>
          <p:cNvPr id="8" name="Obraz 7">
            <a:extLst>
              <a:ext uri="{FF2B5EF4-FFF2-40B4-BE49-F238E27FC236}">
                <a16:creationId xmlns:a16="http://schemas.microsoft.com/office/drawing/2014/main" id="{A6E511AC-FCB5-D84A-24B8-148073214EBA}"/>
              </a:ext>
            </a:extLst>
          </p:cNvPr>
          <p:cNvPicPr>
            <a:picLocks noChangeAspect="1"/>
          </p:cNvPicPr>
          <p:nvPr/>
        </p:nvPicPr>
        <p:blipFill>
          <a:blip r:embed="rId5"/>
          <a:stretch>
            <a:fillRect/>
          </a:stretch>
        </p:blipFill>
        <p:spPr>
          <a:xfrm>
            <a:off x="7037817" y="1145299"/>
            <a:ext cx="4121083" cy="944248"/>
          </a:xfrm>
          <a:prstGeom prst="rect">
            <a:avLst/>
          </a:prstGeom>
        </p:spPr>
      </p:pic>
      <p:pic>
        <p:nvPicPr>
          <p:cNvPr id="9" name="Obraz 8">
            <a:extLst>
              <a:ext uri="{FF2B5EF4-FFF2-40B4-BE49-F238E27FC236}">
                <a16:creationId xmlns:a16="http://schemas.microsoft.com/office/drawing/2014/main" id="{0C296CB7-93F5-E484-0586-AA39BB469F64}"/>
              </a:ext>
            </a:extLst>
          </p:cNvPr>
          <p:cNvPicPr>
            <a:picLocks noChangeAspect="1"/>
          </p:cNvPicPr>
          <p:nvPr/>
        </p:nvPicPr>
        <p:blipFill>
          <a:blip r:embed="rId6"/>
          <a:stretch>
            <a:fillRect/>
          </a:stretch>
        </p:blipFill>
        <p:spPr>
          <a:xfrm>
            <a:off x="8999992" y="6454604"/>
            <a:ext cx="1037016" cy="293377"/>
          </a:xfrm>
          <a:prstGeom prst="rect">
            <a:avLst/>
          </a:prstGeom>
        </p:spPr>
      </p:pic>
      <p:pic>
        <p:nvPicPr>
          <p:cNvPr id="11" name="Obraz 10">
            <a:extLst>
              <a:ext uri="{FF2B5EF4-FFF2-40B4-BE49-F238E27FC236}">
                <a16:creationId xmlns:a16="http://schemas.microsoft.com/office/drawing/2014/main" id="{154EDEF6-98B4-A29C-8DCA-B14E6B22C39D}"/>
              </a:ext>
            </a:extLst>
          </p:cNvPr>
          <p:cNvPicPr>
            <a:picLocks noChangeAspect="1"/>
          </p:cNvPicPr>
          <p:nvPr/>
        </p:nvPicPr>
        <p:blipFill>
          <a:blip r:embed="rId7"/>
          <a:stretch>
            <a:fillRect/>
          </a:stretch>
        </p:blipFill>
        <p:spPr>
          <a:xfrm>
            <a:off x="11448409" y="6380503"/>
            <a:ext cx="616234" cy="441580"/>
          </a:xfrm>
          <a:prstGeom prst="rect">
            <a:avLst/>
          </a:prstGeom>
        </p:spPr>
      </p:pic>
    </p:spTree>
    <p:extLst>
      <p:ext uri="{BB962C8B-B14F-4D97-AF65-F5344CB8AC3E}">
        <p14:creationId xmlns:p14="http://schemas.microsoft.com/office/powerpoint/2010/main" val="364434894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ACF503B2-6CE4-08EF-A42D-92F31BA86C3E}"/>
              </a:ext>
            </a:extLst>
          </p:cNvPr>
          <p:cNvSpPr/>
          <p:nvPr/>
        </p:nvSpPr>
        <p:spPr>
          <a:xfrm>
            <a:off x="0" y="2286985"/>
            <a:ext cx="12168188"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65" tIns="45039" rIns="90065" bIns="45039"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l-PL" sz="4000" b="1" dirty="0">
                <a:solidFill>
                  <a:srgbClr val="FFFFFF"/>
                </a:solidFill>
              </a:rPr>
              <a:t>ENERGY SECTOR IN POLAND IN 2024</a:t>
            </a:r>
          </a:p>
        </p:txBody>
      </p:sp>
    </p:spTree>
    <p:extLst>
      <p:ext uri="{BB962C8B-B14F-4D97-AF65-F5344CB8AC3E}">
        <p14:creationId xmlns:p14="http://schemas.microsoft.com/office/powerpoint/2010/main" val="199349650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CE749-5FF8-4954-3888-0D425136B615}"/>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8656E97-72CE-06AE-1687-8A6AD3E5AC54}"/>
              </a:ext>
            </a:extLst>
          </p:cNvPr>
          <p:cNvSpPr>
            <a:spLocks noGrp="1"/>
          </p:cNvSpPr>
          <p:nvPr>
            <p:ph type="title"/>
          </p:nvPr>
        </p:nvSpPr>
        <p:spPr/>
        <p:txBody>
          <a:bodyPr>
            <a:normAutofit/>
          </a:bodyPr>
          <a:lstStyle/>
          <a:p>
            <a:br>
              <a:rPr lang="en-US" dirty="0"/>
            </a:br>
            <a:endParaRPr lang="pl-PL" dirty="0"/>
          </a:p>
        </p:txBody>
      </p:sp>
      <p:pic>
        <p:nvPicPr>
          <p:cNvPr id="2" name="Obraz 1">
            <a:extLst>
              <a:ext uri="{FF2B5EF4-FFF2-40B4-BE49-F238E27FC236}">
                <a16:creationId xmlns:a16="http://schemas.microsoft.com/office/drawing/2014/main" id="{57FEC474-6658-3D44-4749-DAF666D3B2BA}"/>
              </a:ext>
            </a:extLst>
          </p:cNvPr>
          <p:cNvPicPr>
            <a:picLocks noChangeAspect="1"/>
          </p:cNvPicPr>
          <p:nvPr/>
        </p:nvPicPr>
        <p:blipFill>
          <a:blip r:embed="rId3"/>
          <a:stretch>
            <a:fillRect/>
          </a:stretch>
        </p:blipFill>
        <p:spPr>
          <a:xfrm>
            <a:off x="8823220" y="6380503"/>
            <a:ext cx="1037016" cy="293377"/>
          </a:xfrm>
          <a:prstGeom prst="rect">
            <a:avLst/>
          </a:prstGeom>
        </p:spPr>
      </p:pic>
      <p:pic>
        <p:nvPicPr>
          <p:cNvPr id="11" name="Obraz 10">
            <a:extLst>
              <a:ext uri="{FF2B5EF4-FFF2-40B4-BE49-F238E27FC236}">
                <a16:creationId xmlns:a16="http://schemas.microsoft.com/office/drawing/2014/main" id="{7FF8D799-085B-103D-F961-AA8A7C195800}"/>
              </a:ext>
            </a:extLst>
          </p:cNvPr>
          <p:cNvPicPr>
            <a:picLocks noChangeAspect="1"/>
          </p:cNvPicPr>
          <p:nvPr/>
        </p:nvPicPr>
        <p:blipFill>
          <a:blip r:embed="rId4"/>
          <a:stretch>
            <a:fillRect/>
          </a:stretch>
        </p:blipFill>
        <p:spPr>
          <a:xfrm>
            <a:off x="9977863" y="6381806"/>
            <a:ext cx="1410103" cy="293377"/>
          </a:xfrm>
          <a:prstGeom prst="rect">
            <a:avLst/>
          </a:prstGeom>
        </p:spPr>
      </p:pic>
      <p:pic>
        <p:nvPicPr>
          <p:cNvPr id="12" name="Obraz 11">
            <a:extLst>
              <a:ext uri="{FF2B5EF4-FFF2-40B4-BE49-F238E27FC236}">
                <a16:creationId xmlns:a16="http://schemas.microsoft.com/office/drawing/2014/main" id="{D34B484D-5A04-E3C8-6361-2C16358446DE}"/>
              </a:ext>
            </a:extLst>
          </p:cNvPr>
          <p:cNvPicPr>
            <a:picLocks noChangeAspect="1"/>
          </p:cNvPicPr>
          <p:nvPr/>
        </p:nvPicPr>
        <p:blipFill>
          <a:blip r:embed="rId5"/>
          <a:stretch>
            <a:fillRect/>
          </a:stretch>
        </p:blipFill>
        <p:spPr>
          <a:xfrm>
            <a:off x="11448409" y="6380503"/>
            <a:ext cx="616234" cy="441580"/>
          </a:xfrm>
          <a:prstGeom prst="rect">
            <a:avLst/>
          </a:prstGeom>
        </p:spPr>
      </p:pic>
      <p:pic>
        <p:nvPicPr>
          <p:cNvPr id="18" name="Obraz 17">
            <a:extLst>
              <a:ext uri="{FF2B5EF4-FFF2-40B4-BE49-F238E27FC236}">
                <a16:creationId xmlns:a16="http://schemas.microsoft.com/office/drawing/2014/main" id="{CF8DB8F0-489F-3D15-5D29-3B4C75AC6AAF}"/>
              </a:ext>
            </a:extLst>
          </p:cNvPr>
          <p:cNvPicPr>
            <a:picLocks noChangeAspect="1"/>
          </p:cNvPicPr>
          <p:nvPr/>
        </p:nvPicPr>
        <p:blipFill>
          <a:blip r:embed="rId6"/>
          <a:stretch>
            <a:fillRect/>
          </a:stretch>
        </p:blipFill>
        <p:spPr>
          <a:xfrm>
            <a:off x="103545" y="6297568"/>
            <a:ext cx="7289720" cy="459246"/>
          </a:xfrm>
          <a:prstGeom prst="rect">
            <a:avLst/>
          </a:prstGeom>
        </p:spPr>
      </p:pic>
      <p:pic>
        <p:nvPicPr>
          <p:cNvPr id="7" name="Obraz 6">
            <a:extLst>
              <a:ext uri="{FF2B5EF4-FFF2-40B4-BE49-F238E27FC236}">
                <a16:creationId xmlns:a16="http://schemas.microsoft.com/office/drawing/2014/main" id="{5FF0951F-7BFF-81AD-B820-00C328D1143E}"/>
              </a:ext>
            </a:extLst>
          </p:cNvPr>
          <p:cNvPicPr>
            <a:picLocks noChangeAspect="1"/>
          </p:cNvPicPr>
          <p:nvPr/>
        </p:nvPicPr>
        <p:blipFill>
          <a:blip r:embed="rId7"/>
          <a:stretch>
            <a:fillRect/>
          </a:stretch>
        </p:blipFill>
        <p:spPr>
          <a:xfrm>
            <a:off x="1121198" y="83724"/>
            <a:ext cx="9789411" cy="6166369"/>
          </a:xfrm>
          <a:prstGeom prst="rect">
            <a:avLst/>
          </a:prstGeom>
        </p:spPr>
      </p:pic>
      <p:sp>
        <p:nvSpPr>
          <p:cNvPr id="8" name="pole tekstowe 7">
            <a:extLst>
              <a:ext uri="{FF2B5EF4-FFF2-40B4-BE49-F238E27FC236}">
                <a16:creationId xmlns:a16="http://schemas.microsoft.com/office/drawing/2014/main" id="{BF690801-6A97-2B30-05A9-8CE276DEFAFB}"/>
              </a:ext>
            </a:extLst>
          </p:cNvPr>
          <p:cNvSpPr txBox="1"/>
          <p:nvPr/>
        </p:nvSpPr>
        <p:spPr>
          <a:xfrm>
            <a:off x="183755" y="5824191"/>
            <a:ext cx="1649811" cy="253916"/>
          </a:xfrm>
          <a:prstGeom prst="rect">
            <a:avLst/>
          </a:prstGeom>
          <a:noFill/>
        </p:spPr>
        <p:txBody>
          <a:bodyPr wrap="none" rtlCol="0">
            <a:spAutoFit/>
          </a:bodyPr>
          <a:lstStyle/>
          <a:p>
            <a:r>
              <a:rPr lang="pl-PL" sz="1050" b="1" dirty="0"/>
              <a:t>Source: Forum Energii</a:t>
            </a:r>
          </a:p>
        </p:txBody>
      </p:sp>
    </p:spTree>
    <p:extLst>
      <p:ext uri="{BB962C8B-B14F-4D97-AF65-F5344CB8AC3E}">
        <p14:creationId xmlns:p14="http://schemas.microsoft.com/office/powerpoint/2010/main" val="40165708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5CA56-31B2-2F42-4CFC-46AF066D7CFE}"/>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3DAAEB2D-1437-86CF-6BD9-9CB7BF165E8D}"/>
              </a:ext>
            </a:extLst>
          </p:cNvPr>
          <p:cNvSpPr>
            <a:spLocks noGrp="1"/>
          </p:cNvSpPr>
          <p:nvPr>
            <p:ph type="title"/>
          </p:nvPr>
        </p:nvSpPr>
        <p:spPr/>
        <p:txBody>
          <a:bodyPr>
            <a:normAutofit/>
          </a:bodyPr>
          <a:lstStyle/>
          <a:p>
            <a:br>
              <a:rPr lang="en-US" dirty="0"/>
            </a:br>
            <a:endParaRPr lang="pl-PL" dirty="0"/>
          </a:p>
        </p:txBody>
      </p:sp>
      <p:pic>
        <p:nvPicPr>
          <p:cNvPr id="12" name="Obraz 11">
            <a:extLst>
              <a:ext uri="{FF2B5EF4-FFF2-40B4-BE49-F238E27FC236}">
                <a16:creationId xmlns:a16="http://schemas.microsoft.com/office/drawing/2014/main" id="{44E6DDE7-15DA-F26C-BE02-2094FAEE408B}"/>
              </a:ext>
            </a:extLst>
          </p:cNvPr>
          <p:cNvPicPr>
            <a:picLocks noChangeAspect="1"/>
          </p:cNvPicPr>
          <p:nvPr/>
        </p:nvPicPr>
        <p:blipFill>
          <a:blip r:embed="rId3"/>
          <a:stretch>
            <a:fillRect/>
          </a:stretch>
        </p:blipFill>
        <p:spPr>
          <a:xfrm>
            <a:off x="11448409" y="6380503"/>
            <a:ext cx="616234" cy="441580"/>
          </a:xfrm>
          <a:prstGeom prst="rect">
            <a:avLst/>
          </a:prstGeom>
        </p:spPr>
      </p:pic>
      <p:pic>
        <p:nvPicPr>
          <p:cNvPr id="18" name="Obraz 17">
            <a:extLst>
              <a:ext uri="{FF2B5EF4-FFF2-40B4-BE49-F238E27FC236}">
                <a16:creationId xmlns:a16="http://schemas.microsoft.com/office/drawing/2014/main" id="{EA5E0F7D-B3DD-14C3-4D6E-E7FAB25DFA81}"/>
              </a:ext>
            </a:extLst>
          </p:cNvPr>
          <p:cNvPicPr>
            <a:picLocks noChangeAspect="1"/>
          </p:cNvPicPr>
          <p:nvPr/>
        </p:nvPicPr>
        <p:blipFill>
          <a:blip r:embed="rId4"/>
          <a:stretch>
            <a:fillRect/>
          </a:stretch>
        </p:blipFill>
        <p:spPr>
          <a:xfrm>
            <a:off x="103545" y="6297568"/>
            <a:ext cx="7289720" cy="459246"/>
          </a:xfrm>
          <a:prstGeom prst="rect">
            <a:avLst/>
          </a:prstGeom>
        </p:spPr>
      </p:pic>
      <p:pic>
        <p:nvPicPr>
          <p:cNvPr id="5" name="Obraz 4">
            <a:extLst>
              <a:ext uri="{FF2B5EF4-FFF2-40B4-BE49-F238E27FC236}">
                <a16:creationId xmlns:a16="http://schemas.microsoft.com/office/drawing/2014/main" id="{838520C1-D87E-F608-CEDF-778F29871FFA}"/>
              </a:ext>
            </a:extLst>
          </p:cNvPr>
          <p:cNvPicPr>
            <a:picLocks noChangeAspect="1"/>
          </p:cNvPicPr>
          <p:nvPr/>
        </p:nvPicPr>
        <p:blipFill>
          <a:blip r:embed="rId5"/>
          <a:stretch>
            <a:fillRect/>
          </a:stretch>
        </p:blipFill>
        <p:spPr>
          <a:xfrm>
            <a:off x="1050757" y="83724"/>
            <a:ext cx="10185365" cy="6114424"/>
          </a:xfrm>
          <a:prstGeom prst="rect">
            <a:avLst/>
          </a:prstGeom>
        </p:spPr>
      </p:pic>
      <p:sp>
        <p:nvSpPr>
          <p:cNvPr id="6" name="pole tekstowe 5">
            <a:extLst>
              <a:ext uri="{FF2B5EF4-FFF2-40B4-BE49-F238E27FC236}">
                <a16:creationId xmlns:a16="http://schemas.microsoft.com/office/drawing/2014/main" id="{B6985248-420C-674C-A154-61D66C191074}"/>
              </a:ext>
            </a:extLst>
          </p:cNvPr>
          <p:cNvSpPr txBox="1"/>
          <p:nvPr/>
        </p:nvSpPr>
        <p:spPr>
          <a:xfrm>
            <a:off x="183755" y="5824191"/>
            <a:ext cx="1649811" cy="253916"/>
          </a:xfrm>
          <a:prstGeom prst="rect">
            <a:avLst/>
          </a:prstGeom>
          <a:noFill/>
        </p:spPr>
        <p:txBody>
          <a:bodyPr wrap="none" rtlCol="0">
            <a:spAutoFit/>
          </a:bodyPr>
          <a:lstStyle/>
          <a:p>
            <a:r>
              <a:rPr lang="pl-PL" sz="1050" b="1" dirty="0"/>
              <a:t>Source: Forum Energii</a:t>
            </a:r>
          </a:p>
        </p:txBody>
      </p:sp>
      <p:sp>
        <p:nvSpPr>
          <p:cNvPr id="7" name="pole tekstowe 6">
            <a:extLst>
              <a:ext uri="{FF2B5EF4-FFF2-40B4-BE49-F238E27FC236}">
                <a16:creationId xmlns:a16="http://schemas.microsoft.com/office/drawing/2014/main" id="{A85DD661-157C-C733-508C-BB2264A10A33}"/>
              </a:ext>
            </a:extLst>
          </p:cNvPr>
          <p:cNvSpPr txBox="1"/>
          <p:nvPr/>
        </p:nvSpPr>
        <p:spPr>
          <a:xfrm>
            <a:off x="1008660" y="2274077"/>
            <a:ext cx="9962214" cy="523220"/>
          </a:xfrm>
          <a:prstGeom prst="rect">
            <a:avLst/>
          </a:prstGeom>
          <a:noFill/>
        </p:spPr>
        <p:txBody>
          <a:bodyPr wrap="none" rtlCol="0">
            <a:spAutoFit/>
          </a:bodyPr>
          <a:lstStyle/>
          <a:p>
            <a:endParaRPr lang="pl-PL" sz="1400" b="1" dirty="0">
              <a:solidFill>
                <a:srgbClr val="FF0000"/>
              </a:solidFill>
            </a:endParaRPr>
          </a:p>
          <a:p>
            <a:r>
              <a:rPr lang="en-US" sz="1400" b="1" dirty="0">
                <a:solidFill>
                  <a:srgbClr val="FF0000"/>
                </a:solidFill>
              </a:rPr>
              <a:t>Estimated consumption of steam hard coal fell by 16% (-8.5 million tons) y/y in 2024, to about 36 million tons. </a:t>
            </a:r>
            <a:endParaRPr lang="pl-PL" sz="1400" b="1" dirty="0">
              <a:solidFill>
                <a:srgbClr val="FF0000"/>
              </a:solidFill>
            </a:endParaRPr>
          </a:p>
        </p:txBody>
      </p:sp>
      <p:pic>
        <p:nvPicPr>
          <p:cNvPr id="4" name="Obraz 1">
            <a:extLst>
              <a:ext uri="{FF2B5EF4-FFF2-40B4-BE49-F238E27FC236}">
                <a16:creationId xmlns:a16="http://schemas.microsoft.com/office/drawing/2014/main" id="{E1174610-0393-C31B-6339-0DA901EF77FC}"/>
              </a:ext>
            </a:extLst>
          </p:cNvPr>
          <p:cNvPicPr>
            <a:picLocks noChangeAspect="1"/>
          </p:cNvPicPr>
          <p:nvPr/>
        </p:nvPicPr>
        <p:blipFill>
          <a:blip r:embed="rId6"/>
          <a:stretch>
            <a:fillRect/>
          </a:stretch>
        </p:blipFill>
        <p:spPr>
          <a:xfrm>
            <a:off x="7981842" y="6463437"/>
            <a:ext cx="1037016" cy="293377"/>
          </a:xfrm>
          <a:prstGeom prst="rect">
            <a:avLst/>
          </a:prstGeom>
        </p:spPr>
      </p:pic>
      <p:pic>
        <p:nvPicPr>
          <p:cNvPr id="8" name="Obraz 10">
            <a:extLst>
              <a:ext uri="{FF2B5EF4-FFF2-40B4-BE49-F238E27FC236}">
                <a16:creationId xmlns:a16="http://schemas.microsoft.com/office/drawing/2014/main" id="{7FCC648F-C627-A865-DD4A-F57B0344D10E}"/>
              </a:ext>
            </a:extLst>
          </p:cNvPr>
          <p:cNvPicPr>
            <a:picLocks noChangeAspect="1"/>
          </p:cNvPicPr>
          <p:nvPr/>
        </p:nvPicPr>
        <p:blipFill>
          <a:blip r:embed="rId7"/>
          <a:stretch>
            <a:fillRect/>
          </a:stretch>
        </p:blipFill>
        <p:spPr>
          <a:xfrm>
            <a:off x="9607435" y="6421970"/>
            <a:ext cx="1808717" cy="376310"/>
          </a:xfrm>
          <a:prstGeom prst="rect">
            <a:avLst/>
          </a:prstGeom>
        </p:spPr>
      </p:pic>
    </p:spTree>
    <p:extLst>
      <p:ext uri="{BB962C8B-B14F-4D97-AF65-F5344CB8AC3E}">
        <p14:creationId xmlns:p14="http://schemas.microsoft.com/office/powerpoint/2010/main" val="114805748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ACF503B2-6CE4-08EF-A42D-92F31BA86C3E}"/>
              </a:ext>
            </a:extLst>
          </p:cNvPr>
          <p:cNvSpPr/>
          <p:nvPr/>
        </p:nvSpPr>
        <p:spPr>
          <a:xfrm>
            <a:off x="0" y="2286985"/>
            <a:ext cx="12168188"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65" tIns="45039" rIns="90065" bIns="45039"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a:solidFill>
                  <a:srgbClr val="FFFFFF"/>
                </a:solidFill>
              </a:rPr>
              <a:t>BASIC INFORMATION ON COAL MINING </a:t>
            </a:r>
            <a:r>
              <a:rPr lang="pl-PL" sz="4000" b="1" dirty="0">
                <a:solidFill>
                  <a:srgbClr val="FFFFFF"/>
                </a:solidFill>
              </a:rPr>
              <a:t>SECTOR </a:t>
            </a:r>
            <a:r>
              <a:rPr lang="en-US" sz="4000" b="1" dirty="0">
                <a:solidFill>
                  <a:srgbClr val="FFFFFF"/>
                </a:solidFill>
              </a:rPr>
              <a:t>IN </a:t>
            </a:r>
            <a:r>
              <a:rPr lang="pl-PL" sz="4000" b="1" dirty="0">
                <a:solidFill>
                  <a:srgbClr val="FFFFFF"/>
                </a:solidFill>
              </a:rPr>
              <a:t>EUROPE AND </a:t>
            </a:r>
            <a:r>
              <a:rPr lang="en-US" sz="4000" b="1" dirty="0">
                <a:solidFill>
                  <a:srgbClr val="FFFFFF"/>
                </a:solidFill>
              </a:rPr>
              <a:t>POLAND</a:t>
            </a:r>
            <a:endParaRPr lang="pl-PL" sz="4000" b="1" dirty="0">
              <a:solidFill>
                <a:srgbClr val="FFFFFF"/>
              </a:solidFill>
            </a:endParaRPr>
          </a:p>
        </p:txBody>
      </p:sp>
    </p:spTree>
    <p:extLst>
      <p:ext uri="{BB962C8B-B14F-4D97-AF65-F5344CB8AC3E}">
        <p14:creationId xmlns:p14="http://schemas.microsoft.com/office/powerpoint/2010/main" val="407835469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0B0FD-0960-161F-7ED8-A946469FE8E3}"/>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C38E67-910E-9F6E-FC7F-07AF5601902A}"/>
              </a:ext>
            </a:extLst>
          </p:cNvPr>
          <p:cNvSpPr>
            <a:spLocks noGrp="1"/>
          </p:cNvSpPr>
          <p:nvPr>
            <p:ph type="title"/>
          </p:nvPr>
        </p:nvSpPr>
        <p:spPr/>
        <p:txBody>
          <a:bodyPr>
            <a:normAutofit/>
          </a:bodyPr>
          <a:lstStyle/>
          <a:p>
            <a:br>
              <a:rPr lang="en-US" dirty="0"/>
            </a:br>
            <a:endParaRPr lang="pl-PL" dirty="0"/>
          </a:p>
        </p:txBody>
      </p:sp>
      <p:pic>
        <p:nvPicPr>
          <p:cNvPr id="2" name="Obraz 1">
            <a:extLst>
              <a:ext uri="{FF2B5EF4-FFF2-40B4-BE49-F238E27FC236}">
                <a16:creationId xmlns:a16="http://schemas.microsoft.com/office/drawing/2014/main" id="{D0B2FADB-D433-76EE-B9F8-7C6F20B9D640}"/>
              </a:ext>
            </a:extLst>
          </p:cNvPr>
          <p:cNvPicPr>
            <a:picLocks noChangeAspect="1"/>
          </p:cNvPicPr>
          <p:nvPr/>
        </p:nvPicPr>
        <p:blipFill>
          <a:blip r:embed="rId3"/>
          <a:stretch>
            <a:fillRect/>
          </a:stretch>
        </p:blipFill>
        <p:spPr>
          <a:xfrm>
            <a:off x="7981842" y="6463437"/>
            <a:ext cx="1037016" cy="293377"/>
          </a:xfrm>
          <a:prstGeom prst="rect">
            <a:avLst/>
          </a:prstGeom>
        </p:spPr>
      </p:pic>
      <p:pic>
        <p:nvPicPr>
          <p:cNvPr id="11" name="Obraz 10">
            <a:extLst>
              <a:ext uri="{FF2B5EF4-FFF2-40B4-BE49-F238E27FC236}">
                <a16:creationId xmlns:a16="http://schemas.microsoft.com/office/drawing/2014/main" id="{FB0C1D6A-DAC5-384A-1C77-07709ADB4296}"/>
              </a:ext>
            </a:extLst>
          </p:cNvPr>
          <p:cNvPicPr>
            <a:picLocks noChangeAspect="1"/>
          </p:cNvPicPr>
          <p:nvPr/>
        </p:nvPicPr>
        <p:blipFill>
          <a:blip r:embed="rId4"/>
          <a:stretch>
            <a:fillRect/>
          </a:stretch>
        </p:blipFill>
        <p:spPr>
          <a:xfrm>
            <a:off x="9607435" y="6421970"/>
            <a:ext cx="1808717" cy="376310"/>
          </a:xfrm>
          <a:prstGeom prst="rect">
            <a:avLst/>
          </a:prstGeom>
        </p:spPr>
      </p:pic>
      <p:pic>
        <p:nvPicPr>
          <p:cNvPr id="12" name="Obraz 11">
            <a:extLst>
              <a:ext uri="{FF2B5EF4-FFF2-40B4-BE49-F238E27FC236}">
                <a16:creationId xmlns:a16="http://schemas.microsoft.com/office/drawing/2014/main" id="{15324613-91DD-66E6-9537-A638DE27E5B5}"/>
              </a:ext>
            </a:extLst>
          </p:cNvPr>
          <p:cNvPicPr>
            <a:picLocks noChangeAspect="1"/>
          </p:cNvPicPr>
          <p:nvPr/>
        </p:nvPicPr>
        <p:blipFill>
          <a:blip r:embed="rId5"/>
          <a:stretch>
            <a:fillRect/>
          </a:stretch>
        </p:blipFill>
        <p:spPr>
          <a:xfrm>
            <a:off x="11448409" y="6380503"/>
            <a:ext cx="616234" cy="441580"/>
          </a:xfrm>
          <a:prstGeom prst="rect">
            <a:avLst/>
          </a:prstGeom>
        </p:spPr>
      </p:pic>
      <p:pic>
        <p:nvPicPr>
          <p:cNvPr id="18" name="Obraz 17">
            <a:extLst>
              <a:ext uri="{FF2B5EF4-FFF2-40B4-BE49-F238E27FC236}">
                <a16:creationId xmlns:a16="http://schemas.microsoft.com/office/drawing/2014/main" id="{0E3D28D8-2284-DA25-73BE-C55C72136892}"/>
              </a:ext>
            </a:extLst>
          </p:cNvPr>
          <p:cNvPicPr>
            <a:picLocks noChangeAspect="1"/>
          </p:cNvPicPr>
          <p:nvPr/>
        </p:nvPicPr>
        <p:blipFill>
          <a:blip r:embed="rId6"/>
          <a:stretch>
            <a:fillRect/>
          </a:stretch>
        </p:blipFill>
        <p:spPr>
          <a:xfrm>
            <a:off x="103545" y="6297568"/>
            <a:ext cx="7289720" cy="459246"/>
          </a:xfrm>
          <a:prstGeom prst="rect">
            <a:avLst/>
          </a:prstGeom>
        </p:spPr>
      </p:pic>
      <p:pic>
        <p:nvPicPr>
          <p:cNvPr id="16" name="Obraz 15">
            <a:extLst>
              <a:ext uri="{FF2B5EF4-FFF2-40B4-BE49-F238E27FC236}">
                <a16:creationId xmlns:a16="http://schemas.microsoft.com/office/drawing/2014/main" id="{9BD27908-A990-82C5-03CA-19B9D9BA8AFC}"/>
              </a:ext>
            </a:extLst>
          </p:cNvPr>
          <p:cNvPicPr>
            <a:picLocks noChangeAspect="1"/>
          </p:cNvPicPr>
          <p:nvPr/>
        </p:nvPicPr>
        <p:blipFill>
          <a:blip r:embed="rId7"/>
          <a:stretch>
            <a:fillRect/>
          </a:stretch>
        </p:blipFill>
        <p:spPr>
          <a:xfrm>
            <a:off x="2390274" y="108284"/>
            <a:ext cx="8254178" cy="6190634"/>
          </a:xfrm>
          <a:prstGeom prst="rect">
            <a:avLst/>
          </a:prstGeom>
        </p:spPr>
      </p:pic>
    </p:spTree>
    <p:extLst>
      <p:ext uri="{BB962C8B-B14F-4D97-AF65-F5344CB8AC3E}">
        <p14:creationId xmlns:p14="http://schemas.microsoft.com/office/powerpoint/2010/main" val="6055845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walentek.GIG\Desktop\wydobycie 2024.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383" y="709390"/>
            <a:ext cx="10549780" cy="5212175"/>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numeru slajdu 2">
            <a:extLst>
              <a:ext uri="{FF2B5EF4-FFF2-40B4-BE49-F238E27FC236}">
                <a16:creationId xmlns:a16="http://schemas.microsoft.com/office/drawing/2014/main" id="{854812C9-AC79-E349-D10B-800E191CD47D}"/>
              </a:ext>
            </a:extLst>
          </p:cNvPr>
          <p:cNvSpPr>
            <a:spLocks noGrp="1"/>
          </p:cNvSpPr>
          <p:nvPr>
            <p:ph type="sldNum" sz="quarter" idx="12"/>
          </p:nvPr>
        </p:nvSpPr>
        <p:spPr/>
        <p:txBody>
          <a:bodyPr/>
          <a:lstStyle/>
          <a:p>
            <a:pPr defTabSz="911927"/>
            <a:fld id="{004C546E-5355-4CA6-80D6-E6A50873F821}" type="slidenum">
              <a:rPr lang="pl-PL">
                <a:solidFill>
                  <a:srgbClr val="484848">
                    <a:lumMod val="50000"/>
                    <a:lumOff val="50000"/>
                  </a:srgbClr>
                </a:solidFill>
                <a:latin typeface="Open Sans"/>
              </a:rPr>
              <a:pPr defTabSz="911927"/>
              <a:t>8</a:t>
            </a:fld>
            <a:endParaRPr lang="pl-PL" dirty="0">
              <a:solidFill>
                <a:srgbClr val="484848">
                  <a:lumMod val="50000"/>
                  <a:lumOff val="50000"/>
                </a:srgbClr>
              </a:solidFill>
              <a:latin typeface="Open Sans"/>
            </a:endParaRPr>
          </a:p>
        </p:txBody>
      </p:sp>
      <p:sp>
        <p:nvSpPr>
          <p:cNvPr id="6" name="Tytuł 1">
            <a:extLst>
              <a:ext uri="{FF2B5EF4-FFF2-40B4-BE49-F238E27FC236}">
                <a16:creationId xmlns:a16="http://schemas.microsoft.com/office/drawing/2014/main" id="{52B1D9B5-1602-3C6A-DC2C-74A7FC055A0A}"/>
              </a:ext>
            </a:extLst>
          </p:cNvPr>
          <p:cNvSpPr>
            <a:spLocks noGrp="1"/>
          </p:cNvSpPr>
          <p:nvPr>
            <p:ph type="title"/>
          </p:nvPr>
        </p:nvSpPr>
        <p:spPr>
          <a:xfrm>
            <a:off x="431552" y="104328"/>
            <a:ext cx="11305085" cy="896364"/>
          </a:xfrm>
        </p:spPr>
        <p:txBody>
          <a:bodyPr/>
          <a:lstStyle/>
          <a:p>
            <a:pPr algn="ctr">
              <a:lnSpc>
                <a:spcPct val="100000"/>
              </a:lnSpc>
            </a:pPr>
            <a:r>
              <a:rPr lang="en-US" dirty="0"/>
              <a:t>restructuring of the Polish </a:t>
            </a:r>
            <a:r>
              <a:rPr lang="pl-PL" dirty="0"/>
              <a:t>hard coa</a:t>
            </a:r>
            <a:r>
              <a:rPr lang="es-ES" dirty="0"/>
              <a:t>L</a:t>
            </a:r>
            <a:r>
              <a:rPr lang="pl-PL" dirty="0"/>
              <a:t> </a:t>
            </a:r>
            <a:r>
              <a:rPr lang="en-US" dirty="0"/>
              <a:t>mining industry</a:t>
            </a:r>
            <a:endParaRPr lang="pl-PL" dirty="0"/>
          </a:p>
        </p:txBody>
      </p:sp>
      <p:sp>
        <p:nvSpPr>
          <p:cNvPr id="4" name="pole tekstowe 3"/>
          <p:cNvSpPr txBox="1"/>
          <p:nvPr/>
        </p:nvSpPr>
        <p:spPr>
          <a:xfrm>
            <a:off x="2385137" y="840834"/>
            <a:ext cx="4144404" cy="1166986"/>
          </a:xfrm>
          <a:prstGeom prst="rect">
            <a:avLst/>
          </a:prstGeom>
          <a:noFill/>
        </p:spPr>
        <p:txBody>
          <a:bodyPr wrap="none" rtlCol="0">
            <a:spAutoFit/>
          </a:bodyPr>
          <a:lstStyle/>
          <a:p>
            <a:pPr defTabSz="911927"/>
            <a:r>
              <a:rPr lang="pl-PL" sz="1746" b="1" dirty="0">
                <a:solidFill>
                  <a:srgbClr val="484848"/>
                </a:solidFill>
                <a:latin typeface="Open Sans"/>
              </a:rPr>
              <a:t>1989</a:t>
            </a:r>
          </a:p>
          <a:p>
            <a:pPr defTabSz="911927"/>
            <a:r>
              <a:rPr lang="pl-PL" sz="1746" b="1" dirty="0" err="1">
                <a:solidFill>
                  <a:srgbClr val="484848"/>
                </a:solidFill>
                <a:latin typeface="Open Sans"/>
              </a:rPr>
              <a:t>Coal</a:t>
            </a:r>
            <a:r>
              <a:rPr lang="pl-PL" sz="1746" b="1" dirty="0">
                <a:solidFill>
                  <a:srgbClr val="484848"/>
                </a:solidFill>
                <a:latin typeface="Open Sans"/>
              </a:rPr>
              <a:t> </a:t>
            </a:r>
            <a:r>
              <a:rPr lang="pl-PL" sz="1746" b="1" dirty="0" err="1">
                <a:solidFill>
                  <a:srgbClr val="484848"/>
                </a:solidFill>
                <a:latin typeface="Open Sans"/>
              </a:rPr>
              <a:t>output</a:t>
            </a:r>
            <a:r>
              <a:rPr lang="pl-PL" sz="1746" b="1" dirty="0">
                <a:solidFill>
                  <a:srgbClr val="484848"/>
                </a:solidFill>
                <a:latin typeface="Open Sans"/>
              </a:rPr>
              <a:t> – 177 Mt</a:t>
            </a:r>
          </a:p>
          <a:p>
            <a:pPr defTabSz="911927"/>
            <a:r>
              <a:rPr lang="pl-PL" sz="1746" b="1" dirty="0" err="1">
                <a:solidFill>
                  <a:srgbClr val="484848"/>
                </a:solidFill>
                <a:latin typeface="Open Sans"/>
              </a:rPr>
              <a:t>Employment</a:t>
            </a:r>
            <a:r>
              <a:rPr lang="pl-PL" sz="1746" b="1" dirty="0">
                <a:solidFill>
                  <a:srgbClr val="484848"/>
                </a:solidFill>
                <a:latin typeface="Open Sans"/>
              </a:rPr>
              <a:t> – 400 </a:t>
            </a:r>
            <a:r>
              <a:rPr lang="pl-PL" sz="1746" b="1" dirty="0" err="1">
                <a:solidFill>
                  <a:srgbClr val="484848"/>
                </a:solidFill>
                <a:latin typeface="Open Sans"/>
              </a:rPr>
              <a:t>thousand</a:t>
            </a:r>
            <a:r>
              <a:rPr lang="pl-PL" sz="1746" b="1" dirty="0">
                <a:solidFill>
                  <a:srgbClr val="484848"/>
                </a:solidFill>
                <a:latin typeface="Open Sans"/>
              </a:rPr>
              <a:t> </a:t>
            </a:r>
            <a:r>
              <a:rPr lang="pl-PL" sz="1746" b="1" dirty="0" err="1">
                <a:solidFill>
                  <a:srgbClr val="484848"/>
                </a:solidFill>
                <a:latin typeface="Open Sans"/>
              </a:rPr>
              <a:t>people</a:t>
            </a:r>
            <a:endParaRPr lang="pl-PL" sz="1746" b="1" dirty="0">
              <a:solidFill>
                <a:srgbClr val="484848"/>
              </a:solidFill>
              <a:latin typeface="Open Sans"/>
            </a:endParaRPr>
          </a:p>
          <a:p>
            <a:pPr defTabSz="911927"/>
            <a:r>
              <a:rPr lang="pl-PL" sz="1746" b="1" dirty="0" err="1">
                <a:solidFill>
                  <a:srgbClr val="484848"/>
                </a:solidFill>
                <a:latin typeface="Open Sans"/>
              </a:rPr>
              <a:t>Number</a:t>
            </a:r>
            <a:r>
              <a:rPr lang="pl-PL" sz="1746" b="1" dirty="0">
                <a:solidFill>
                  <a:srgbClr val="484848"/>
                </a:solidFill>
                <a:latin typeface="Open Sans"/>
              </a:rPr>
              <a:t> of </a:t>
            </a:r>
            <a:r>
              <a:rPr lang="pl-PL" sz="1746" b="1" dirty="0" err="1">
                <a:solidFill>
                  <a:srgbClr val="484848"/>
                </a:solidFill>
                <a:latin typeface="Open Sans"/>
              </a:rPr>
              <a:t>mines</a:t>
            </a:r>
            <a:r>
              <a:rPr lang="pl-PL" sz="1746" b="1" dirty="0">
                <a:solidFill>
                  <a:srgbClr val="484848"/>
                </a:solidFill>
                <a:latin typeface="Open Sans"/>
              </a:rPr>
              <a:t> - 70</a:t>
            </a:r>
          </a:p>
        </p:txBody>
      </p:sp>
      <p:sp>
        <p:nvSpPr>
          <p:cNvPr id="5" name="pole tekstowe 4"/>
          <p:cNvSpPr txBox="1"/>
          <p:nvPr/>
        </p:nvSpPr>
        <p:spPr>
          <a:xfrm>
            <a:off x="5553827" y="5921565"/>
            <a:ext cx="5226785" cy="369113"/>
          </a:xfrm>
          <a:prstGeom prst="rect">
            <a:avLst/>
          </a:prstGeom>
          <a:noFill/>
        </p:spPr>
        <p:txBody>
          <a:bodyPr wrap="none" rtlCol="0">
            <a:spAutoFit/>
          </a:bodyPr>
          <a:lstStyle/>
          <a:p>
            <a:pPr defTabSz="911927"/>
            <a:r>
              <a:rPr lang="pl-PL" sz="1792" dirty="0" err="1">
                <a:solidFill>
                  <a:srgbClr val="484848"/>
                </a:solidFill>
                <a:latin typeface="Open Sans"/>
              </a:rPr>
              <a:t>Employment</a:t>
            </a:r>
            <a:r>
              <a:rPr lang="pl-PL" sz="1792" dirty="0">
                <a:solidFill>
                  <a:srgbClr val="484848"/>
                </a:solidFill>
                <a:latin typeface="Open Sans"/>
              </a:rPr>
              <a:t> </a:t>
            </a:r>
            <a:r>
              <a:rPr lang="pl-PL" sz="1792" dirty="0" err="1">
                <a:solidFill>
                  <a:srgbClr val="484848"/>
                </a:solidFill>
                <a:latin typeface="Open Sans"/>
              </a:rPr>
              <a:t>has</a:t>
            </a:r>
            <a:r>
              <a:rPr lang="pl-PL" sz="1792" dirty="0">
                <a:solidFill>
                  <a:srgbClr val="484848"/>
                </a:solidFill>
                <a:latin typeface="Open Sans"/>
              </a:rPr>
              <a:t> </a:t>
            </a:r>
            <a:r>
              <a:rPr lang="pl-PL" sz="1792" dirty="0" err="1">
                <a:solidFill>
                  <a:srgbClr val="484848"/>
                </a:solidFill>
                <a:latin typeface="Open Sans"/>
              </a:rPr>
              <a:t>fallen</a:t>
            </a:r>
            <a:r>
              <a:rPr lang="pl-PL" sz="1792" dirty="0">
                <a:solidFill>
                  <a:srgbClr val="484848"/>
                </a:solidFill>
                <a:latin typeface="Open Sans"/>
              </a:rPr>
              <a:t> by </a:t>
            </a:r>
            <a:r>
              <a:rPr lang="pl-PL" sz="1792" dirty="0" err="1">
                <a:solidFill>
                  <a:srgbClr val="484848"/>
                </a:solidFill>
                <a:latin typeface="Open Sans"/>
              </a:rPr>
              <a:t>more</a:t>
            </a:r>
            <a:r>
              <a:rPr lang="pl-PL" sz="1792" dirty="0">
                <a:solidFill>
                  <a:srgbClr val="484848"/>
                </a:solidFill>
                <a:latin typeface="Open Sans"/>
              </a:rPr>
              <a:t> </a:t>
            </a:r>
            <a:r>
              <a:rPr lang="pl-PL" sz="1792" dirty="0" err="1">
                <a:solidFill>
                  <a:srgbClr val="484848"/>
                </a:solidFill>
                <a:latin typeface="Open Sans"/>
              </a:rPr>
              <a:t>than</a:t>
            </a:r>
            <a:r>
              <a:rPr lang="pl-PL" sz="1792" dirty="0">
                <a:solidFill>
                  <a:srgbClr val="484848"/>
                </a:solidFill>
                <a:latin typeface="Open Sans"/>
              </a:rPr>
              <a:t> five </a:t>
            </a:r>
            <a:r>
              <a:rPr lang="pl-PL" sz="1792" dirty="0" err="1">
                <a:solidFill>
                  <a:srgbClr val="484848"/>
                </a:solidFill>
                <a:latin typeface="Open Sans"/>
              </a:rPr>
              <a:t>times</a:t>
            </a:r>
            <a:endParaRPr lang="pl-PL" sz="1792" dirty="0">
              <a:solidFill>
                <a:srgbClr val="484848"/>
              </a:solidFill>
              <a:latin typeface="Open Sans"/>
            </a:endParaRPr>
          </a:p>
        </p:txBody>
      </p:sp>
      <p:sp>
        <p:nvSpPr>
          <p:cNvPr id="7" name="Prostokąt 6"/>
          <p:cNvSpPr/>
          <p:nvPr/>
        </p:nvSpPr>
        <p:spPr>
          <a:xfrm>
            <a:off x="6970830" y="2400342"/>
            <a:ext cx="3901640" cy="1435649"/>
          </a:xfrm>
          <a:prstGeom prst="rect">
            <a:avLst/>
          </a:prstGeom>
        </p:spPr>
        <p:txBody>
          <a:bodyPr wrap="square">
            <a:spAutoFit/>
          </a:bodyPr>
          <a:lstStyle/>
          <a:p>
            <a:r>
              <a:rPr lang="pl-PL" sz="1746" b="1" dirty="0"/>
              <a:t>2024</a:t>
            </a:r>
          </a:p>
          <a:p>
            <a:r>
              <a:rPr lang="pl-PL" sz="1746" b="1" dirty="0" err="1"/>
              <a:t>Coal</a:t>
            </a:r>
            <a:r>
              <a:rPr lang="pl-PL" sz="1746" b="1" dirty="0"/>
              <a:t> </a:t>
            </a:r>
            <a:r>
              <a:rPr lang="pl-PL" sz="1746" b="1" dirty="0" err="1"/>
              <a:t>output</a:t>
            </a:r>
            <a:r>
              <a:rPr lang="pl-PL" sz="1746" b="1" dirty="0"/>
              <a:t> – 44 Mt</a:t>
            </a:r>
          </a:p>
          <a:p>
            <a:r>
              <a:rPr lang="pl-PL" sz="1746" b="1" dirty="0" err="1"/>
              <a:t>Employment</a:t>
            </a:r>
            <a:r>
              <a:rPr lang="pl-PL" sz="1746" b="1" dirty="0"/>
              <a:t> – 68 </a:t>
            </a:r>
            <a:r>
              <a:rPr lang="pl-PL" sz="1746" b="1" dirty="0" err="1"/>
              <a:t>thousand</a:t>
            </a:r>
            <a:r>
              <a:rPr lang="pl-PL" sz="1746" b="1" dirty="0"/>
              <a:t> </a:t>
            </a:r>
            <a:r>
              <a:rPr lang="pl-PL" sz="1746" b="1" dirty="0" err="1"/>
              <a:t>people</a:t>
            </a:r>
            <a:endParaRPr lang="pl-PL" sz="1746" b="1" dirty="0"/>
          </a:p>
          <a:p>
            <a:r>
              <a:rPr lang="pl-PL" sz="1746" b="1" dirty="0" err="1"/>
              <a:t>Number</a:t>
            </a:r>
            <a:r>
              <a:rPr lang="pl-PL" sz="1746" b="1" dirty="0"/>
              <a:t> of </a:t>
            </a:r>
            <a:r>
              <a:rPr lang="pl-PL" sz="1746" b="1" dirty="0" err="1"/>
              <a:t>mines</a:t>
            </a:r>
            <a:r>
              <a:rPr lang="pl-PL" sz="1746" b="1" dirty="0"/>
              <a:t> - 19</a:t>
            </a:r>
          </a:p>
        </p:txBody>
      </p:sp>
    </p:spTree>
    <p:extLst>
      <p:ext uri="{BB962C8B-B14F-4D97-AF65-F5344CB8AC3E}">
        <p14:creationId xmlns:p14="http://schemas.microsoft.com/office/powerpoint/2010/main" val="138306093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8"/>
          <p:cNvSpPr txBox="1">
            <a:spLocks noChangeArrowheads="1"/>
          </p:cNvSpPr>
          <p:nvPr/>
        </p:nvSpPr>
        <p:spPr bwMode="auto">
          <a:xfrm>
            <a:off x="0" y="6540584"/>
            <a:ext cx="511898" cy="299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fld id="{644F8B8C-9923-4B42-9494-9FBEE9726A9A}" type="slidenum">
              <a:rPr lang="pl-PL" altLang="pl-PL" sz="1349" b="1">
                <a:solidFill>
                  <a:srgbClr val="000000"/>
                </a:solidFill>
              </a:rPr>
              <a:pPr algn="r" eaLnBrk="1" hangingPunct="1">
                <a:spcBef>
                  <a:spcPct val="50000"/>
                </a:spcBef>
                <a:buFontTx/>
                <a:buNone/>
              </a:pPr>
              <a:t>9</a:t>
            </a:fld>
            <a:endParaRPr lang="pl-PL" altLang="pl-PL" sz="1349" b="1">
              <a:solidFill>
                <a:srgbClr val="000000"/>
              </a:solidFill>
            </a:endParaRPr>
          </a:p>
        </p:txBody>
      </p:sp>
      <p:sp>
        <p:nvSpPr>
          <p:cNvPr id="13" name="pole tekstowe 12"/>
          <p:cNvSpPr txBox="1"/>
          <p:nvPr/>
        </p:nvSpPr>
        <p:spPr>
          <a:xfrm>
            <a:off x="114442" y="1081733"/>
            <a:ext cx="3426691" cy="4237699"/>
          </a:xfrm>
          <a:prstGeom prst="rect">
            <a:avLst/>
          </a:prstGeom>
          <a:noFill/>
        </p:spPr>
        <p:txBody>
          <a:bodyPr wrap="square" rtlCol="0">
            <a:spAutoFit/>
          </a:bodyPr>
          <a:lstStyle/>
          <a:p>
            <a:pPr algn="ctr"/>
            <a:r>
              <a:rPr lang="pl-PL" dirty="0"/>
              <a:t>In May 2021</a:t>
            </a:r>
            <a:r>
              <a:rPr lang="en-US" dirty="0"/>
              <a:t>, the Polish government signed a deal (social contract) with mining unions to use</a:t>
            </a:r>
            <a:r>
              <a:rPr lang="pl-PL" dirty="0"/>
              <a:t> public </a:t>
            </a:r>
            <a:r>
              <a:rPr lang="pl-PL" dirty="0" err="1"/>
              <a:t>funds</a:t>
            </a:r>
            <a:r>
              <a:rPr lang="pl-PL" dirty="0"/>
              <a:t> to </a:t>
            </a:r>
            <a:r>
              <a:rPr lang="pl-PL" dirty="0" err="1"/>
              <a:t>support</a:t>
            </a:r>
            <a:r>
              <a:rPr lang="pl-PL" dirty="0"/>
              <a:t> </a:t>
            </a:r>
            <a:r>
              <a:rPr lang="pl-PL" dirty="0" err="1"/>
              <a:t>miners</a:t>
            </a:r>
            <a:r>
              <a:rPr lang="pl-PL" dirty="0"/>
              <a:t> </a:t>
            </a:r>
            <a:r>
              <a:rPr lang="pl-PL" dirty="0" err="1"/>
              <a:t>during</a:t>
            </a:r>
            <a:r>
              <a:rPr lang="pl-PL" dirty="0"/>
              <a:t> </a:t>
            </a:r>
            <a:r>
              <a:rPr lang="pl-PL" dirty="0" err="1"/>
              <a:t>Poland’s</a:t>
            </a:r>
            <a:r>
              <a:rPr lang="pl-PL" dirty="0"/>
              <a:t> </a:t>
            </a:r>
            <a:r>
              <a:rPr lang="pl-PL" dirty="0" err="1"/>
              <a:t>phase</a:t>
            </a:r>
            <a:r>
              <a:rPr lang="pl-PL" dirty="0"/>
              <a:t> out of </a:t>
            </a:r>
            <a:r>
              <a:rPr lang="pl-PL" b="1" dirty="0" err="1"/>
              <a:t>thermal</a:t>
            </a:r>
            <a:r>
              <a:rPr lang="pl-PL" b="1" dirty="0"/>
              <a:t> </a:t>
            </a:r>
            <a:r>
              <a:rPr lang="pl-PL" b="1" dirty="0" err="1"/>
              <a:t>coal</a:t>
            </a:r>
            <a:r>
              <a:rPr lang="pl-PL" b="1" dirty="0"/>
              <a:t> by 2049.</a:t>
            </a:r>
            <a:r>
              <a:rPr lang="pl-PL" dirty="0"/>
              <a:t> </a:t>
            </a:r>
          </a:p>
          <a:p>
            <a:pPr algn="ctr"/>
            <a:endParaRPr lang="pl-PL" dirty="0"/>
          </a:p>
          <a:p>
            <a:pPr algn="ctr"/>
            <a:r>
              <a:rPr lang="pl-PL" dirty="0" err="1"/>
              <a:t>This</a:t>
            </a:r>
            <a:r>
              <a:rPr lang="pl-PL" dirty="0"/>
              <a:t> </a:t>
            </a:r>
            <a:r>
              <a:rPr lang="pl-PL" dirty="0" err="1"/>
              <a:t>agreement</a:t>
            </a:r>
            <a:r>
              <a:rPr lang="pl-PL" dirty="0"/>
              <a:t> </a:t>
            </a:r>
            <a:r>
              <a:rPr lang="pl-PL" b="1" dirty="0" err="1"/>
              <a:t>does</a:t>
            </a:r>
            <a:r>
              <a:rPr lang="pl-PL" b="1" dirty="0"/>
              <a:t> not </a:t>
            </a:r>
            <a:r>
              <a:rPr lang="pl-PL" b="1" dirty="0" err="1"/>
              <a:t>include</a:t>
            </a:r>
            <a:r>
              <a:rPr lang="pl-PL" b="1" dirty="0"/>
              <a:t> </a:t>
            </a:r>
            <a:r>
              <a:rPr lang="pl-PL" b="1" dirty="0" err="1"/>
              <a:t>coking</a:t>
            </a:r>
            <a:r>
              <a:rPr lang="pl-PL" b="1" dirty="0"/>
              <a:t> </a:t>
            </a:r>
            <a:r>
              <a:rPr lang="pl-PL" b="1" dirty="0" err="1"/>
              <a:t>coal</a:t>
            </a:r>
            <a:r>
              <a:rPr lang="pl-PL" b="1" dirty="0"/>
              <a:t> </a:t>
            </a:r>
            <a:r>
              <a:rPr lang="pl-PL" b="1" dirty="0" err="1"/>
              <a:t>mines</a:t>
            </a:r>
            <a:r>
              <a:rPr lang="pl-PL" b="1" dirty="0"/>
              <a:t> </a:t>
            </a:r>
            <a:r>
              <a:rPr lang="pl-PL" dirty="0"/>
              <a:t>and </a:t>
            </a:r>
            <a:r>
              <a:rPr lang="pl-PL" dirty="0" err="1"/>
              <a:t>is</a:t>
            </a:r>
            <a:r>
              <a:rPr lang="pl-PL" dirty="0"/>
              <a:t> </a:t>
            </a:r>
            <a:r>
              <a:rPr lang="pl-PL" dirty="0" err="1"/>
              <a:t>currently</a:t>
            </a:r>
            <a:r>
              <a:rPr lang="pl-PL" dirty="0"/>
              <a:t> in the </a:t>
            </a:r>
            <a:r>
              <a:rPr lang="pl-PL" dirty="0" err="1"/>
              <a:t>process</a:t>
            </a:r>
            <a:r>
              <a:rPr lang="pl-PL" dirty="0"/>
              <a:t> of </a:t>
            </a:r>
            <a:r>
              <a:rPr lang="pl-PL" dirty="0" err="1"/>
              <a:t>notification</a:t>
            </a:r>
            <a:r>
              <a:rPr lang="pl-PL" dirty="0"/>
              <a:t> by the </a:t>
            </a:r>
            <a:r>
              <a:rPr lang="pl-PL" dirty="0" err="1"/>
              <a:t>European</a:t>
            </a:r>
            <a:r>
              <a:rPr lang="pl-PL" dirty="0"/>
              <a:t> </a:t>
            </a:r>
            <a:r>
              <a:rPr lang="pl-PL" dirty="0" err="1"/>
              <a:t>Commission</a:t>
            </a:r>
            <a:r>
              <a:rPr lang="pl-PL" dirty="0"/>
              <a:t>.</a:t>
            </a:r>
          </a:p>
          <a:p>
            <a:pPr algn="ctr"/>
            <a:endParaRPr lang="pl-PL" dirty="0"/>
          </a:p>
          <a:p>
            <a:pPr algn="ctr"/>
            <a:endParaRPr lang="pl-PL" dirty="0"/>
          </a:p>
        </p:txBody>
      </p:sp>
      <p:pic>
        <p:nvPicPr>
          <p:cNvPr id="1026" name="Picture 2" descr="C:\Users\SPrusek\AppData\Local\Packages\Microsoft.Windows.Photos_8wekyb3d8bbwe\TempState\ShareServiceTempFolder\europa-wegiel-zamykanie-mapa-1536x882.jpeg"/>
          <p:cNvPicPr>
            <a:picLocks noChangeAspect="1" noChangeArrowheads="1"/>
          </p:cNvPicPr>
          <p:nvPr/>
        </p:nvPicPr>
        <p:blipFill rotWithShape="1">
          <a:blip r:embed="rId2">
            <a:extLst>
              <a:ext uri="{28A0092B-C50C-407E-A947-70E740481C1C}">
                <a14:useLocalDpi xmlns:a14="http://schemas.microsoft.com/office/drawing/2010/main" val="0"/>
              </a:ext>
            </a:extLst>
          </a:blip>
          <a:srcRect t="13413"/>
          <a:stretch/>
        </p:blipFill>
        <p:spPr bwMode="auto">
          <a:xfrm>
            <a:off x="3694546" y="1439232"/>
            <a:ext cx="8359200" cy="4156183"/>
          </a:xfrm>
          <a:prstGeom prst="rect">
            <a:avLst/>
          </a:prstGeom>
          <a:noFill/>
          <a:extLst>
            <a:ext uri="{909E8E84-426E-40DD-AFC4-6F175D3DCCD1}">
              <a14:hiddenFill xmlns:a14="http://schemas.microsoft.com/office/drawing/2010/main">
                <a:solidFill>
                  <a:srgbClr val="FFFFFF"/>
                </a:solidFill>
              </a14:hiddenFill>
            </a:ext>
          </a:extLst>
        </p:spPr>
      </p:pic>
      <p:sp>
        <p:nvSpPr>
          <p:cNvPr id="20" name="Tytuł 5">
            <a:extLst>
              <a:ext uri="{FF2B5EF4-FFF2-40B4-BE49-F238E27FC236}">
                <a16:creationId xmlns:a16="http://schemas.microsoft.com/office/drawing/2014/main" id="{4B034FE9-F9DA-8297-1224-975A1790BE1D}"/>
              </a:ext>
            </a:extLst>
          </p:cNvPr>
          <p:cNvSpPr>
            <a:spLocks noGrp="1"/>
          </p:cNvSpPr>
          <p:nvPr>
            <p:ph type="title"/>
          </p:nvPr>
        </p:nvSpPr>
        <p:spPr>
          <a:xfrm>
            <a:off x="423681" y="387927"/>
            <a:ext cx="11320826" cy="693806"/>
          </a:xfrm>
        </p:spPr>
        <p:txBody>
          <a:bodyPr>
            <a:normAutofit/>
          </a:bodyPr>
          <a:lstStyle/>
          <a:p>
            <a:r>
              <a:rPr lang="en-US" dirty="0"/>
              <a:t>The future of coal mining in Poland</a:t>
            </a:r>
            <a:endParaRPr lang="en-AU" dirty="0"/>
          </a:p>
        </p:txBody>
      </p:sp>
    </p:spTree>
    <p:extLst>
      <p:ext uri="{BB962C8B-B14F-4D97-AF65-F5344CB8AC3E}">
        <p14:creationId xmlns:p14="http://schemas.microsoft.com/office/powerpoint/2010/main" val="3257431580"/>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jd-podstawowy">
  <a:themeElements>
    <a:clrScheme name="GIG-kolorystyka">
      <a:dk1>
        <a:srgbClr val="484848"/>
      </a:dk1>
      <a:lt1>
        <a:srgbClr val="92D050"/>
      </a:lt1>
      <a:dk2>
        <a:srgbClr val="616161"/>
      </a:dk2>
      <a:lt2>
        <a:srgbClr val="C2C2C2"/>
      </a:lt2>
      <a:accent1>
        <a:srgbClr val="484848"/>
      </a:accent1>
      <a:accent2>
        <a:srgbClr val="C2C2C2"/>
      </a:accent2>
      <a:accent3>
        <a:srgbClr val="0084B4"/>
      </a:accent3>
      <a:accent4>
        <a:srgbClr val="858585"/>
      </a:accent4>
      <a:accent5>
        <a:srgbClr val="00B050"/>
      </a:accent5>
      <a:accent6>
        <a:srgbClr val="00B0F0"/>
      </a:accent6>
      <a:hlink>
        <a:srgbClr val="00B0F0"/>
      </a:hlink>
      <a:folHlink>
        <a:srgbClr val="0C0C0C"/>
      </a:folHlink>
    </a:clrScheme>
    <a:fontScheme name="Niestandardowy 1">
      <a:majorFont>
        <a:latin typeface="Open Sans"/>
        <a:ea typeface=""/>
        <a:cs typeface=""/>
      </a:majorFont>
      <a:minorFont>
        <a:latin typeface="Open Sans"/>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JSW-INNOWACJE-szablon.pptx" id="{809CB898-216C-40EB-A8AD-18824B4B0A03}" vid="{3A1B2ECF-281E-47DE-9280-496EF06E9AFC}"/>
    </a:ext>
  </a:extLst>
</a:theme>
</file>

<file path=ppt/theme/theme2.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5ea74a3-92c5-4c31-978a-925c3c799cd0}" enabled="0" method="" siteId="{05ea74a3-92c5-4c31-978a-925c3c799cd0}" removed="1"/>
</clbl:labelList>
</file>

<file path=docProps/app.xml><?xml version="1.0" encoding="utf-8"?>
<Properties xmlns="http://schemas.openxmlformats.org/officeDocument/2006/extended-properties" xmlns:vt="http://schemas.openxmlformats.org/officeDocument/2006/docPropsVTypes">
  <Template/>
  <TotalTime>2771</TotalTime>
  <Words>2591</Words>
  <Application>Microsoft Office PowerPoint</Application>
  <PresentationFormat>Personalizado</PresentationFormat>
  <Paragraphs>153</Paragraphs>
  <Slides>29</Slides>
  <Notes>19</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29</vt:i4>
      </vt:variant>
    </vt:vector>
  </HeadingPairs>
  <TitlesOfParts>
    <vt:vector size="40" baseType="lpstr">
      <vt:lpstr>Arial</vt:lpstr>
      <vt:lpstr>Calibri</vt:lpstr>
      <vt:lpstr>Corbel</vt:lpstr>
      <vt:lpstr>Open Sans</vt:lpstr>
      <vt:lpstr>Segoe UI</vt:lpstr>
      <vt:lpstr>Tw Cen MT</vt:lpstr>
      <vt:lpstr>Wingdings</vt:lpstr>
      <vt:lpstr>Wingdings 2</vt:lpstr>
      <vt:lpstr>Wingdings 3</vt:lpstr>
      <vt:lpstr>slajd-podstawowy</vt:lpstr>
      <vt:lpstr>Marco</vt:lpstr>
      <vt:lpstr>Presentación de PowerPoint</vt:lpstr>
      <vt:lpstr>Presentation outline</vt:lpstr>
      <vt:lpstr>Presentación de PowerPoint</vt:lpstr>
      <vt:lpstr> </vt:lpstr>
      <vt:lpstr> </vt:lpstr>
      <vt:lpstr>Presentación de PowerPoint</vt:lpstr>
      <vt:lpstr> </vt:lpstr>
      <vt:lpstr>restructuring of the Polish hard coaL mining industry</vt:lpstr>
      <vt:lpstr>The future of coal mining in Poland</vt:lpstr>
      <vt:lpstr>Presentación de PowerPoint</vt:lpstr>
      <vt:lpstr>Presentación de PowerPoint</vt:lpstr>
      <vt:lpstr>Presentación de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Tomasz Chamiga</dc:creator>
  <cp:lastModifiedBy>PEDRO RIESGO FERNANDEZ</cp:lastModifiedBy>
  <cp:revision>65</cp:revision>
  <dcterms:created xsi:type="dcterms:W3CDTF">2018-08-09T11:29:59Z</dcterms:created>
  <dcterms:modified xsi:type="dcterms:W3CDTF">2025-10-02T08:48:48Z</dcterms:modified>
</cp:coreProperties>
</file>