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05" r:id="rId5"/>
    <p:sldId id="258" r:id="rId6"/>
    <p:sldId id="273" r:id="rId7"/>
    <p:sldId id="266" r:id="rId8"/>
    <p:sldId id="296" r:id="rId9"/>
    <p:sldId id="302" r:id="rId10"/>
    <p:sldId id="299" r:id="rId11"/>
    <p:sldId id="298" r:id="rId12"/>
    <p:sldId id="268" r:id="rId13"/>
    <p:sldId id="306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DC1"/>
    <a:srgbClr val="0356B1"/>
    <a:srgbClr val="024B9C"/>
    <a:srgbClr val="024EA2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5116" autoAdjust="0"/>
  </p:normalViewPr>
  <p:slideViewPr>
    <p:cSldViewPr snapToGrid="0">
      <p:cViewPr varScale="1">
        <p:scale>
          <a:sx n="56" d="100"/>
          <a:sy n="56" d="100"/>
        </p:scale>
        <p:origin x="108" y="142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ES" dirty="0"/>
              <a:t>CONSUMO ELÉCTRICO</a:t>
            </a:r>
            <a:r>
              <a:rPr lang="es-ES" baseline="0" dirty="0"/>
              <a:t> ANUAL </a:t>
            </a:r>
            <a:r>
              <a:rPr lang="es-ES" dirty="0"/>
              <a:t>(</a:t>
            </a:r>
            <a:r>
              <a:rPr lang="es-ES" dirty="0" err="1"/>
              <a:t>MWh</a:t>
            </a:r>
            <a:r>
              <a:rPr lang="es-ES" dirty="0"/>
              <a:t>)</a:t>
            </a:r>
          </a:p>
        </c:rich>
      </c:tx>
      <c:layout>
        <c:manualLayout>
          <c:xMode val="edge"/>
          <c:yMode val="edge"/>
          <c:x val="0.18403582823739956"/>
          <c:y val="2.92503270396693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914260717410323E-2"/>
          <c:y val="0.24950867171034652"/>
          <c:w val="0.55253018372703411"/>
          <c:h val="0.5447579227643839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5"/>
                </a:gs>
                <a:gs pos="100000">
                  <a:schemeClr val="accent5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('Cálculo Ahorros'!$B$50,'Cálculo Ahorros'!$B$53)</c:f>
              <c:strCache>
                <c:ptCount val="2"/>
                <c:pt idx="0">
                  <c:v>Yearly Electricity Consumption Estimate</c:v>
                </c:pt>
                <c:pt idx="1">
                  <c:v>Future electricity consumption with electrolyzer heat recovery</c:v>
                </c:pt>
              </c:strCache>
            </c:strRef>
          </c:cat>
          <c:val>
            <c:numRef>
              <c:f>('Cálculo Ahorros'!$E$50,'Cálculo Ahorros'!$E$53)</c:f>
              <c:numCache>
                <c:formatCode>0</c:formatCode>
                <c:ptCount val="2"/>
                <c:pt idx="0">
                  <c:v>873.71786027225585</c:v>
                </c:pt>
                <c:pt idx="1">
                  <c:v>637.11004963867765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B1-9D44-88EF-81113D39015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84255456"/>
        <c:axId val="384258984"/>
      </c:barChart>
      <c:catAx>
        <c:axId val="38425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258984"/>
        <c:crosses val="autoZero"/>
        <c:auto val="1"/>
        <c:lblAlgn val="ctr"/>
        <c:lblOffset val="100"/>
        <c:noMultiLvlLbl val="0"/>
      </c:catAx>
      <c:valAx>
        <c:axId val="38425898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8425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4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787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19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73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8FDB9-1091-2A7D-D9D8-DE35D2ADC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3444A6A-CF6A-68A7-C5F6-3BA0D7943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05269A8-8FE8-77CE-3BA9-288EB6E85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4AB820-FFF9-B1B3-FB55-778927413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36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925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536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386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72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156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tif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minetoh2project.eu/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f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hyperlink" Target="http://www.minetoh2project.eu/" TargetMode="Externa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C8726AA8-E5D3-0C4E-918F-4D457E9BE4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" t="15133" r="-190" b="17151"/>
          <a:stretch/>
        </p:blipFill>
        <p:spPr>
          <a:xfrm>
            <a:off x="2079544" y="1826566"/>
            <a:ext cx="8358011" cy="3758389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E4E4A83-D060-4547-88AA-057750D2F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755" y="300419"/>
            <a:ext cx="6059588" cy="1454702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2015768-9E6A-B549-A33A-C3B1B4A9A79B}"/>
              </a:ext>
            </a:extLst>
          </p:cNvPr>
          <p:cNvSpPr txBox="1"/>
          <p:nvPr/>
        </p:nvSpPr>
        <p:spPr>
          <a:xfrm>
            <a:off x="9555531" y="5520866"/>
            <a:ext cx="2511814" cy="1240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B2B31B7-611C-0846-AE05-DE31F403B3CC}"/>
              </a:ext>
            </a:extLst>
          </p:cNvPr>
          <p:cNvSpPr/>
          <p:nvPr/>
        </p:nvSpPr>
        <p:spPr>
          <a:xfrm>
            <a:off x="3964635" y="5972042"/>
            <a:ext cx="4853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altLang="en-US" sz="1400" dirty="0" err="1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Yago</a:t>
            </a:r>
            <a:r>
              <a:rPr lang="fr-BE" altLang="en-US" sz="1400" dirty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 Somoano </a:t>
            </a:r>
            <a:r>
              <a:rPr lang="fr-BE" altLang="en-US" sz="1400" dirty="0" err="1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Rodríguez</a:t>
            </a:r>
            <a:br>
              <a:rPr lang="fr-BE" altLang="en-US" sz="2000" b="1" dirty="0">
                <a:solidFill>
                  <a:schemeClr val="tx2">
                    <a:lumMod val="75000"/>
                  </a:schemeClr>
                </a:solidFill>
                <a:latin typeface="Apple Braille Pinpoint 8 Dot" pitchFamily="2" charset="0"/>
                <a:cs typeface="Baghdad" pitchFamily="2" charset="-78"/>
              </a:rPr>
            </a:br>
            <a:r>
              <a:rPr lang="fr-BE" altLang="en-US" sz="1400" b="1" dirty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  <a:cs typeface="Baghdad" pitchFamily="2" charset="-78"/>
              </a:rPr>
              <a:t>DEPARTAMENTO INNOVACIÓN. HUNOSA</a:t>
            </a:r>
            <a:endParaRPr lang="es-ES" sz="1400" dirty="0">
              <a:solidFill>
                <a:schemeClr val="bg1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35BF1AB-FE30-DB4E-956A-EA9C61C55D38}"/>
              </a:ext>
            </a:extLst>
          </p:cNvPr>
          <p:cNvSpPr txBox="1"/>
          <p:nvPr/>
        </p:nvSpPr>
        <p:spPr>
          <a:xfrm>
            <a:off x="270551" y="0"/>
            <a:ext cx="1235520" cy="22232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E17F2CD-775C-CA49-9052-8E957251F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" y="228974"/>
            <a:ext cx="2563968" cy="138881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B4A7BAC-62E7-2F4B-8A50-AA7F5BD95F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7190" y="631077"/>
            <a:ext cx="1759281" cy="71047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103F744-1A0A-8541-BF72-9A720C8265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4199" y="5658196"/>
            <a:ext cx="1957203" cy="99413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7DB8FD6-19CA-104D-81BD-1CDD49158C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4635" y="5796737"/>
            <a:ext cx="1212962" cy="80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63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834" y="1536332"/>
            <a:ext cx="7285824" cy="1913172"/>
          </a:xfrm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es-ES" altLang="en-US" sz="2200" dirty="0"/>
              <a:t>Transformación Central Térmica La Pereda (50 </a:t>
            </a:r>
            <a:r>
              <a:rPr lang="es-ES" altLang="en-US" sz="2200" dirty="0" err="1"/>
              <a:t>Mwe</a:t>
            </a:r>
            <a:r>
              <a:rPr lang="es-ES" altLang="en-US" sz="2200" dirty="0"/>
              <a:t>)</a:t>
            </a:r>
          </a:p>
          <a:p>
            <a:pPr>
              <a:spcBef>
                <a:spcPct val="0"/>
              </a:spcBef>
              <a:buClrTx/>
            </a:pPr>
            <a:r>
              <a:rPr lang="es-ES" altLang="en-US" sz="2200" dirty="0"/>
              <a:t>Futura emisión de CO2 </a:t>
            </a:r>
            <a:r>
              <a:rPr lang="es-ES" altLang="en-US" sz="2200" dirty="0" err="1"/>
              <a:t>biogénico</a:t>
            </a:r>
            <a:endParaRPr lang="es-ES" altLang="en-US" sz="2200" dirty="0"/>
          </a:p>
          <a:p>
            <a:pPr>
              <a:spcBef>
                <a:spcPct val="0"/>
              </a:spcBef>
              <a:buClrTx/>
            </a:pPr>
            <a:endParaRPr lang="es-ES" altLang="en-US" sz="2200" dirty="0"/>
          </a:p>
          <a:p>
            <a:pPr>
              <a:spcAft>
                <a:spcPts val="1200"/>
              </a:spcAft>
            </a:pPr>
            <a:endParaRPr lang="en-GB" dirty="0"/>
          </a:p>
          <a:p>
            <a:pPr lvl="1">
              <a:spcAft>
                <a:spcPts val="12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82860"/>
            <a:ext cx="11249026" cy="782357"/>
          </a:xfrm>
        </p:spPr>
        <p:txBody>
          <a:bodyPr/>
          <a:lstStyle/>
          <a:p>
            <a:r>
              <a:rPr lang="en-GB" dirty="0" err="1"/>
              <a:t>Sinergias</a:t>
            </a:r>
            <a:r>
              <a:rPr lang="en-GB" dirty="0"/>
              <a:t> con </a:t>
            </a:r>
            <a:r>
              <a:rPr lang="en-GB" dirty="0" err="1"/>
              <a:t>posibles</a:t>
            </a:r>
            <a:r>
              <a:rPr lang="en-GB" dirty="0"/>
              <a:t> </a:t>
            </a:r>
            <a:r>
              <a:rPr lang="en-GB" dirty="0" err="1"/>
              <a:t>futuros</a:t>
            </a:r>
            <a:r>
              <a:rPr lang="en-GB" dirty="0"/>
              <a:t> </a:t>
            </a:r>
            <a:r>
              <a:rPr lang="en-GB" dirty="0" err="1"/>
              <a:t>proyectos</a:t>
            </a:r>
            <a:endParaRPr lang="en-GB" dirty="0"/>
          </a:p>
        </p:txBody>
      </p:sp>
      <p:pic>
        <p:nvPicPr>
          <p:cNvPr id="8" name="Imagen 128" descr="Logotipo&#10;&#10;Descripción generada automáticamente">
            <a:extLst>
              <a:ext uri="{FF2B5EF4-FFF2-40B4-BE49-F238E27FC236}">
                <a16:creationId xmlns:a16="http://schemas.microsoft.com/office/drawing/2014/main" id="{77B0FC84-A622-6040-8B68-EF72ECBCFA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2" y="5823571"/>
            <a:ext cx="1450387" cy="9417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8E617E6-25E6-894F-A33A-95B9B1399F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3" y="2892321"/>
            <a:ext cx="3910956" cy="2931249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61AAC06A-C9E3-0341-B2E7-AD40CE64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94" y="1684671"/>
            <a:ext cx="4009912" cy="267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79EB257-1324-F04E-B122-C2A8A0FD85EE}"/>
              </a:ext>
            </a:extLst>
          </p:cNvPr>
          <p:cNvSpPr/>
          <p:nvPr/>
        </p:nvSpPr>
        <p:spPr>
          <a:xfrm>
            <a:off x="4759890" y="4357945"/>
            <a:ext cx="687678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</a:pPr>
            <a:endParaRPr lang="es-ES" altLang="en-US" dirty="0"/>
          </a:p>
          <a:p>
            <a:pPr marL="228600" indent="-2286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altLang="en-US" sz="2200" dirty="0"/>
              <a:t>Planta de captura CO2 La Pereda 1,7 </a:t>
            </a:r>
            <a:r>
              <a:rPr lang="es-ES" altLang="en-US" sz="2200" dirty="0" err="1"/>
              <a:t>MWt</a:t>
            </a:r>
            <a:endParaRPr lang="es-ES" altLang="en-US" sz="2200" dirty="0"/>
          </a:p>
          <a:p>
            <a:pPr marL="228600" indent="-2286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altLang="en-US" sz="2200" dirty="0"/>
              <a:t>Proyecto CaLby2030 – tecnología </a:t>
            </a:r>
            <a:r>
              <a:rPr lang="es-ES" altLang="en-US" sz="2200" dirty="0" err="1"/>
              <a:t>Calcium</a:t>
            </a:r>
            <a:r>
              <a:rPr lang="es-ES" altLang="en-US" sz="2200" dirty="0"/>
              <a:t> Looping</a:t>
            </a:r>
          </a:p>
          <a:p>
            <a:pPr marL="228600" indent="-2286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altLang="en-US" sz="2200" dirty="0"/>
              <a:t>Escalabilidad de la planta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9164456-3E14-5847-A69F-D25F9688E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5038" y="2584029"/>
            <a:ext cx="2736676" cy="205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1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199" y="1417809"/>
            <a:ext cx="10905699" cy="467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</a:pP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199" y="436995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altLang="en-US" dirty="0" err="1"/>
              <a:t>Muchas</a:t>
            </a:r>
            <a:r>
              <a:rPr lang="pl-PL" altLang="en-US" dirty="0"/>
              <a:t> </a:t>
            </a:r>
            <a:r>
              <a:rPr lang="pl-PL" altLang="en-US" dirty="0" err="1"/>
              <a:t>gracias</a:t>
            </a:r>
            <a:r>
              <a:rPr lang="pl-PL" altLang="en-US" dirty="0"/>
              <a:t> por </a:t>
            </a:r>
            <a:r>
              <a:rPr lang="pl-PL" altLang="en-US" dirty="0" err="1"/>
              <a:t>su</a:t>
            </a:r>
            <a:r>
              <a:rPr lang="pl-PL" altLang="en-US" dirty="0"/>
              <a:t> </a:t>
            </a:r>
            <a:r>
              <a:rPr lang="pl-PL" altLang="en-US" dirty="0" err="1"/>
              <a:t>atención</a:t>
            </a:r>
            <a:endParaRPr lang="en-IE" altLang="en-US" dirty="0"/>
          </a:p>
        </p:txBody>
      </p:sp>
      <p:pic>
        <p:nvPicPr>
          <p:cNvPr id="6" name="Imagen 5" descr="Imagen de la pantalla de un celular con letras&#10;&#10;Descripción generada automáticamente con confianza baja">
            <a:extLst>
              <a:ext uri="{FF2B5EF4-FFF2-40B4-BE49-F238E27FC236}">
                <a16:creationId xmlns:a16="http://schemas.microsoft.com/office/drawing/2014/main" id="{0BA36B62-7290-175B-06D8-206887F91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95" y="1417809"/>
            <a:ext cx="6330606" cy="4212077"/>
          </a:xfrm>
          <a:prstGeom prst="rect">
            <a:avLst/>
          </a:prstGeom>
        </p:spPr>
      </p:pic>
      <p:pic>
        <p:nvPicPr>
          <p:cNvPr id="8" name="Imagen 128" descr="Logotipo&#10;&#10;Descripción generada automáticamente">
            <a:extLst>
              <a:ext uri="{FF2B5EF4-FFF2-40B4-BE49-F238E27FC236}">
                <a16:creationId xmlns:a16="http://schemas.microsoft.com/office/drawing/2014/main" id="{F13829F9-7E6F-974F-B857-EE0A8B0555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2" y="5823571"/>
            <a:ext cx="1450387" cy="94177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3725A25-0CB3-9249-B5AC-F18B622C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818" y="4040381"/>
            <a:ext cx="7436361" cy="253578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None/>
            </a:pPr>
            <a:endParaRPr lang="es-ES" altLang="en-US" sz="4000" dirty="0">
              <a:hlinkClick r:id="rId5"/>
            </a:endParaRPr>
          </a:p>
          <a:p>
            <a:pPr marL="0" indent="0" algn="ctr">
              <a:spcBef>
                <a:spcPct val="0"/>
              </a:spcBef>
              <a:buClrTx/>
              <a:buNone/>
            </a:pPr>
            <a:endParaRPr lang="es-ES" altLang="en-US" sz="4000" dirty="0">
              <a:hlinkClick r:id="rId5"/>
            </a:endParaRPr>
          </a:p>
          <a:p>
            <a:pPr marL="0" indent="0" algn="ctr">
              <a:spcBef>
                <a:spcPct val="0"/>
              </a:spcBef>
              <a:buClrTx/>
              <a:buNone/>
            </a:pPr>
            <a:r>
              <a:rPr lang="pl-PL" altLang="en-US" sz="4000" dirty="0">
                <a:hlinkClick r:id="rId5"/>
              </a:rPr>
              <a:t>www.</a:t>
            </a:r>
            <a:r>
              <a:rPr lang="es-ES" altLang="en-US" sz="4000" dirty="0">
                <a:hlinkClick r:id="rId5"/>
              </a:rPr>
              <a:t>minetoh2</a:t>
            </a:r>
            <a:r>
              <a:rPr lang="pl-PL" altLang="en-US" sz="4000" dirty="0">
                <a:hlinkClick r:id="rId5"/>
              </a:rPr>
              <a:t>project.eu</a:t>
            </a:r>
            <a:endParaRPr lang="pl-PL" altLang="en-US" sz="4000" dirty="0"/>
          </a:p>
          <a:p>
            <a:pPr marL="0" indent="0" algn="ctr">
              <a:spcBef>
                <a:spcPct val="0"/>
              </a:spcBef>
              <a:buClrTx/>
              <a:buNone/>
            </a:pPr>
            <a:endParaRPr lang="en-GB" altLang="en-US" dirty="0"/>
          </a:p>
          <a:p>
            <a:pPr marL="457200" lvl="1" indent="0">
              <a:spcBef>
                <a:spcPct val="0"/>
              </a:spcBef>
              <a:buClrTx/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ClrTx/>
              <a:buNone/>
            </a:pPr>
            <a:endParaRPr lang="en-IE" altLang="en-US" dirty="0"/>
          </a:p>
          <a:p>
            <a:pPr>
              <a:spcAft>
                <a:spcPts val="1200"/>
              </a:spcAft>
            </a:pPr>
            <a:endParaRPr lang="en-GB" dirty="0"/>
          </a:p>
          <a:p>
            <a:pPr lvl="1">
              <a:spcAft>
                <a:spcPts val="12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8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27718" y="1303396"/>
            <a:ext cx="6076181" cy="2339024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fr-BE" altLang="en-US" sz="2800" dirty="0"/>
              <a:t>MINE-TO-H2</a:t>
            </a:r>
            <a:br>
              <a:rPr lang="fr-BE" altLang="en-US" sz="2800" dirty="0"/>
            </a:br>
            <a:r>
              <a:rPr lang="en-US" altLang="en-US" sz="1800" dirty="0">
                <a:solidFill>
                  <a:srgbClr val="FFFF00"/>
                </a:solidFill>
              </a:rPr>
              <a:t>Repurposing a former coal mine: Green hydrogen</a:t>
            </a:r>
            <a:br>
              <a:rPr lang="en-US" altLang="en-US" sz="1800" dirty="0">
                <a:solidFill>
                  <a:srgbClr val="FFFF00"/>
                </a:solidFill>
              </a:rPr>
            </a:br>
            <a:r>
              <a:rPr lang="en-US" altLang="en-US" sz="1800" dirty="0">
                <a:solidFill>
                  <a:srgbClr val="FFFF00"/>
                </a:solidFill>
              </a:rPr>
              <a:t>for the transport sector using the circular economy</a:t>
            </a:r>
            <a:br>
              <a:rPr lang="en-US" altLang="en-US" sz="1800" dirty="0">
                <a:solidFill>
                  <a:srgbClr val="FFFF00"/>
                </a:solidFill>
              </a:rPr>
            </a:br>
            <a:r>
              <a:rPr lang="en-US" altLang="en-US" sz="1800" dirty="0">
                <a:solidFill>
                  <a:srgbClr val="FFFF00"/>
                </a:solidFill>
              </a:rPr>
              <a:t>and coupled with the heating sector</a:t>
            </a:r>
            <a:br>
              <a:rPr lang="en-GB" altLang="en-US" sz="2800" dirty="0">
                <a:solidFill>
                  <a:srgbClr val="FFD624"/>
                </a:solidFill>
              </a:rPr>
            </a:br>
            <a:br>
              <a:rPr lang="fr-BE" altLang="en-US" sz="1800" dirty="0"/>
            </a:br>
            <a:endParaRPr lang="en-GB" alt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E2BDB347-EA9A-4E8C-AB72-C700A2F33B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49346" cy="10854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1915" y="4245849"/>
            <a:ext cx="2795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altLang="en-US" sz="1600" dirty="0">
                <a:solidFill>
                  <a:srgbClr val="FFFF00"/>
                </a:solidFill>
              </a:rPr>
              <a:t>Call: </a:t>
            </a:r>
            <a:r>
              <a:rPr lang="fr-BE" altLang="en-US" sz="1600" i="1" dirty="0">
                <a:solidFill>
                  <a:srgbClr val="FFFF00"/>
                </a:solidFill>
              </a:rPr>
              <a:t>RFCS-2023-JT</a:t>
            </a:r>
            <a:br>
              <a:rPr lang="fr-BE" altLang="en-US" sz="1600" i="1" dirty="0">
                <a:solidFill>
                  <a:srgbClr val="FFFF00"/>
                </a:solidFill>
              </a:rPr>
            </a:br>
            <a:r>
              <a:rPr lang="fr-BE" altLang="en-US" sz="1600" dirty="0">
                <a:solidFill>
                  <a:srgbClr val="FFFF00"/>
                </a:solidFill>
              </a:rPr>
              <a:t>Instrument: </a:t>
            </a:r>
            <a:r>
              <a:rPr lang="fr-BE" altLang="en-US" sz="1600" i="1" dirty="0">
                <a:solidFill>
                  <a:srgbClr val="FFFF00"/>
                </a:solidFill>
              </a:rPr>
              <a:t>PDR</a:t>
            </a:r>
            <a:br>
              <a:rPr lang="fr-BE" altLang="en-US" sz="1600" i="1" dirty="0">
                <a:solidFill>
                  <a:srgbClr val="FFFF00"/>
                </a:solidFill>
              </a:rPr>
            </a:br>
            <a:r>
              <a:rPr lang="fr-BE" altLang="en-US" sz="1600" dirty="0">
                <a:solidFill>
                  <a:srgbClr val="FFFF00"/>
                </a:solidFill>
              </a:rPr>
              <a:t>Start date: 01/0</a:t>
            </a:r>
            <a:r>
              <a:rPr lang="pl-PL" altLang="en-US" sz="1600" dirty="0">
                <a:solidFill>
                  <a:srgbClr val="FFFF00"/>
                </a:solidFill>
              </a:rPr>
              <a:t>4</a:t>
            </a:r>
            <a:r>
              <a:rPr lang="fr-BE" altLang="en-US" sz="1600" dirty="0">
                <a:solidFill>
                  <a:srgbClr val="FFFF00"/>
                </a:solidFill>
              </a:rPr>
              <a:t>/2024</a:t>
            </a:r>
            <a:br>
              <a:rPr lang="fr-BE" altLang="en-US" sz="1600" dirty="0">
                <a:solidFill>
                  <a:srgbClr val="FFFF00"/>
                </a:solidFill>
              </a:rPr>
            </a:br>
            <a:r>
              <a:rPr lang="en-GB" altLang="en-US" sz="1600" dirty="0">
                <a:solidFill>
                  <a:srgbClr val="FFFF00"/>
                </a:solidFill>
              </a:rPr>
              <a:t>End date: 3</a:t>
            </a:r>
            <a:r>
              <a:rPr lang="pl-PL" altLang="en-US" sz="1600" dirty="0">
                <a:solidFill>
                  <a:srgbClr val="FFFF00"/>
                </a:solidFill>
              </a:rPr>
              <a:t>0</a:t>
            </a:r>
            <a:r>
              <a:rPr lang="en-GB" altLang="en-US" sz="1600" dirty="0">
                <a:solidFill>
                  <a:srgbClr val="FFFF00"/>
                </a:solidFill>
              </a:rPr>
              <a:t>/0</a:t>
            </a:r>
            <a:r>
              <a:rPr lang="pl-PL" altLang="en-US" sz="1600" dirty="0">
                <a:solidFill>
                  <a:srgbClr val="FFFF00"/>
                </a:solidFill>
              </a:rPr>
              <a:t>9</a:t>
            </a:r>
            <a:r>
              <a:rPr lang="en-GB" altLang="en-US" sz="1600" dirty="0">
                <a:solidFill>
                  <a:srgbClr val="FFFF00"/>
                </a:solidFill>
              </a:rPr>
              <a:t>/2028</a:t>
            </a:r>
          </a:p>
          <a:p>
            <a:r>
              <a:rPr lang="en-GB" altLang="en-US" sz="1600" dirty="0">
                <a:solidFill>
                  <a:srgbClr val="FFFF00"/>
                </a:solidFill>
              </a:rPr>
              <a:t>Budget:</a:t>
            </a:r>
            <a:r>
              <a:rPr lang="fr-BE" altLang="en-US" sz="1600" dirty="0"/>
              <a:t> </a:t>
            </a:r>
            <a:r>
              <a:rPr lang="fr-BE" altLang="en-US" sz="1600" dirty="0">
                <a:solidFill>
                  <a:srgbClr val="FFFF00"/>
                </a:solidFill>
              </a:rPr>
              <a:t>18 052 926 €</a:t>
            </a:r>
            <a:br>
              <a:rPr lang="en-GB" altLang="en-US" sz="2400" dirty="0"/>
            </a:br>
            <a:endParaRPr lang="fr-BE" sz="1600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6382376" y="5495318"/>
            <a:ext cx="82594" cy="49867"/>
          </a:xfrm>
          <a:custGeom>
            <a:avLst/>
            <a:gdLst/>
            <a:ahLst/>
            <a:cxnLst>
              <a:cxn ang="0">
                <a:pos x="17" y="3"/>
              </a:cxn>
              <a:cxn ang="0">
                <a:pos x="15" y="1"/>
              </a:cxn>
              <a:cxn ang="0">
                <a:pos x="13" y="0"/>
              </a:cxn>
              <a:cxn ang="0">
                <a:pos x="10" y="4"/>
              </a:cxn>
              <a:cxn ang="0">
                <a:pos x="9" y="5"/>
              </a:cxn>
              <a:cxn ang="0">
                <a:pos x="8" y="6"/>
              </a:cxn>
              <a:cxn ang="0">
                <a:pos x="7" y="6"/>
              </a:cxn>
              <a:cxn ang="0">
                <a:pos x="7" y="7"/>
              </a:cxn>
              <a:cxn ang="0">
                <a:pos x="1" y="10"/>
              </a:cxn>
              <a:cxn ang="0">
                <a:pos x="1" y="14"/>
              </a:cxn>
              <a:cxn ang="0">
                <a:pos x="5" y="19"/>
              </a:cxn>
              <a:cxn ang="0">
                <a:pos x="9" y="22"/>
              </a:cxn>
              <a:cxn ang="0">
                <a:pos x="15" y="22"/>
              </a:cxn>
              <a:cxn ang="0">
                <a:pos x="18" y="22"/>
              </a:cxn>
              <a:cxn ang="0">
                <a:pos x="20" y="21"/>
              </a:cxn>
              <a:cxn ang="0">
                <a:pos x="22" y="21"/>
              </a:cxn>
              <a:cxn ang="0">
                <a:pos x="25" y="21"/>
              </a:cxn>
              <a:cxn ang="0">
                <a:pos x="29" y="22"/>
              </a:cxn>
              <a:cxn ang="0">
                <a:pos x="32" y="24"/>
              </a:cxn>
              <a:cxn ang="0">
                <a:pos x="39" y="26"/>
              </a:cxn>
              <a:cxn ang="0">
                <a:pos x="44" y="25"/>
              </a:cxn>
              <a:cxn ang="0">
                <a:pos x="44" y="19"/>
              </a:cxn>
              <a:cxn ang="0">
                <a:pos x="43" y="16"/>
              </a:cxn>
              <a:cxn ang="0">
                <a:pos x="42" y="13"/>
              </a:cxn>
              <a:cxn ang="0">
                <a:pos x="38" y="10"/>
              </a:cxn>
              <a:cxn ang="0">
                <a:pos x="35" y="9"/>
              </a:cxn>
              <a:cxn ang="0">
                <a:pos x="33" y="9"/>
              </a:cxn>
              <a:cxn ang="0">
                <a:pos x="27" y="5"/>
              </a:cxn>
              <a:cxn ang="0">
                <a:pos x="23" y="4"/>
              </a:cxn>
              <a:cxn ang="0">
                <a:pos x="20" y="3"/>
              </a:cxn>
              <a:cxn ang="0">
                <a:pos x="17" y="3"/>
              </a:cxn>
            </a:cxnLst>
            <a:rect l="0" t="0" r="r" b="b"/>
            <a:pathLst>
              <a:path w="45" h="27">
                <a:moveTo>
                  <a:pt x="17" y="3"/>
                </a:moveTo>
                <a:cubicBezTo>
                  <a:pt x="17" y="2"/>
                  <a:pt x="16" y="2"/>
                  <a:pt x="15" y="1"/>
                </a:cubicBezTo>
                <a:cubicBezTo>
                  <a:pt x="14" y="1"/>
                  <a:pt x="13" y="0"/>
                  <a:pt x="13" y="0"/>
                </a:cubicBezTo>
                <a:cubicBezTo>
                  <a:pt x="11" y="1"/>
                  <a:pt x="11" y="2"/>
                  <a:pt x="10" y="4"/>
                </a:cubicBezTo>
                <a:cubicBezTo>
                  <a:pt x="10" y="4"/>
                  <a:pt x="10" y="5"/>
                  <a:pt x="9" y="5"/>
                </a:cubicBezTo>
                <a:cubicBezTo>
                  <a:pt x="9" y="5"/>
                  <a:pt x="9" y="6"/>
                  <a:pt x="8" y="6"/>
                </a:cubicBezTo>
                <a:cubicBezTo>
                  <a:pt x="8" y="6"/>
                  <a:pt x="8" y="6"/>
                  <a:pt x="7" y="6"/>
                </a:cubicBezTo>
                <a:cubicBezTo>
                  <a:pt x="7" y="6"/>
                  <a:pt x="7" y="6"/>
                  <a:pt x="7" y="7"/>
                </a:cubicBezTo>
                <a:cubicBezTo>
                  <a:pt x="5" y="8"/>
                  <a:pt x="2" y="8"/>
                  <a:pt x="1" y="10"/>
                </a:cubicBezTo>
                <a:cubicBezTo>
                  <a:pt x="0" y="11"/>
                  <a:pt x="0" y="13"/>
                  <a:pt x="1" y="14"/>
                </a:cubicBezTo>
                <a:cubicBezTo>
                  <a:pt x="1" y="16"/>
                  <a:pt x="3" y="17"/>
                  <a:pt x="5" y="19"/>
                </a:cubicBezTo>
                <a:cubicBezTo>
                  <a:pt x="6" y="20"/>
                  <a:pt x="7" y="21"/>
                  <a:pt x="9" y="22"/>
                </a:cubicBezTo>
                <a:cubicBezTo>
                  <a:pt x="11" y="22"/>
                  <a:pt x="13" y="22"/>
                  <a:pt x="15" y="22"/>
                </a:cubicBezTo>
                <a:cubicBezTo>
                  <a:pt x="16" y="23"/>
                  <a:pt x="17" y="23"/>
                  <a:pt x="18" y="22"/>
                </a:cubicBezTo>
                <a:cubicBezTo>
                  <a:pt x="19" y="22"/>
                  <a:pt x="19" y="22"/>
                  <a:pt x="20" y="21"/>
                </a:cubicBezTo>
                <a:cubicBezTo>
                  <a:pt x="20" y="21"/>
                  <a:pt x="21" y="21"/>
                  <a:pt x="22" y="21"/>
                </a:cubicBezTo>
                <a:cubicBezTo>
                  <a:pt x="23" y="21"/>
                  <a:pt x="24" y="21"/>
                  <a:pt x="25" y="21"/>
                </a:cubicBezTo>
                <a:cubicBezTo>
                  <a:pt x="27" y="21"/>
                  <a:pt x="28" y="22"/>
                  <a:pt x="29" y="22"/>
                </a:cubicBezTo>
                <a:cubicBezTo>
                  <a:pt x="30" y="22"/>
                  <a:pt x="31" y="23"/>
                  <a:pt x="32" y="24"/>
                </a:cubicBezTo>
                <a:cubicBezTo>
                  <a:pt x="34" y="25"/>
                  <a:pt x="36" y="26"/>
                  <a:pt x="39" y="26"/>
                </a:cubicBezTo>
                <a:cubicBezTo>
                  <a:pt x="40" y="27"/>
                  <a:pt x="43" y="27"/>
                  <a:pt x="44" y="25"/>
                </a:cubicBezTo>
                <a:cubicBezTo>
                  <a:pt x="45" y="23"/>
                  <a:pt x="44" y="21"/>
                  <a:pt x="44" y="19"/>
                </a:cubicBezTo>
                <a:cubicBezTo>
                  <a:pt x="43" y="18"/>
                  <a:pt x="43" y="17"/>
                  <a:pt x="43" y="16"/>
                </a:cubicBezTo>
                <a:cubicBezTo>
                  <a:pt x="43" y="15"/>
                  <a:pt x="43" y="14"/>
                  <a:pt x="42" y="13"/>
                </a:cubicBezTo>
                <a:cubicBezTo>
                  <a:pt x="41" y="11"/>
                  <a:pt x="39" y="11"/>
                  <a:pt x="38" y="10"/>
                </a:cubicBezTo>
                <a:cubicBezTo>
                  <a:pt x="37" y="10"/>
                  <a:pt x="36" y="9"/>
                  <a:pt x="35" y="9"/>
                </a:cubicBezTo>
                <a:cubicBezTo>
                  <a:pt x="34" y="9"/>
                  <a:pt x="34" y="9"/>
                  <a:pt x="33" y="9"/>
                </a:cubicBezTo>
                <a:cubicBezTo>
                  <a:pt x="31" y="8"/>
                  <a:pt x="29" y="6"/>
                  <a:pt x="27" y="5"/>
                </a:cubicBezTo>
                <a:cubicBezTo>
                  <a:pt x="26" y="5"/>
                  <a:pt x="24" y="5"/>
                  <a:pt x="23" y="4"/>
                </a:cubicBezTo>
                <a:cubicBezTo>
                  <a:pt x="22" y="4"/>
                  <a:pt x="21" y="4"/>
                  <a:pt x="20" y="3"/>
                </a:cubicBezTo>
                <a:cubicBezTo>
                  <a:pt x="20" y="3"/>
                  <a:pt x="19" y="4"/>
                  <a:pt x="17" y="3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auto">
          <a:xfrm>
            <a:off x="5224508" y="3608136"/>
            <a:ext cx="455044" cy="662307"/>
          </a:xfrm>
          <a:custGeom>
            <a:avLst/>
            <a:gdLst/>
            <a:ahLst/>
            <a:cxnLst>
              <a:cxn ang="0">
                <a:pos x="182" y="8"/>
              </a:cxn>
              <a:cxn ang="0">
                <a:pos x="163" y="8"/>
              </a:cxn>
              <a:cxn ang="0">
                <a:pos x="124" y="24"/>
              </a:cxn>
              <a:cxn ang="0">
                <a:pos x="114" y="53"/>
              </a:cxn>
              <a:cxn ang="0">
                <a:pos x="94" y="68"/>
              </a:cxn>
              <a:cxn ang="0">
                <a:pos x="127" y="72"/>
              </a:cxn>
              <a:cxn ang="0">
                <a:pos x="110" y="90"/>
              </a:cxn>
              <a:cxn ang="0">
                <a:pos x="100" y="105"/>
              </a:cxn>
              <a:cxn ang="0">
                <a:pos x="75" y="113"/>
              </a:cxn>
              <a:cxn ang="0">
                <a:pos x="33" y="106"/>
              </a:cxn>
              <a:cxn ang="0">
                <a:pos x="31" y="131"/>
              </a:cxn>
              <a:cxn ang="0">
                <a:pos x="14" y="139"/>
              </a:cxn>
              <a:cxn ang="0">
                <a:pos x="40" y="142"/>
              </a:cxn>
              <a:cxn ang="0">
                <a:pos x="35" y="153"/>
              </a:cxn>
              <a:cxn ang="0">
                <a:pos x="24" y="179"/>
              </a:cxn>
              <a:cxn ang="0">
                <a:pos x="37" y="189"/>
              </a:cxn>
              <a:cxn ang="0">
                <a:pos x="45" y="197"/>
              </a:cxn>
              <a:cxn ang="0">
                <a:pos x="74" y="214"/>
              </a:cxn>
              <a:cxn ang="0">
                <a:pos x="55" y="240"/>
              </a:cxn>
              <a:cxn ang="0">
                <a:pos x="39" y="257"/>
              </a:cxn>
              <a:cxn ang="0">
                <a:pos x="70" y="260"/>
              </a:cxn>
              <a:cxn ang="0">
                <a:pos x="40" y="289"/>
              </a:cxn>
              <a:cxn ang="0">
                <a:pos x="4" y="292"/>
              </a:cxn>
              <a:cxn ang="0">
                <a:pos x="24" y="304"/>
              </a:cxn>
              <a:cxn ang="0">
                <a:pos x="23" y="310"/>
              </a:cxn>
              <a:cxn ang="0">
                <a:pos x="10" y="331"/>
              </a:cxn>
              <a:cxn ang="0">
                <a:pos x="51" y="325"/>
              </a:cxn>
              <a:cxn ang="0">
                <a:pos x="19" y="346"/>
              </a:cxn>
              <a:cxn ang="0">
                <a:pos x="56" y="341"/>
              </a:cxn>
              <a:cxn ang="0">
                <a:pos x="60" y="357"/>
              </a:cxn>
              <a:cxn ang="0">
                <a:pos x="104" y="344"/>
              </a:cxn>
              <a:cxn ang="0">
                <a:pos x="134" y="322"/>
              </a:cxn>
              <a:cxn ang="0">
                <a:pos x="173" y="302"/>
              </a:cxn>
              <a:cxn ang="0">
                <a:pos x="208" y="294"/>
              </a:cxn>
              <a:cxn ang="0">
                <a:pos x="219" y="277"/>
              </a:cxn>
              <a:cxn ang="0">
                <a:pos x="238" y="240"/>
              </a:cxn>
              <a:cxn ang="0">
                <a:pos x="230" y="195"/>
              </a:cxn>
              <a:cxn ang="0">
                <a:pos x="245" y="187"/>
              </a:cxn>
              <a:cxn ang="0">
                <a:pos x="225" y="161"/>
              </a:cxn>
              <a:cxn ang="0">
                <a:pos x="231" y="134"/>
              </a:cxn>
              <a:cxn ang="0">
                <a:pos x="234" y="126"/>
              </a:cxn>
              <a:cxn ang="0">
                <a:pos x="218" y="123"/>
              </a:cxn>
              <a:cxn ang="0">
                <a:pos x="201" y="112"/>
              </a:cxn>
              <a:cxn ang="0">
                <a:pos x="184" y="95"/>
              </a:cxn>
              <a:cxn ang="0">
                <a:pos x="172" y="114"/>
              </a:cxn>
              <a:cxn ang="0">
                <a:pos x="153" y="114"/>
              </a:cxn>
              <a:cxn ang="0">
                <a:pos x="137" y="104"/>
              </a:cxn>
              <a:cxn ang="0">
                <a:pos x="130" y="90"/>
              </a:cxn>
              <a:cxn ang="0">
                <a:pos x="149" y="73"/>
              </a:cxn>
              <a:cxn ang="0">
                <a:pos x="147" y="63"/>
              </a:cxn>
              <a:cxn ang="0">
                <a:pos x="165" y="46"/>
              </a:cxn>
              <a:cxn ang="0">
                <a:pos x="184" y="28"/>
              </a:cxn>
              <a:cxn ang="0">
                <a:pos x="191" y="16"/>
              </a:cxn>
              <a:cxn ang="0">
                <a:pos x="240" y="128"/>
              </a:cxn>
              <a:cxn ang="0">
                <a:pos x="216" y="17"/>
              </a:cxn>
              <a:cxn ang="0">
                <a:pos x="214" y="18"/>
              </a:cxn>
            </a:cxnLst>
            <a:rect l="0" t="0" r="r" b="b"/>
            <a:pathLst>
              <a:path w="248" h="361">
                <a:moveTo>
                  <a:pt x="203" y="10"/>
                </a:moveTo>
                <a:cubicBezTo>
                  <a:pt x="201" y="10"/>
                  <a:pt x="199" y="10"/>
                  <a:pt x="198" y="10"/>
                </a:cubicBezTo>
                <a:cubicBezTo>
                  <a:pt x="197" y="10"/>
                  <a:pt x="195" y="11"/>
                  <a:pt x="194" y="10"/>
                </a:cubicBezTo>
                <a:cubicBezTo>
                  <a:pt x="191" y="10"/>
                  <a:pt x="189" y="8"/>
                  <a:pt x="187" y="8"/>
                </a:cubicBezTo>
                <a:cubicBezTo>
                  <a:pt x="185" y="8"/>
                  <a:pt x="183" y="9"/>
                  <a:pt x="182" y="8"/>
                </a:cubicBezTo>
                <a:cubicBezTo>
                  <a:pt x="180" y="7"/>
                  <a:pt x="181" y="6"/>
                  <a:pt x="179" y="5"/>
                </a:cubicBezTo>
                <a:cubicBezTo>
                  <a:pt x="178" y="4"/>
                  <a:pt x="176" y="4"/>
                  <a:pt x="175" y="4"/>
                </a:cubicBezTo>
                <a:cubicBezTo>
                  <a:pt x="172" y="4"/>
                  <a:pt x="172" y="4"/>
                  <a:pt x="170" y="3"/>
                </a:cubicBezTo>
                <a:cubicBezTo>
                  <a:pt x="168" y="2"/>
                  <a:pt x="167" y="0"/>
                  <a:pt x="165" y="3"/>
                </a:cubicBezTo>
                <a:cubicBezTo>
                  <a:pt x="163" y="4"/>
                  <a:pt x="165" y="7"/>
                  <a:pt x="163" y="8"/>
                </a:cubicBezTo>
                <a:cubicBezTo>
                  <a:pt x="162" y="9"/>
                  <a:pt x="160" y="8"/>
                  <a:pt x="159" y="8"/>
                </a:cubicBezTo>
                <a:cubicBezTo>
                  <a:pt x="154" y="8"/>
                  <a:pt x="137" y="8"/>
                  <a:pt x="138" y="16"/>
                </a:cubicBezTo>
                <a:cubicBezTo>
                  <a:pt x="135" y="17"/>
                  <a:pt x="133" y="13"/>
                  <a:pt x="131" y="11"/>
                </a:cubicBezTo>
                <a:cubicBezTo>
                  <a:pt x="128" y="14"/>
                  <a:pt x="133" y="21"/>
                  <a:pt x="128" y="24"/>
                </a:cubicBezTo>
                <a:cubicBezTo>
                  <a:pt x="127" y="24"/>
                  <a:pt x="125" y="24"/>
                  <a:pt x="124" y="24"/>
                </a:cubicBezTo>
                <a:cubicBezTo>
                  <a:pt x="123" y="24"/>
                  <a:pt x="122" y="25"/>
                  <a:pt x="121" y="26"/>
                </a:cubicBezTo>
                <a:cubicBezTo>
                  <a:pt x="120" y="26"/>
                  <a:pt x="117" y="25"/>
                  <a:pt x="116" y="26"/>
                </a:cubicBezTo>
                <a:cubicBezTo>
                  <a:pt x="112" y="29"/>
                  <a:pt x="116" y="34"/>
                  <a:pt x="112" y="37"/>
                </a:cubicBezTo>
                <a:cubicBezTo>
                  <a:pt x="110" y="39"/>
                  <a:pt x="104" y="40"/>
                  <a:pt x="105" y="46"/>
                </a:cubicBezTo>
                <a:cubicBezTo>
                  <a:pt x="109" y="46"/>
                  <a:pt x="115" y="48"/>
                  <a:pt x="114" y="53"/>
                </a:cubicBezTo>
                <a:cubicBezTo>
                  <a:pt x="112" y="58"/>
                  <a:pt x="109" y="54"/>
                  <a:pt x="106" y="55"/>
                </a:cubicBezTo>
                <a:cubicBezTo>
                  <a:pt x="103" y="55"/>
                  <a:pt x="104" y="55"/>
                  <a:pt x="103" y="57"/>
                </a:cubicBezTo>
                <a:cubicBezTo>
                  <a:pt x="103" y="58"/>
                  <a:pt x="103" y="58"/>
                  <a:pt x="103" y="59"/>
                </a:cubicBezTo>
                <a:cubicBezTo>
                  <a:pt x="102" y="60"/>
                  <a:pt x="102" y="59"/>
                  <a:pt x="101" y="60"/>
                </a:cubicBezTo>
                <a:cubicBezTo>
                  <a:pt x="98" y="62"/>
                  <a:pt x="96" y="65"/>
                  <a:pt x="94" y="68"/>
                </a:cubicBezTo>
                <a:cubicBezTo>
                  <a:pt x="91" y="71"/>
                  <a:pt x="88" y="75"/>
                  <a:pt x="94" y="76"/>
                </a:cubicBezTo>
                <a:cubicBezTo>
                  <a:pt x="96" y="77"/>
                  <a:pt x="98" y="76"/>
                  <a:pt x="100" y="76"/>
                </a:cubicBezTo>
                <a:cubicBezTo>
                  <a:pt x="102" y="76"/>
                  <a:pt x="103" y="78"/>
                  <a:pt x="105" y="78"/>
                </a:cubicBezTo>
                <a:cubicBezTo>
                  <a:pt x="110" y="80"/>
                  <a:pt x="112" y="77"/>
                  <a:pt x="117" y="76"/>
                </a:cubicBezTo>
                <a:cubicBezTo>
                  <a:pt x="120" y="75"/>
                  <a:pt x="123" y="74"/>
                  <a:pt x="127" y="72"/>
                </a:cubicBezTo>
                <a:cubicBezTo>
                  <a:pt x="127" y="75"/>
                  <a:pt x="127" y="76"/>
                  <a:pt x="126" y="77"/>
                </a:cubicBezTo>
                <a:cubicBezTo>
                  <a:pt x="124" y="80"/>
                  <a:pt x="123" y="80"/>
                  <a:pt x="122" y="83"/>
                </a:cubicBezTo>
                <a:cubicBezTo>
                  <a:pt x="121" y="85"/>
                  <a:pt x="122" y="85"/>
                  <a:pt x="120" y="86"/>
                </a:cubicBezTo>
                <a:cubicBezTo>
                  <a:pt x="119" y="87"/>
                  <a:pt x="117" y="87"/>
                  <a:pt x="115" y="88"/>
                </a:cubicBezTo>
                <a:cubicBezTo>
                  <a:pt x="113" y="88"/>
                  <a:pt x="112" y="90"/>
                  <a:pt x="110" y="90"/>
                </a:cubicBezTo>
                <a:cubicBezTo>
                  <a:pt x="109" y="91"/>
                  <a:pt x="108" y="90"/>
                  <a:pt x="107" y="90"/>
                </a:cubicBezTo>
                <a:cubicBezTo>
                  <a:pt x="106" y="91"/>
                  <a:pt x="106" y="92"/>
                  <a:pt x="105" y="93"/>
                </a:cubicBezTo>
                <a:cubicBezTo>
                  <a:pt x="103" y="95"/>
                  <a:pt x="98" y="97"/>
                  <a:pt x="99" y="100"/>
                </a:cubicBezTo>
                <a:cubicBezTo>
                  <a:pt x="100" y="100"/>
                  <a:pt x="101" y="100"/>
                  <a:pt x="102" y="100"/>
                </a:cubicBezTo>
                <a:cubicBezTo>
                  <a:pt x="103" y="103"/>
                  <a:pt x="103" y="104"/>
                  <a:pt x="100" y="105"/>
                </a:cubicBezTo>
                <a:cubicBezTo>
                  <a:pt x="99" y="106"/>
                  <a:pt x="97" y="105"/>
                  <a:pt x="96" y="105"/>
                </a:cubicBezTo>
                <a:cubicBezTo>
                  <a:pt x="94" y="106"/>
                  <a:pt x="94" y="106"/>
                  <a:pt x="93" y="106"/>
                </a:cubicBezTo>
                <a:cubicBezTo>
                  <a:pt x="90" y="107"/>
                  <a:pt x="90" y="105"/>
                  <a:pt x="87" y="104"/>
                </a:cubicBezTo>
                <a:cubicBezTo>
                  <a:pt x="85" y="104"/>
                  <a:pt x="82" y="104"/>
                  <a:pt x="80" y="105"/>
                </a:cubicBezTo>
                <a:cubicBezTo>
                  <a:pt x="79" y="108"/>
                  <a:pt x="80" y="114"/>
                  <a:pt x="75" y="113"/>
                </a:cubicBezTo>
                <a:cubicBezTo>
                  <a:pt x="69" y="112"/>
                  <a:pt x="72" y="105"/>
                  <a:pt x="66" y="103"/>
                </a:cubicBezTo>
                <a:cubicBezTo>
                  <a:pt x="61" y="103"/>
                  <a:pt x="57" y="103"/>
                  <a:pt x="52" y="102"/>
                </a:cubicBezTo>
                <a:cubicBezTo>
                  <a:pt x="49" y="102"/>
                  <a:pt x="46" y="101"/>
                  <a:pt x="43" y="101"/>
                </a:cubicBezTo>
                <a:cubicBezTo>
                  <a:pt x="40" y="101"/>
                  <a:pt x="37" y="102"/>
                  <a:pt x="33" y="102"/>
                </a:cubicBezTo>
                <a:cubicBezTo>
                  <a:pt x="33" y="103"/>
                  <a:pt x="33" y="105"/>
                  <a:pt x="33" y="106"/>
                </a:cubicBezTo>
                <a:cubicBezTo>
                  <a:pt x="29" y="107"/>
                  <a:pt x="25" y="107"/>
                  <a:pt x="22" y="111"/>
                </a:cubicBezTo>
                <a:cubicBezTo>
                  <a:pt x="20" y="115"/>
                  <a:pt x="17" y="123"/>
                  <a:pt x="20" y="126"/>
                </a:cubicBezTo>
                <a:cubicBezTo>
                  <a:pt x="21" y="125"/>
                  <a:pt x="22" y="123"/>
                  <a:pt x="23" y="122"/>
                </a:cubicBezTo>
                <a:cubicBezTo>
                  <a:pt x="24" y="120"/>
                  <a:pt x="27" y="117"/>
                  <a:pt x="29" y="117"/>
                </a:cubicBezTo>
                <a:cubicBezTo>
                  <a:pt x="33" y="117"/>
                  <a:pt x="32" y="128"/>
                  <a:pt x="31" y="131"/>
                </a:cubicBezTo>
                <a:cubicBezTo>
                  <a:pt x="35" y="133"/>
                  <a:pt x="39" y="132"/>
                  <a:pt x="42" y="134"/>
                </a:cubicBezTo>
                <a:cubicBezTo>
                  <a:pt x="40" y="137"/>
                  <a:pt x="32" y="136"/>
                  <a:pt x="30" y="134"/>
                </a:cubicBezTo>
                <a:cubicBezTo>
                  <a:pt x="27" y="133"/>
                  <a:pt x="28" y="132"/>
                  <a:pt x="24" y="131"/>
                </a:cubicBezTo>
                <a:cubicBezTo>
                  <a:pt x="21" y="131"/>
                  <a:pt x="18" y="131"/>
                  <a:pt x="16" y="132"/>
                </a:cubicBezTo>
                <a:cubicBezTo>
                  <a:pt x="14" y="133"/>
                  <a:pt x="12" y="136"/>
                  <a:pt x="14" y="139"/>
                </a:cubicBezTo>
                <a:cubicBezTo>
                  <a:pt x="16" y="141"/>
                  <a:pt x="19" y="138"/>
                  <a:pt x="21" y="139"/>
                </a:cubicBezTo>
                <a:cubicBezTo>
                  <a:pt x="22" y="140"/>
                  <a:pt x="23" y="141"/>
                  <a:pt x="24" y="142"/>
                </a:cubicBezTo>
                <a:cubicBezTo>
                  <a:pt x="25" y="144"/>
                  <a:pt x="25" y="143"/>
                  <a:pt x="27" y="144"/>
                </a:cubicBezTo>
                <a:cubicBezTo>
                  <a:pt x="31" y="146"/>
                  <a:pt x="34" y="147"/>
                  <a:pt x="38" y="146"/>
                </a:cubicBezTo>
                <a:cubicBezTo>
                  <a:pt x="38" y="145"/>
                  <a:pt x="39" y="143"/>
                  <a:pt x="40" y="142"/>
                </a:cubicBezTo>
                <a:cubicBezTo>
                  <a:pt x="42" y="141"/>
                  <a:pt x="45" y="142"/>
                  <a:pt x="45" y="145"/>
                </a:cubicBezTo>
                <a:cubicBezTo>
                  <a:pt x="45" y="145"/>
                  <a:pt x="46" y="145"/>
                  <a:pt x="47" y="145"/>
                </a:cubicBezTo>
                <a:cubicBezTo>
                  <a:pt x="47" y="147"/>
                  <a:pt x="46" y="150"/>
                  <a:pt x="44" y="151"/>
                </a:cubicBezTo>
                <a:cubicBezTo>
                  <a:pt x="42" y="151"/>
                  <a:pt x="41" y="150"/>
                  <a:pt x="39" y="151"/>
                </a:cubicBezTo>
                <a:cubicBezTo>
                  <a:pt x="38" y="151"/>
                  <a:pt x="36" y="153"/>
                  <a:pt x="35" y="153"/>
                </a:cubicBezTo>
                <a:cubicBezTo>
                  <a:pt x="32" y="155"/>
                  <a:pt x="32" y="155"/>
                  <a:pt x="32" y="159"/>
                </a:cubicBezTo>
                <a:cubicBezTo>
                  <a:pt x="31" y="162"/>
                  <a:pt x="32" y="165"/>
                  <a:pt x="31" y="169"/>
                </a:cubicBezTo>
                <a:cubicBezTo>
                  <a:pt x="29" y="169"/>
                  <a:pt x="26" y="168"/>
                  <a:pt x="24" y="169"/>
                </a:cubicBezTo>
                <a:cubicBezTo>
                  <a:pt x="21" y="169"/>
                  <a:pt x="18" y="173"/>
                  <a:pt x="19" y="176"/>
                </a:cubicBezTo>
                <a:cubicBezTo>
                  <a:pt x="21" y="176"/>
                  <a:pt x="25" y="176"/>
                  <a:pt x="24" y="179"/>
                </a:cubicBezTo>
                <a:cubicBezTo>
                  <a:pt x="21" y="179"/>
                  <a:pt x="21" y="182"/>
                  <a:pt x="18" y="182"/>
                </a:cubicBezTo>
                <a:cubicBezTo>
                  <a:pt x="17" y="185"/>
                  <a:pt x="18" y="185"/>
                  <a:pt x="20" y="187"/>
                </a:cubicBezTo>
                <a:cubicBezTo>
                  <a:pt x="21" y="188"/>
                  <a:pt x="25" y="190"/>
                  <a:pt x="26" y="190"/>
                </a:cubicBezTo>
                <a:cubicBezTo>
                  <a:pt x="28" y="191"/>
                  <a:pt x="30" y="191"/>
                  <a:pt x="31" y="191"/>
                </a:cubicBezTo>
                <a:cubicBezTo>
                  <a:pt x="33" y="190"/>
                  <a:pt x="34" y="188"/>
                  <a:pt x="37" y="189"/>
                </a:cubicBezTo>
                <a:cubicBezTo>
                  <a:pt x="37" y="190"/>
                  <a:pt x="37" y="191"/>
                  <a:pt x="37" y="192"/>
                </a:cubicBezTo>
                <a:cubicBezTo>
                  <a:pt x="36" y="191"/>
                  <a:pt x="35" y="192"/>
                  <a:pt x="34" y="192"/>
                </a:cubicBezTo>
                <a:cubicBezTo>
                  <a:pt x="34" y="194"/>
                  <a:pt x="35" y="197"/>
                  <a:pt x="38" y="196"/>
                </a:cubicBezTo>
                <a:cubicBezTo>
                  <a:pt x="39" y="195"/>
                  <a:pt x="41" y="191"/>
                  <a:pt x="43" y="191"/>
                </a:cubicBezTo>
                <a:cubicBezTo>
                  <a:pt x="45" y="191"/>
                  <a:pt x="44" y="196"/>
                  <a:pt x="45" y="197"/>
                </a:cubicBezTo>
                <a:cubicBezTo>
                  <a:pt x="46" y="199"/>
                  <a:pt x="51" y="201"/>
                  <a:pt x="53" y="202"/>
                </a:cubicBezTo>
                <a:cubicBezTo>
                  <a:pt x="60" y="203"/>
                  <a:pt x="67" y="200"/>
                  <a:pt x="74" y="200"/>
                </a:cubicBezTo>
                <a:cubicBezTo>
                  <a:pt x="78" y="200"/>
                  <a:pt x="82" y="202"/>
                  <a:pt x="81" y="207"/>
                </a:cubicBezTo>
                <a:cubicBezTo>
                  <a:pt x="78" y="207"/>
                  <a:pt x="77" y="206"/>
                  <a:pt x="75" y="210"/>
                </a:cubicBezTo>
                <a:cubicBezTo>
                  <a:pt x="75" y="212"/>
                  <a:pt x="76" y="213"/>
                  <a:pt x="74" y="214"/>
                </a:cubicBezTo>
                <a:cubicBezTo>
                  <a:pt x="72" y="215"/>
                  <a:pt x="69" y="213"/>
                  <a:pt x="69" y="210"/>
                </a:cubicBezTo>
                <a:cubicBezTo>
                  <a:pt x="65" y="209"/>
                  <a:pt x="63" y="215"/>
                  <a:pt x="61" y="218"/>
                </a:cubicBezTo>
                <a:cubicBezTo>
                  <a:pt x="60" y="221"/>
                  <a:pt x="51" y="228"/>
                  <a:pt x="52" y="232"/>
                </a:cubicBezTo>
                <a:cubicBezTo>
                  <a:pt x="55" y="232"/>
                  <a:pt x="57" y="233"/>
                  <a:pt x="59" y="230"/>
                </a:cubicBezTo>
                <a:cubicBezTo>
                  <a:pt x="59" y="235"/>
                  <a:pt x="56" y="235"/>
                  <a:pt x="55" y="240"/>
                </a:cubicBezTo>
                <a:cubicBezTo>
                  <a:pt x="54" y="243"/>
                  <a:pt x="54" y="243"/>
                  <a:pt x="51" y="245"/>
                </a:cubicBezTo>
                <a:cubicBezTo>
                  <a:pt x="50" y="247"/>
                  <a:pt x="49" y="248"/>
                  <a:pt x="48" y="249"/>
                </a:cubicBezTo>
                <a:cubicBezTo>
                  <a:pt x="47" y="250"/>
                  <a:pt x="46" y="250"/>
                  <a:pt x="45" y="251"/>
                </a:cubicBezTo>
                <a:cubicBezTo>
                  <a:pt x="45" y="251"/>
                  <a:pt x="45" y="252"/>
                  <a:pt x="45" y="253"/>
                </a:cubicBezTo>
                <a:cubicBezTo>
                  <a:pt x="44" y="255"/>
                  <a:pt x="41" y="256"/>
                  <a:pt x="39" y="257"/>
                </a:cubicBezTo>
                <a:cubicBezTo>
                  <a:pt x="36" y="258"/>
                  <a:pt x="31" y="260"/>
                  <a:pt x="32" y="264"/>
                </a:cubicBezTo>
                <a:cubicBezTo>
                  <a:pt x="37" y="265"/>
                  <a:pt x="43" y="264"/>
                  <a:pt x="48" y="261"/>
                </a:cubicBezTo>
                <a:cubicBezTo>
                  <a:pt x="51" y="258"/>
                  <a:pt x="51" y="258"/>
                  <a:pt x="55" y="258"/>
                </a:cubicBezTo>
                <a:cubicBezTo>
                  <a:pt x="57" y="258"/>
                  <a:pt x="59" y="259"/>
                  <a:pt x="62" y="259"/>
                </a:cubicBezTo>
                <a:cubicBezTo>
                  <a:pt x="64" y="260"/>
                  <a:pt x="67" y="259"/>
                  <a:pt x="70" y="260"/>
                </a:cubicBezTo>
                <a:cubicBezTo>
                  <a:pt x="72" y="267"/>
                  <a:pt x="52" y="263"/>
                  <a:pt x="48" y="264"/>
                </a:cubicBezTo>
                <a:cubicBezTo>
                  <a:pt x="46" y="270"/>
                  <a:pt x="39" y="271"/>
                  <a:pt x="35" y="273"/>
                </a:cubicBezTo>
                <a:cubicBezTo>
                  <a:pt x="31" y="275"/>
                  <a:pt x="32" y="275"/>
                  <a:pt x="33" y="279"/>
                </a:cubicBezTo>
                <a:cubicBezTo>
                  <a:pt x="33" y="282"/>
                  <a:pt x="33" y="284"/>
                  <a:pt x="33" y="287"/>
                </a:cubicBezTo>
                <a:cubicBezTo>
                  <a:pt x="35" y="287"/>
                  <a:pt x="39" y="288"/>
                  <a:pt x="40" y="289"/>
                </a:cubicBezTo>
                <a:cubicBezTo>
                  <a:pt x="39" y="292"/>
                  <a:pt x="33" y="291"/>
                  <a:pt x="30" y="290"/>
                </a:cubicBezTo>
                <a:cubicBezTo>
                  <a:pt x="30" y="284"/>
                  <a:pt x="26" y="283"/>
                  <a:pt x="21" y="286"/>
                </a:cubicBezTo>
                <a:cubicBezTo>
                  <a:pt x="20" y="286"/>
                  <a:pt x="19" y="287"/>
                  <a:pt x="18" y="288"/>
                </a:cubicBezTo>
                <a:cubicBezTo>
                  <a:pt x="17" y="288"/>
                  <a:pt x="15" y="288"/>
                  <a:pt x="14" y="288"/>
                </a:cubicBezTo>
                <a:cubicBezTo>
                  <a:pt x="11" y="289"/>
                  <a:pt x="7" y="291"/>
                  <a:pt x="4" y="292"/>
                </a:cubicBezTo>
                <a:cubicBezTo>
                  <a:pt x="4" y="293"/>
                  <a:pt x="4" y="295"/>
                  <a:pt x="4" y="296"/>
                </a:cubicBezTo>
                <a:cubicBezTo>
                  <a:pt x="3" y="296"/>
                  <a:pt x="3" y="297"/>
                  <a:pt x="2" y="297"/>
                </a:cubicBezTo>
                <a:cubicBezTo>
                  <a:pt x="2" y="298"/>
                  <a:pt x="2" y="299"/>
                  <a:pt x="2" y="300"/>
                </a:cubicBezTo>
                <a:cubicBezTo>
                  <a:pt x="0" y="308"/>
                  <a:pt x="8" y="306"/>
                  <a:pt x="15" y="306"/>
                </a:cubicBezTo>
                <a:cubicBezTo>
                  <a:pt x="18" y="305"/>
                  <a:pt x="21" y="304"/>
                  <a:pt x="24" y="304"/>
                </a:cubicBezTo>
                <a:cubicBezTo>
                  <a:pt x="26" y="304"/>
                  <a:pt x="29" y="304"/>
                  <a:pt x="31" y="304"/>
                </a:cubicBezTo>
                <a:cubicBezTo>
                  <a:pt x="32" y="303"/>
                  <a:pt x="35" y="303"/>
                  <a:pt x="36" y="303"/>
                </a:cubicBezTo>
                <a:cubicBezTo>
                  <a:pt x="37" y="302"/>
                  <a:pt x="37" y="300"/>
                  <a:pt x="40" y="301"/>
                </a:cubicBezTo>
                <a:cubicBezTo>
                  <a:pt x="41" y="309"/>
                  <a:pt x="35" y="305"/>
                  <a:pt x="30" y="307"/>
                </a:cubicBezTo>
                <a:cubicBezTo>
                  <a:pt x="28" y="307"/>
                  <a:pt x="26" y="309"/>
                  <a:pt x="23" y="310"/>
                </a:cubicBezTo>
                <a:cubicBezTo>
                  <a:pt x="20" y="311"/>
                  <a:pt x="16" y="312"/>
                  <a:pt x="14" y="313"/>
                </a:cubicBezTo>
                <a:cubicBezTo>
                  <a:pt x="12" y="314"/>
                  <a:pt x="12" y="315"/>
                  <a:pt x="11" y="316"/>
                </a:cubicBezTo>
                <a:cubicBezTo>
                  <a:pt x="10" y="316"/>
                  <a:pt x="9" y="318"/>
                  <a:pt x="8" y="319"/>
                </a:cubicBezTo>
                <a:cubicBezTo>
                  <a:pt x="7" y="321"/>
                  <a:pt x="8" y="322"/>
                  <a:pt x="9" y="325"/>
                </a:cubicBezTo>
                <a:cubicBezTo>
                  <a:pt x="9" y="328"/>
                  <a:pt x="8" y="329"/>
                  <a:pt x="10" y="331"/>
                </a:cubicBezTo>
                <a:cubicBezTo>
                  <a:pt x="13" y="333"/>
                  <a:pt x="15" y="330"/>
                  <a:pt x="18" y="330"/>
                </a:cubicBezTo>
                <a:cubicBezTo>
                  <a:pt x="20" y="334"/>
                  <a:pt x="24" y="337"/>
                  <a:pt x="29" y="337"/>
                </a:cubicBezTo>
                <a:cubicBezTo>
                  <a:pt x="34" y="336"/>
                  <a:pt x="31" y="333"/>
                  <a:pt x="34" y="330"/>
                </a:cubicBezTo>
                <a:cubicBezTo>
                  <a:pt x="36" y="328"/>
                  <a:pt x="39" y="328"/>
                  <a:pt x="41" y="327"/>
                </a:cubicBezTo>
                <a:cubicBezTo>
                  <a:pt x="45" y="326"/>
                  <a:pt x="48" y="324"/>
                  <a:pt x="51" y="325"/>
                </a:cubicBezTo>
                <a:cubicBezTo>
                  <a:pt x="52" y="328"/>
                  <a:pt x="48" y="330"/>
                  <a:pt x="46" y="332"/>
                </a:cubicBezTo>
                <a:cubicBezTo>
                  <a:pt x="43" y="333"/>
                  <a:pt x="41" y="335"/>
                  <a:pt x="38" y="337"/>
                </a:cubicBezTo>
                <a:cubicBezTo>
                  <a:pt x="37" y="338"/>
                  <a:pt x="35" y="339"/>
                  <a:pt x="33" y="340"/>
                </a:cubicBezTo>
                <a:cubicBezTo>
                  <a:pt x="31" y="340"/>
                  <a:pt x="30" y="339"/>
                  <a:pt x="28" y="340"/>
                </a:cubicBezTo>
                <a:cubicBezTo>
                  <a:pt x="26" y="341"/>
                  <a:pt x="19" y="344"/>
                  <a:pt x="19" y="346"/>
                </a:cubicBezTo>
                <a:cubicBezTo>
                  <a:pt x="17" y="350"/>
                  <a:pt x="25" y="351"/>
                  <a:pt x="27" y="350"/>
                </a:cubicBezTo>
                <a:cubicBezTo>
                  <a:pt x="30" y="350"/>
                  <a:pt x="30" y="349"/>
                  <a:pt x="31" y="348"/>
                </a:cubicBezTo>
                <a:cubicBezTo>
                  <a:pt x="34" y="347"/>
                  <a:pt x="37" y="348"/>
                  <a:pt x="40" y="347"/>
                </a:cubicBezTo>
                <a:cubicBezTo>
                  <a:pt x="42" y="346"/>
                  <a:pt x="45" y="345"/>
                  <a:pt x="47" y="343"/>
                </a:cubicBezTo>
                <a:cubicBezTo>
                  <a:pt x="50" y="342"/>
                  <a:pt x="53" y="340"/>
                  <a:pt x="56" y="341"/>
                </a:cubicBezTo>
                <a:cubicBezTo>
                  <a:pt x="58" y="347"/>
                  <a:pt x="40" y="352"/>
                  <a:pt x="36" y="356"/>
                </a:cubicBezTo>
                <a:cubicBezTo>
                  <a:pt x="32" y="361"/>
                  <a:pt x="43" y="361"/>
                  <a:pt x="46" y="361"/>
                </a:cubicBezTo>
                <a:cubicBezTo>
                  <a:pt x="49" y="360"/>
                  <a:pt x="52" y="360"/>
                  <a:pt x="56" y="358"/>
                </a:cubicBezTo>
                <a:cubicBezTo>
                  <a:pt x="57" y="358"/>
                  <a:pt x="56" y="357"/>
                  <a:pt x="58" y="357"/>
                </a:cubicBezTo>
                <a:cubicBezTo>
                  <a:pt x="58" y="356"/>
                  <a:pt x="60" y="357"/>
                  <a:pt x="60" y="357"/>
                </a:cubicBezTo>
                <a:cubicBezTo>
                  <a:pt x="65" y="357"/>
                  <a:pt x="69" y="357"/>
                  <a:pt x="74" y="355"/>
                </a:cubicBezTo>
                <a:cubicBezTo>
                  <a:pt x="77" y="354"/>
                  <a:pt x="81" y="354"/>
                  <a:pt x="84" y="353"/>
                </a:cubicBezTo>
                <a:cubicBezTo>
                  <a:pt x="86" y="353"/>
                  <a:pt x="88" y="352"/>
                  <a:pt x="89" y="351"/>
                </a:cubicBezTo>
                <a:cubicBezTo>
                  <a:pt x="94" y="350"/>
                  <a:pt x="96" y="351"/>
                  <a:pt x="100" y="348"/>
                </a:cubicBezTo>
                <a:cubicBezTo>
                  <a:pt x="101" y="347"/>
                  <a:pt x="103" y="345"/>
                  <a:pt x="104" y="344"/>
                </a:cubicBezTo>
                <a:cubicBezTo>
                  <a:pt x="107" y="342"/>
                  <a:pt x="107" y="343"/>
                  <a:pt x="109" y="341"/>
                </a:cubicBezTo>
                <a:cubicBezTo>
                  <a:pt x="112" y="338"/>
                  <a:pt x="115" y="338"/>
                  <a:pt x="117" y="335"/>
                </a:cubicBezTo>
                <a:cubicBezTo>
                  <a:pt x="119" y="331"/>
                  <a:pt x="120" y="330"/>
                  <a:pt x="124" y="329"/>
                </a:cubicBezTo>
                <a:cubicBezTo>
                  <a:pt x="126" y="328"/>
                  <a:pt x="128" y="328"/>
                  <a:pt x="130" y="327"/>
                </a:cubicBezTo>
                <a:cubicBezTo>
                  <a:pt x="131" y="325"/>
                  <a:pt x="132" y="324"/>
                  <a:pt x="134" y="322"/>
                </a:cubicBezTo>
                <a:cubicBezTo>
                  <a:pt x="136" y="322"/>
                  <a:pt x="138" y="320"/>
                  <a:pt x="140" y="319"/>
                </a:cubicBezTo>
                <a:cubicBezTo>
                  <a:pt x="142" y="318"/>
                  <a:pt x="143" y="319"/>
                  <a:pt x="145" y="317"/>
                </a:cubicBezTo>
                <a:cubicBezTo>
                  <a:pt x="148" y="315"/>
                  <a:pt x="152" y="312"/>
                  <a:pt x="154" y="310"/>
                </a:cubicBezTo>
                <a:cubicBezTo>
                  <a:pt x="157" y="308"/>
                  <a:pt x="158" y="305"/>
                  <a:pt x="161" y="304"/>
                </a:cubicBezTo>
                <a:cubicBezTo>
                  <a:pt x="164" y="302"/>
                  <a:pt x="169" y="303"/>
                  <a:pt x="173" y="302"/>
                </a:cubicBezTo>
                <a:cubicBezTo>
                  <a:pt x="176" y="301"/>
                  <a:pt x="175" y="301"/>
                  <a:pt x="177" y="299"/>
                </a:cubicBezTo>
                <a:cubicBezTo>
                  <a:pt x="181" y="296"/>
                  <a:pt x="189" y="300"/>
                  <a:pt x="192" y="295"/>
                </a:cubicBezTo>
                <a:cubicBezTo>
                  <a:pt x="193" y="297"/>
                  <a:pt x="192" y="299"/>
                  <a:pt x="193" y="301"/>
                </a:cubicBezTo>
                <a:cubicBezTo>
                  <a:pt x="195" y="301"/>
                  <a:pt x="197" y="301"/>
                  <a:pt x="199" y="300"/>
                </a:cubicBezTo>
                <a:cubicBezTo>
                  <a:pt x="202" y="298"/>
                  <a:pt x="206" y="295"/>
                  <a:pt x="208" y="294"/>
                </a:cubicBezTo>
                <a:cubicBezTo>
                  <a:pt x="211" y="294"/>
                  <a:pt x="214" y="294"/>
                  <a:pt x="217" y="294"/>
                </a:cubicBezTo>
                <a:cubicBezTo>
                  <a:pt x="218" y="294"/>
                  <a:pt x="218" y="295"/>
                  <a:pt x="220" y="295"/>
                </a:cubicBezTo>
                <a:cubicBezTo>
                  <a:pt x="221" y="294"/>
                  <a:pt x="222" y="293"/>
                  <a:pt x="223" y="292"/>
                </a:cubicBezTo>
                <a:cubicBezTo>
                  <a:pt x="225" y="292"/>
                  <a:pt x="228" y="293"/>
                  <a:pt x="227" y="289"/>
                </a:cubicBezTo>
                <a:cubicBezTo>
                  <a:pt x="223" y="288"/>
                  <a:pt x="217" y="281"/>
                  <a:pt x="219" y="277"/>
                </a:cubicBezTo>
                <a:cubicBezTo>
                  <a:pt x="223" y="277"/>
                  <a:pt x="223" y="273"/>
                  <a:pt x="225" y="270"/>
                </a:cubicBezTo>
                <a:cubicBezTo>
                  <a:pt x="226" y="267"/>
                  <a:pt x="229" y="266"/>
                  <a:pt x="230" y="264"/>
                </a:cubicBezTo>
                <a:cubicBezTo>
                  <a:pt x="230" y="262"/>
                  <a:pt x="230" y="259"/>
                  <a:pt x="230" y="257"/>
                </a:cubicBezTo>
                <a:cubicBezTo>
                  <a:pt x="230" y="253"/>
                  <a:pt x="230" y="249"/>
                  <a:pt x="233" y="245"/>
                </a:cubicBezTo>
                <a:cubicBezTo>
                  <a:pt x="235" y="243"/>
                  <a:pt x="237" y="243"/>
                  <a:pt x="238" y="240"/>
                </a:cubicBezTo>
                <a:cubicBezTo>
                  <a:pt x="239" y="238"/>
                  <a:pt x="238" y="238"/>
                  <a:pt x="238" y="236"/>
                </a:cubicBezTo>
                <a:cubicBezTo>
                  <a:pt x="238" y="231"/>
                  <a:pt x="238" y="226"/>
                  <a:pt x="238" y="221"/>
                </a:cubicBezTo>
                <a:cubicBezTo>
                  <a:pt x="238" y="217"/>
                  <a:pt x="239" y="212"/>
                  <a:pt x="237" y="209"/>
                </a:cubicBezTo>
                <a:cubicBezTo>
                  <a:pt x="235" y="206"/>
                  <a:pt x="233" y="204"/>
                  <a:pt x="233" y="200"/>
                </a:cubicBezTo>
                <a:cubicBezTo>
                  <a:pt x="232" y="197"/>
                  <a:pt x="232" y="197"/>
                  <a:pt x="230" y="195"/>
                </a:cubicBezTo>
                <a:cubicBezTo>
                  <a:pt x="229" y="194"/>
                  <a:pt x="229" y="193"/>
                  <a:pt x="228" y="192"/>
                </a:cubicBezTo>
                <a:cubicBezTo>
                  <a:pt x="227" y="192"/>
                  <a:pt x="225" y="193"/>
                  <a:pt x="224" y="192"/>
                </a:cubicBezTo>
                <a:cubicBezTo>
                  <a:pt x="226" y="191"/>
                  <a:pt x="229" y="190"/>
                  <a:pt x="232" y="189"/>
                </a:cubicBezTo>
                <a:cubicBezTo>
                  <a:pt x="235" y="189"/>
                  <a:pt x="239" y="192"/>
                  <a:pt x="242" y="191"/>
                </a:cubicBezTo>
                <a:cubicBezTo>
                  <a:pt x="242" y="189"/>
                  <a:pt x="244" y="188"/>
                  <a:pt x="245" y="187"/>
                </a:cubicBezTo>
                <a:cubicBezTo>
                  <a:pt x="247" y="184"/>
                  <a:pt x="248" y="179"/>
                  <a:pt x="248" y="175"/>
                </a:cubicBezTo>
                <a:cubicBezTo>
                  <a:pt x="244" y="175"/>
                  <a:pt x="242" y="175"/>
                  <a:pt x="239" y="173"/>
                </a:cubicBezTo>
                <a:cubicBezTo>
                  <a:pt x="236" y="172"/>
                  <a:pt x="235" y="170"/>
                  <a:pt x="232" y="168"/>
                </a:cubicBezTo>
                <a:cubicBezTo>
                  <a:pt x="231" y="168"/>
                  <a:pt x="226" y="166"/>
                  <a:pt x="225" y="165"/>
                </a:cubicBezTo>
                <a:cubicBezTo>
                  <a:pt x="225" y="164"/>
                  <a:pt x="225" y="162"/>
                  <a:pt x="225" y="161"/>
                </a:cubicBezTo>
                <a:cubicBezTo>
                  <a:pt x="226" y="159"/>
                  <a:pt x="228" y="159"/>
                  <a:pt x="228" y="156"/>
                </a:cubicBezTo>
                <a:cubicBezTo>
                  <a:pt x="228" y="154"/>
                  <a:pt x="228" y="150"/>
                  <a:pt x="228" y="148"/>
                </a:cubicBezTo>
                <a:cubicBezTo>
                  <a:pt x="227" y="146"/>
                  <a:pt x="225" y="144"/>
                  <a:pt x="224" y="142"/>
                </a:cubicBezTo>
                <a:cubicBezTo>
                  <a:pt x="223" y="139"/>
                  <a:pt x="224" y="137"/>
                  <a:pt x="226" y="135"/>
                </a:cubicBezTo>
                <a:cubicBezTo>
                  <a:pt x="228" y="134"/>
                  <a:pt x="229" y="134"/>
                  <a:pt x="231" y="134"/>
                </a:cubicBezTo>
                <a:cubicBezTo>
                  <a:pt x="231" y="134"/>
                  <a:pt x="232" y="134"/>
                  <a:pt x="233" y="134"/>
                </a:cubicBezTo>
                <a:cubicBezTo>
                  <a:pt x="234" y="133"/>
                  <a:pt x="233" y="132"/>
                  <a:pt x="234" y="131"/>
                </a:cubicBezTo>
                <a:cubicBezTo>
                  <a:pt x="235" y="131"/>
                  <a:pt x="237" y="131"/>
                  <a:pt x="238" y="131"/>
                </a:cubicBezTo>
                <a:cubicBezTo>
                  <a:pt x="238" y="130"/>
                  <a:pt x="239" y="129"/>
                  <a:pt x="239" y="129"/>
                </a:cubicBezTo>
                <a:cubicBezTo>
                  <a:pt x="238" y="128"/>
                  <a:pt x="236" y="127"/>
                  <a:pt x="234" y="126"/>
                </a:cubicBezTo>
                <a:cubicBezTo>
                  <a:pt x="232" y="125"/>
                  <a:pt x="232" y="125"/>
                  <a:pt x="230" y="125"/>
                </a:cubicBezTo>
                <a:cubicBezTo>
                  <a:pt x="228" y="125"/>
                  <a:pt x="227" y="123"/>
                  <a:pt x="225" y="122"/>
                </a:cubicBezTo>
                <a:cubicBezTo>
                  <a:pt x="223" y="121"/>
                  <a:pt x="222" y="121"/>
                  <a:pt x="220" y="120"/>
                </a:cubicBezTo>
                <a:cubicBezTo>
                  <a:pt x="219" y="121"/>
                  <a:pt x="219" y="122"/>
                  <a:pt x="219" y="123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7"/>
                  <a:pt x="211" y="127"/>
                  <a:pt x="209" y="127"/>
                </a:cubicBezTo>
                <a:cubicBezTo>
                  <a:pt x="206" y="127"/>
                  <a:pt x="206" y="125"/>
                  <a:pt x="206" y="123"/>
                </a:cubicBezTo>
                <a:cubicBezTo>
                  <a:pt x="206" y="120"/>
                  <a:pt x="205" y="118"/>
                  <a:pt x="204" y="115"/>
                </a:cubicBezTo>
                <a:cubicBezTo>
                  <a:pt x="204" y="114"/>
                  <a:pt x="203" y="113"/>
                  <a:pt x="201" y="112"/>
                </a:cubicBezTo>
                <a:cubicBezTo>
                  <a:pt x="199" y="112"/>
                  <a:pt x="196" y="112"/>
                  <a:pt x="196" y="110"/>
                </a:cubicBezTo>
                <a:cubicBezTo>
                  <a:pt x="196" y="108"/>
                  <a:pt x="197" y="107"/>
                  <a:pt x="196" y="105"/>
                </a:cubicBezTo>
                <a:cubicBezTo>
                  <a:pt x="195" y="103"/>
                  <a:pt x="194" y="102"/>
                  <a:pt x="192" y="100"/>
                </a:cubicBezTo>
                <a:cubicBezTo>
                  <a:pt x="191" y="98"/>
                  <a:pt x="190" y="96"/>
                  <a:pt x="188" y="94"/>
                </a:cubicBezTo>
                <a:cubicBezTo>
                  <a:pt x="187" y="95"/>
                  <a:pt x="185" y="94"/>
                  <a:pt x="184" y="95"/>
                </a:cubicBezTo>
                <a:cubicBezTo>
                  <a:pt x="182" y="95"/>
                  <a:pt x="181" y="98"/>
                  <a:pt x="180" y="99"/>
                </a:cubicBezTo>
                <a:cubicBezTo>
                  <a:pt x="179" y="101"/>
                  <a:pt x="178" y="102"/>
                  <a:pt x="178" y="104"/>
                </a:cubicBezTo>
                <a:cubicBezTo>
                  <a:pt x="178" y="105"/>
                  <a:pt x="178" y="106"/>
                  <a:pt x="179" y="107"/>
                </a:cubicBezTo>
                <a:cubicBezTo>
                  <a:pt x="180" y="109"/>
                  <a:pt x="180" y="112"/>
                  <a:pt x="178" y="113"/>
                </a:cubicBezTo>
                <a:cubicBezTo>
                  <a:pt x="177" y="114"/>
                  <a:pt x="173" y="112"/>
                  <a:pt x="172" y="114"/>
                </a:cubicBezTo>
                <a:cubicBezTo>
                  <a:pt x="171" y="116"/>
                  <a:pt x="173" y="119"/>
                  <a:pt x="171" y="120"/>
                </a:cubicBezTo>
                <a:cubicBezTo>
                  <a:pt x="169" y="120"/>
                  <a:pt x="166" y="119"/>
                  <a:pt x="165" y="119"/>
                </a:cubicBezTo>
                <a:cubicBezTo>
                  <a:pt x="163" y="118"/>
                  <a:pt x="160" y="119"/>
                  <a:pt x="158" y="118"/>
                </a:cubicBezTo>
                <a:cubicBezTo>
                  <a:pt x="157" y="117"/>
                  <a:pt x="156" y="116"/>
                  <a:pt x="155" y="116"/>
                </a:cubicBezTo>
                <a:cubicBezTo>
                  <a:pt x="154" y="115"/>
                  <a:pt x="154" y="115"/>
                  <a:pt x="153" y="114"/>
                </a:cubicBezTo>
                <a:cubicBezTo>
                  <a:pt x="152" y="114"/>
                  <a:pt x="153" y="114"/>
                  <a:pt x="152" y="113"/>
                </a:cubicBezTo>
                <a:cubicBezTo>
                  <a:pt x="151" y="112"/>
                  <a:pt x="148" y="112"/>
                  <a:pt x="147" y="112"/>
                </a:cubicBezTo>
                <a:cubicBezTo>
                  <a:pt x="145" y="112"/>
                  <a:pt x="142" y="111"/>
                  <a:pt x="141" y="110"/>
                </a:cubicBezTo>
                <a:cubicBezTo>
                  <a:pt x="140" y="109"/>
                  <a:pt x="140" y="108"/>
                  <a:pt x="140" y="107"/>
                </a:cubicBezTo>
                <a:cubicBezTo>
                  <a:pt x="139" y="105"/>
                  <a:pt x="138" y="105"/>
                  <a:pt x="137" y="104"/>
                </a:cubicBezTo>
                <a:cubicBezTo>
                  <a:pt x="137" y="103"/>
                  <a:pt x="137" y="102"/>
                  <a:pt x="136" y="102"/>
                </a:cubicBezTo>
                <a:cubicBezTo>
                  <a:pt x="136" y="101"/>
                  <a:pt x="137" y="101"/>
                  <a:pt x="136" y="100"/>
                </a:cubicBezTo>
                <a:cubicBezTo>
                  <a:pt x="136" y="100"/>
                  <a:pt x="135" y="99"/>
                  <a:pt x="135" y="99"/>
                </a:cubicBezTo>
                <a:cubicBezTo>
                  <a:pt x="133" y="98"/>
                  <a:pt x="132" y="97"/>
                  <a:pt x="131" y="96"/>
                </a:cubicBezTo>
                <a:cubicBezTo>
                  <a:pt x="130" y="94"/>
                  <a:pt x="130" y="92"/>
                  <a:pt x="130" y="90"/>
                </a:cubicBezTo>
                <a:cubicBezTo>
                  <a:pt x="130" y="88"/>
                  <a:pt x="132" y="88"/>
                  <a:pt x="133" y="86"/>
                </a:cubicBezTo>
                <a:cubicBezTo>
                  <a:pt x="135" y="84"/>
                  <a:pt x="136" y="83"/>
                  <a:pt x="138" y="82"/>
                </a:cubicBezTo>
                <a:cubicBezTo>
                  <a:pt x="140" y="81"/>
                  <a:pt x="143" y="79"/>
                  <a:pt x="144" y="78"/>
                </a:cubicBezTo>
                <a:cubicBezTo>
                  <a:pt x="145" y="77"/>
                  <a:pt x="146" y="76"/>
                  <a:pt x="146" y="75"/>
                </a:cubicBezTo>
                <a:cubicBezTo>
                  <a:pt x="147" y="74"/>
                  <a:pt x="148" y="73"/>
                  <a:pt x="149" y="73"/>
                </a:cubicBezTo>
                <a:cubicBezTo>
                  <a:pt x="148" y="73"/>
                  <a:pt x="147" y="72"/>
                  <a:pt x="146" y="72"/>
                </a:cubicBezTo>
                <a:cubicBezTo>
                  <a:pt x="144" y="72"/>
                  <a:pt x="143" y="72"/>
                  <a:pt x="141" y="71"/>
                </a:cubicBezTo>
                <a:cubicBezTo>
                  <a:pt x="140" y="70"/>
                  <a:pt x="140" y="70"/>
                  <a:pt x="140" y="69"/>
                </a:cubicBezTo>
                <a:cubicBezTo>
                  <a:pt x="140" y="68"/>
                  <a:pt x="141" y="66"/>
                  <a:pt x="141" y="65"/>
                </a:cubicBezTo>
                <a:cubicBezTo>
                  <a:pt x="142" y="63"/>
                  <a:pt x="145" y="63"/>
                  <a:pt x="147" y="63"/>
                </a:cubicBezTo>
                <a:cubicBezTo>
                  <a:pt x="150" y="63"/>
                  <a:pt x="152" y="63"/>
                  <a:pt x="154" y="63"/>
                </a:cubicBezTo>
                <a:cubicBezTo>
                  <a:pt x="157" y="63"/>
                  <a:pt x="157" y="63"/>
                  <a:pt x="158" y="61"/>
                </a:cubicBezTo>
                <a:cubicBezTo>
                  <a:pt x="158" y="59"/>
                  <a:pt x="159" y="56"/>
                  <a:pt x="161" y="54"/>
                </a:cubicBezTo>
                <a:cubicBezTo>
                  <a:pt x="162" y="53"/>
                  <a:pt x="163" y="53"/>
                  <a:pt x="163" y="51"/>
                </a:cubicBezTo>
                <a:cubicBezTo>
                  <a:pt x="164" y="50"/>
                  <a:pt x="164" y="48"/>
                  <a:pt x="165" y="46"/>
                </a:cubicBezTo>
                <a:cubicBezTo>
                  <a:pt x="166" y="44"/>
                  <a:pt x="167" y="43"/>
                  <a:pt x="168" y="41"/>
                </a:cubicBezTo>
                <a:cubicBezTo>
                  <a:pt x="170" y="39"/>
                  <a:pt x="171" y="39"/>
                  <a:pt x="171" y="36"/>
                </a:cubicBezTo>
                <a:cubicBezTo>
                  <a:pt x="172" y="32"/>
                  <a:pt x="173" y="34"/>
                  <a:pt x="176" y="33"/>
                </a:cubicBezTo>
                <a:cubicBezTo>
                  <a:pt x="178" y="33"/>
                  <a:pt x="178" y="32"/>
                  <a:pt x="180" y="31"/>
                </a:cubicBezTo>
                <a:cubicBezTo>
                  <a:pt x="181" y="30"/>
                  <a:pt x="183" y="29"/>
                  <a:pt x="184" y="28"/>
                </a:cubicBezTo>
                <a:cubicBezTo>
                  <a:pt x="184" y="28"/>
                  <a:pt x="185" y="26"/>
                  <a:pt x="185" y="26"/>
                </a:cubicBezTo>
                <a:cubicBezTo>
                  <a:pt x="186" y="25"/>
                  <a:pt x="186" y="24"/>
                  <a:pt x="186" y="23"/>
                </a:cubicBezTo>
                <a:cubicBezTo>
                  <a:pt x="187" y="23"/>
                  <a:pt x="187" y="23"/>
                  <a:pt x="188" y="23"/>
                </a:cubicBezTo>
                <a:cubicBezTo>
                  <a:pt x="188" y="22"/>
                  <a:pt x="188" y="21"/>
                  <a:pt x="188" y="20"/>
                </a:cubicBezTo>
                <a:cubicBezTo>
                  <a:pt x="188" y="19"/>
                  <a:pt x="190" y="17"/>
                  <a:pt x="191" y="16"/>
                </a:cubicBezTo>
                <a:cubicBezTo>
                  <a:pt x="193" y="15"/>
                  <a:pt x="194" y="13"/>
                  <a:pt x="196" y="13"/>
                </a:cubicBezTo>
                <a:cubicBezTo>
                  <a:pt x="198" y="12"/>
                  <a:pt x="201" y="12"/>
                  <a:pt x="203" y="10"/>
                </a:cubicBezTo>
                <a:cubicBezTo>
                  <a:pt x="203" y="10"/>
                  <a:pt x="203" y="10"/>
                  <a:pt x="203" y="10"/>
                </a:cubicBezTo>
                <a:moveTo>
                  <a:pt x="240" y="128"/>
                </a:moveTo>
                <a:cubicBezTo>
                  <a:pt x="240" y="128"/>
                  <a:pt x="240" y="128"/>
                  <a:pt x="240" y="128"/>
                </a:cubicBezTo>
                <a:cubicBezTo>
                  <a:pt x="240" y="128"/>
                  <a:pt x="240" y="128"/>
                  <a:pt x="240" y="128"/>
                </a:cubicBezTo>
                <a:moveTo>
                  <a:pt x="203" y="10"/>
                </a:moveTo>
                <a:cubicBezTo>
                  <a:pt x="204" y="10"/>
                  <a:pt x="205" y="10"/>
                  <a:pt x="205" y="10"/>
                </a:cubicBezTo>
                <a:cubicBezTo>
                  <a:pt x="205" y="10"/>
                  <a:pt x="204" y="10"/>
                  <a:pt x="203" y="10"/>
                </a:cubicBezTo>
                <a:moveTo>
                  <a:pt x="216" y="17"/>
                </a:moveTo>
                <a:cubicBezTo>
                  <a:pt x="216" y="17"/>
                  <a:pt x="217" y="16"/>
                  <a:pt x="218" y="16"/>
                </a:cubicBezTo>
                <a:cubicBezTo>
                  <a:pt x="217" y="16"/>
                  <a:pt x="216" y="17"/>
                  <a:pt x="216" y="17"/>
                </a:cubicBezTo>
                <a:moveTo>
                  <a:pt x="214" y="18"/>
                </a:moveTo>
                <a:cubicBezTo>
                  <a:pt x="215" y="18"/>
                  <a:pt x="215" y="17"/>
                  <a:pt x="216" y="17"/>
                </a:cubicBezTo>
                <a:cubicBezTo>
                  <a:pt x="215" y="17"/>
                  <a:pt x="215" y="18"/>
                  <a:pt x="214" y="18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6566265" y="4195640"/>
            <a:ext cx="381801" cy="305440"/>
          </a:xfrm>
          <a:custGeom>
            <a:avLst/>
            <a:gdLst/>
            <a:ahLst/>
            <a:cxnLst>
              <a:cxn ang="0">
                <a:pos x="207" y="85"/>
              </a:cxn>
              <a:cxn ang="0">
                <a:pos x="198" y="80"/>
              </a:cxn>
              <a:cxn ang="0">
                <a:pos x="191" y="69"/>
              </a:cxn>
              <a:cxn ang="0">
                <a:pos x="189" y="63"/>
              </a:cxn>
              <a:cxn ang="0">
                <a:pos x="188" y="61"/>
              </a:cxn>
              <a:cxn ang="0">
                <a:pos x="169" y="57"/>
              </a:cxn>
              <a:cxn ang="0">
                <a:pos x="170" y="46"/>
              </a:cxn>
              <a:cxn ang="0">
                <a:pos x="175" y="34"/>
              </a:cxn>
              <a:cxn ang="0">
                <a:pos x="178" y="28"/>
              </a:cxn>
              <a:cxn ang="0">
                <a:pos x="175" y="22"/>
              </a:cxn>
              <a:cxn ang="0">
                <a:pos x="168" y="18"/>
              </a:cxn>
              <a:cxn ang="0">
                <a:pos x="156" y="17"/>
              </a:cxn>
              <a:cxn ang="0">
                <a:pos x="150" y="15"/>
              </a:cxn>
              <a:cxn ang="0">
                <a:pos x="140" y="10"/>
              </a:cxn>
              <a:cxn ang="0">
                <a:pos x="143" y="0"/>
              </a:cxn>
              <a:cxn ang="0">
                <a:pos x="135" y="2"/>
              </a:cxn>
              <a:cxn ang="0">
                <a:pos x="119" y="0"/>
              </a:cxn>
              <a:cxn ang="0">
                <a:pos x="104" y="1"/>
              </a:cxn>
              <a:cxn ang="0">
                <a:pos x="97" y="6"/>
              </a:cxn>
              <a:cxn ang="0">
                <a:pos x="92" y="11"/>
              </a:cxn>
              <a:cxn ang="0">
                <a:pos x="87" y="14"/>
              </a:cxn>
              <a:cxn ang="0">
                <a:pos x="81" y="21"/>
              </a:cxn>
              <a:cxn ang="0">
                <a:pos x="61" y="12"/>
              </a:cxn>
              <a:cxn ang="0">
                <a:pos x="49" y="15"/>
              </a:cxn>
              <a:cxn ang="0">
                <a:pos x="43" y="8"/>
              </a:cxn>
              <a:cxn ang="0">
                <a:pos x="31" y="8"/>
              </a:cxn>
              <a:cxn ang="0">
                <a:pos x="24" y="15"/>
              </a:cxn>
              <a:cxn ang="0">
                <a:pos x="16" y="19"/>
              </a:cxn>
              <a:cxn ang="0">
                <a:pos x="5" y="23"/>
              </a:cxn>
              <a:cxn ang="0">
                <a:pos x="3" y="32"/>
              </a:cxn>
              <a:cxn ang="0">
                <a:pos x="3" y="45"/>
              </a:cxn>
              <a:cxn ang="0">
                <a:pos x="31" y="56"/>
              </a:cxn>
              <a:cxn ang="0">
                <a:pos x="39" y="71"/>
              </a:cxn>
              <a:cxn ang="0">
                <a:pos x="61" y="89"/>
              </a:cxn>
              <a:cxn ang="0">
                <a:pos x="79" y="95"/>
              </a:cxn>
              <a:cxn ang="0">
                <a:pos x="83" y="110"/>
              </a:cxn>
              <a:cxn ang="0">
                <a:pos x="95" y="127"/>
              </a:cxn>
              <a:cxn ang="0">
                <a:pos x="114" y="123"/>
              </a:cxn>
              <a:cxn ang="0">
                <a:pos x="124" y="114"/>
              </a:cxn>
              <a:cxn ang="0">
                <a:pos x="125" y="141"/>
              </a:cxn>
              <a:cxn ang="0">
                <a:pos x="153" y="157"/>
              </a:cxn>
              <a:cxn ang="0">
                <a:pos x="171" y="161"/>
              </a:cxn>
              <a:cxn ang="0">
                <a:pos x="179" y="152"/>
              </a:cxn>
              <a:cxn ang="0">
                <a:pos x="171" y="141"/>
              </a:cxn>
              <a:cxn ang="0">
                <a:pos x="171" y="133"/>
              </a:cxn>
              <a:cxn ang="0">
                <a:pos x="177" y="127"/>
              </a:cxn>
              <a:cxn ang="0">
                <a:pos x="185" y="114"/>
              </a:cxn>
              <a:cxn ang="0">
                <a:pos x="193" y="111"/>
              </a:cxn>
              <a:cxn ang="0">
                <a:pos x="198" y="106"/>
              </a:cxn>
              <a:cxn ang="0">
                <a:pos x="201" y="100"/>
              </a:cxn>
              <a:cxn ang="0">
                <a:pos x="207" y="91"/>
              </a:cxn>
            </a:cxnLst>
            <a:rect l="0" t="0" r="r" b="b"/>
            <a:pathLst>
              <a:path w="208" h="167">
                <a:moveTo>
                  <a:pt x="196" y="13"/>
                </a:moveTo>
                <a:cubicBezTo>
                  <a:pt x="196" y="13"/>
                  <a:pt x="196" y="13"/>
                  <a:pt x="196" y="13"/>
                </a:cubicBezTo>
                <a:moveTo>
                  <a:pt x="207" y="85"/>
                </a:moveTo>
                <a:cubicBezTo>
                  <a:pt x="206" y="83"/>
                  <a:pt x="205" y="83"/>
                  <a:pt x="203" y="83"/>
                </a:cubicBezTo>
                <a:cubicBezTo>
                  <a:pt x="203" y="83"/>
                  <a:pt x="202" y="82"/>
                  <a:pt x="202" y="82"/>
                </a:cubicBezTo>
                <a:cubicBezTo>
                  <a:pt x="200" y="81"/>
                  <a:pt x="199" y="81"/>
                  <a:pt x="198" y="80"/>
                </a:cubicBezTo>
                <a:cubicBezTo>
                  <a:pt x="197" y="79"/>
                  <a:pt x="197" y="79"/>
                  <a:pt x="196" y="79"/>
                </a:cubicBezTo>
                <a:cubicBezTo>
                  <a:pt x="194" y="78"/>
                  <a:pt x="193" y="77"/>
                  <a:pt x="191" y="76"/>
                </a:cubicBezTo>
                <a:cubicBezTo>
                  <a:pt x="190" y="74"/>
                  <a:pt x="190" y="71"/>
                  <a:pt x="191" y="69"/>
                </a:cubicBezTo>
                <a:cubicBezTo>
                  <a:pt x="191" y="68"/>
                  <a:pt x="191" y="67"/>
                  <a:pt x="191" y="66"/>
                </a:cubicBezTo>
                <a:cubicBezTo>
                  <a:pt x="191" y="66"/>
                  <a:pt x="191" y="65"/>
                  <a:pt x="191" y="65"/>
                </a:cubicBezTo>
                <a:cubicBezTo>
                  <a:pt x="191" y="64"/>
                  <a:pt x="190" y="63"/>
                  <a:pt x="189" y="63"/>
                </a:cubicBezTo>
                <a:cubicBezTo>
                  <a:pt x="189" y="63"/>
                  <a:pt x="188" y="62"/>
                  <a:pt x="188" y="62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5" y="61"/>
                  <a:pt x="182" y="61"/>
                  <a:pt x="180" y="59"/>
                </a:cubicBezTo>
                <a:cubicBezTo>
                  <a:pt x="178" y="59"/>
                  <a:pt x="177" y="58"/>
                  <a:pt x="176" y="58"/>
                </a:cubicBezTo>
                <a:cubicBezTo>
                  <a:pt x="174" y="58"/>
                  <a:pt x="170" y="59"/>
                  <a:pt x="169" y="57"/>
                </a:cubicBezTo>
                <a:cubicBezTo>
                  <a:pt x="168" y="56"/>
                  <a:pt x="169" y="52"/>
                  <a:pt x="169" y="51"/>
                </a:cubicBezTo>
                <a:cubicBezTo>
                  <a:pt x="169" y="50"/>
                  <a:pt x="169" y="49"/>
                  <a:pt x="169" y="49"/>
                </a:cubicBezTo>
                <a:cubicBezTo>
                  <a:pt x="169" y="47"/>
                  <a:pt x="169" y="47"/>
                  <a:pt x="170" y="46"/>
                </a:cubicBezTo>
                <a:cubicBezTo>
                  <a:pt x="171" y="45"/>
                  <a:pt x="171" y="44"/>
                  <a:pt x="171" y="42"/>
                </a:cubicBezTo>
                <a:cubicBezTo>
                  <a:pt x="172" y="41"/>
                  <a:pt x="172" y="40"/>
                  <a:pt x="172" y="39"/>
                </a:cubicBezTo>
                <a:cubicBezTo>
                  <a:pt x="173" y="37"/>
                  <a:pt x="174" y="36"/>
                  <a:pt x="175" y="34"/>
                </a:cubicBezTo>
                <a:cubicBezTo>
                  <a:pt x="175" y="33"/>
                  <a:pt x="175" y="33"/>
                  <a:pt x="175" y="32"/>
                </a:cubicBezTo>
                <a:cubicBezTo>
                  <a:pt x="176" y="32"/>
                  <a:pt x="176" y="32"/>
                  <a:pt x="177" y="31"/>
                </a:cubicBezTo>
                <a:cubicBezTo>
                  <a:pt x="177" y="30"/>
                  <a:pt x="178" y="29"/>
                  <a:pt x="178" y="28"/>
                </a:cubicBezTo>
                <a:cubicBezTo>
                  <a:pt x="179" y="27"/>
                  <a:pt x="179" y="27"/>
                  <a:pt x="180" y="26"/>
                </a:cubicBezTo>
                <a:cubicBezTo>
                  <a:pt x="180" y="25"/>
                  <a:pt x="179" y="24"/>
                  <a:pt x="179" y="23"/>
                </a:cubicBezTo>
                <a:cubicBezTo>
                  <a:pt x="178" y="23"/>
                  <a:pt x="176" y="23"/>
                  <a:pt x="175" y="22"/>
                </a:cubicBezTo>
                <a:cubicBezTo>
                  <a:pt x="174" y="22"/>
                  <a:pt x="173" y="22"/>
                  <a:pt x="172" y="21"/>
                </a:cubicBezTo>
                <a:cubicBezTo>
                  <a:pt x="171" y="21"/>
                  <a:pt x="170" y="20"/>
                  <a:pt x="170" y="20"/>
                </a:cubicBezTo>
                <a:cubicBezTo>
                  <a:pt x="169" y="19"/>
                  <a:pt x="169" y="19"/>
                  <a:pt x="168" y="18"/>
                </a:cubicBezTo>
                <a:cubicBezTo>
                  <a:pt x="168" y="18"/>
                  <a:pt x="167" y="17"/>
                  <a:pt x="167" y="17"/>
                </a:cubicBezTo>
                <a:cubicBezTo>
                  <a:pt x="166" y="15"/>
                  <a:pt x="166" y="15"/>
                  <a:pt x="164" y="15"/>
                </a:cubicBezTo>
                <a:cubicBezTo>
                  <a:pt x="161" y="15"/>
                  <a:pt x="159" y="16"/>
                  <a:pt x="156" y="17"/>
                </a:cubicBezTo>
                <a:cubicBezTo>
                  <a:pt x="155" y="18"/>
                  <a:pt x="154" y="18"/>
                  <a:pt x="152" y="17"/>
                </a:cubicBezTo>
                <a:cubicBezTo>
                  <a:pt x="152" y="17"/>
                  <a:pt x="152" y="16"/>
                  <a:pt x="151" y="16"/>
                </a:cubicBezTo>
                <a:cubicBezTo>
                  <a:pt x="151" y="16"/>
                  <a:pt x="150" y="15"/>
                  <a:pt x="150" y="15"/>
                </a:cubicBezTo>
                <a:cubicBezTo>
                  <a:pt x="149" y="14"/>
                  <a:pt x="149" y="14"/>
                  <a:pt x="147" y="13"/>
                </a:cubicBezTo>
                <a:cubicBezTo>
                  <a:pt x="145" y="12"/>
                  <a:pt x="144" y="12"/>
                  <a:pt x="142" y="11"/>
                </a:cubicBezTo>
                <a:cubicBezTo>
                  <a:pt x="141" y="11"/>
                  <a:pt x="140" y="11"/>
                  <a:pt x="140" y="10"/>
                </a:cubicBezTo>
                <a:cubicBezTo>
                  <a:pt x="140" y="9"/>
                  <a:pt x="141" y="9"/>
                  <a:pt x="141" y="9"/>
                </a:cubicBezTo>
                <a:cubicBezTo>
                  <a:pt x="143" y="8"/>
                  <a:pt x="146" y="6"/>
                  <a:pt x="146" y="5"/>
                </a:cubicBezTo>
                <a:cubicBezTo>
                  <a:pt x="147" y="3"/>
                  <a:pt x="146" y="0"/>
                  <a:pt x="143" y="0"/>
                </a:cubicBezTo>
                <a:cubicBezTo>
                  <a:pt x="143" y="0"/>
                  <a:pt x="142" y="0"/>
                  <a:pt x="141" y="0"/>
                </a:cubicBezTo>
                <a:cubicBezTo>
                  <a:pt x="140" y="0"/>
                  <a:pt x="139" y="0"/>
                  <a:pt x="139" y="0"/>
                </a:cubicBezTo>
                <a:cubicBezTo>
                  <a:pt x="137" y="1"/>
                  <a:pt x="136" y="2"/>
                  <a:pt x="135" y="2"/>
                </a:cubicBezTo>
                <a:cubicBezTo>
                  <a:pt x="134" y="2"/>
                  <a:pt x="132" y="2"/>
                  <a:pt x="131" y="2"/>
                </a:cubicBezTo>
                <a:cubicBezTo>
                  <a:pt x="129" y="2"/>
                  <a:pt x="127" y="3"/>
                  <a:pt x="125" y="2"/>
                </a:cubicBezTo>
                <a:cubicBezTo>
                  <a:pt x="123" y="2"/>
                  <a:pt x="122" y="0"/>
                  <a:pt x="119" y="0"/>
                </a:cubicBezTo>
                <a:cubicBezTo>
                  <a:pt x="116" y="0"/>
                  <a:pt x="113" y="0"/>
                  <a:pt x="110" y="0"/>
                </a:cubicBezTo>
                <a:cubicBezTo>
                  <a:pt x="109" y="0"/>
                  <a:pt x="108" y="1"/>
                  <a:pt x="107" y="1"/>
                </a:cubicBezTo>
                <a:cubicBezTo>
                  <a:pt x="106" y="1"/>
                  <a:pt x="105" y="1"/>
                  <a:pt x="104" y="1"/>
                </a:cubicBezTo>
                <a:cubicBezTo>
                  <a:pt x="103" y="2"/>
                  <a:pt x="103" y="3"/>
                  <a:pt x="102" y="3"/>
                </a:cubicBezTo>
                <a:cubicBezTo>
                  <a:pt x="101" y="4"/>
                  <a:pt x="100" y="4"/>
                  <a:pt x="99" y="5"/>
                </a:cubicBezTo>
                <a:cubicBezTo>
                  <a:pt x="98" y="5"/>
                  <a:pt x="98" y="5"/>
                  <a:pt x="97" y="6"/>
                </a:cubicBezTo>
                <a:cubicBezTo>
                  <a:pt x="96" y="6"/>
                  <a:pt x="95" y="7"/>
                  <a:pt x="94" y="8"/>
                </a:cubicBezTo>
                <a:cubicBezTo>
                  <a:pt x="94" y="9"/>
                  <a:pt x="94" y="9"/>
                  <a:pt x="93" y="10"/>
                </a:cubicBezTo>
                <a:cubicBezTo>
                  <a:pt x="92" y="10"/>
                  <a:pt x="92" y="10"/>
                  <a:pt x="92" y="11"/>
                </a:cubicBezTo>
                <a:cubicBezTo>
                  <a:pt x="92" y="11"/>
                  <a:pt x="92" y="11"/>
                  <a:pt x="92" y="11"/>
                </a:cubicBezTo>
                <a:cubicBezTo>
                  <a:pt x="91" y="12"/>
                  <a:pt x="90" y="12"/>
                  <a:pt x="89" y="12"/>
                </a:cubicBezTo>
                <a:cubicBezTo>
                  <a:pt x="87" y="13"/>
                  <a:pt x="87" y="13"/>
                  <a:pt x="87" y="14"/>
                </a:cubicBezTo>
                <a:cubicBezTo>
                  <a:pt x="86" y="15"/>
                  <a:pt x="85" y="16"/>
                  <a:pt x="85" y="17"/>
                </a:cubicBezTo>
                <a:cubicBezTo>
                  <a:pt x="85" y="17"/>
                  <a:pt x="84" y="18"/>
                  <a:pt x="84" y="19"/>
                </a:cubicBezTo>
                <a:cubicBezTo>
                  <a:pt x="83" y="20"/>
                  <a:pt x="82" y="21"/>
                  <a:pt x="81" y="21"/>
                </a:cubicBezTo>
                <a:cubicBezTo>
                  <a:pt x="79" y="22"/>
                  <a:pt x="78" y="21"/>
                  <a:pt x="76" y="20"/>
                </a:cubicBezTo>
                <a:cubicBezTo>
                  <a:pt x="73" y="19"/>
                  <a:pt x="68" y="18"/>
                  <a:pt x="66" y="16"/>
                </a:cubicBezTo>
                <a:cubicBezTo>
                  <a:pt x="65" y="14"/>
                  <a:pt x="64" y="12"/>
                  <a:pt x="61" y="12"/>
                </a:cubicBezTo>
                <a:cubicBezTo>
                  <a:pt x="60" y="12"/>
                  <a:pt x="56" y="13"/>
                  <a:pt x="55" y="14"/>
                </a:cubicBezTo>
                <a:cubicBezTo>
                  <a:pt x="55" y="14"/>
                  <a:pt x="55" y="15"/>
                  <a:pt x="54" y="16"/>
                </a:cubicBezTo>
                <a:cubicBezTo>
                  <a:pt x="52" y="17"/>
                  <a:pt x="50" y="16"/>
                  <a:pt x="49" y="15"/>
                </a:cubicBezTo>
                <a:cubicBezTo>
                  <a:pt x="48" y="15"/>
                  <a:pt x="47" y="15"/>
                  <a:pt x="46" y="14"/>
                </a:cubicBezTo>
                <a:cubicBezTo>
                  <a:pt x="45" y="13"/>
                  <a:pt x="45" y="12"/>
                  <a:pt x="44" y="11"/>
                </a:cubicBezTo>
                <a:cubicBezTo>
                  <a:pt x="44" y="10"/>
                  <a:pt x="43" y="10"/>
                  <a:pt x="43" y="8"/>
                </a:cubicBezTo>
                <a:cubicBezTo>
                  <a:pt x="44" y="7"/>
                  <a:pt x="44" y="6"/>
                  <a:pt x="44" y="5"/>
                </a:cubicBezTo>
                <a:cubicBezTo>
                  <a:pt x="42" y="5"/>
                  <a:pt x="40" y="5"/>
                  <a:pt x="38" y="5"/>
                </a:cubicBezTo>
                <a:cubicBezTo>
                  <a:pt x="35" y="6"/>
                  <a:pt x="34" y="7"/>
                  <a:pt x="31" y="8"/>
                </a:cubicBezTo>
                <a:cubicBezTo>
                  <a:pt x="29" y="9"/>
                  <a:pt x="28" y="10"/>
                  <a:pt x="27" y="13"/>
                </a:cubicBezTo>
                <a:cubicBezTo>
                  <a:pt x="27" y="13"/>
                  <a:pt x="26" y="14"/>
                  <a:pt x="26" y="14"/>
                </a:cubicBezTo>
                <a:cubicBezTo>
                  <a:pt x="25" y="14"/>
                  <a:pt x="25" y="15"/>
                  <a:pt x="24" y="15"/>
                </a:cubicBezTo>
                <a:cubicBezTo>
                  <a:pt x="23" y="16"/>
                  <a:pt x="23" y="16"/>
                  <a:pt x="22" y="16"/>
                </a:cubicBezTo>
                <a:cubicBezTo>
                  <a:pt x="21" y="17"/>
                  <a:pt x="20" y="16"/>
                  <a:pt x="19" y="17"/>
                </a:cubicBezTo>
                <a:cubicBezTo>
                  <a:pt x="18" y="17"/>
                  <a:pt x="17" y="18"/>
                  <a:pt x="16" y="19"/>
                </a:cubicBezTo>
                <a:cubicBezTo>
                  <a:pt x="15" y="20"/>
                  <a:pt x="13" y="21"/>
                  <a:pt x="11" y="22"/>
                </a:cubicBezTo>
                <a:cubicBezTo>
                  <a:pt x="10" y="22"/>
                  <a:pt x="8" y="22"/>
                  <a:pt x="7" y="22"/>
                </a:cubicBezTo>
                <a:cubicBezTo>
                  <a:pt x="5" y="22"/>
                  <a:pt x="6" y="23"/>
                  <a:pt x="5" y="23"/>
                </a:cubicBezTo>
                <a:cubicBezTo>
                  <a:pt x="3" y="25"/>
                  <a:pt x="1" y="26"/>
                  <a:pt x="0" y="28"/>
                </a:cubicBezTo>
                <a:cubicBezTo>
                  <a:pt x="1" y="28"/>
                  <a:pt x="1" y="29"/>
                  <a:pt x="2" y="29"/>
                </a:cubicBezTo>
                <a:cubicBezTo>
                  <a:pt x="2" y="29"/>
                  <a:pt x="3" y="32"/>
                  <a:pt x="3" y="32"/>
                </a:cubicBezTo>
                <a:cubicBezTo>
                  <a:pt x="4" y="33"/>
                  <a:pt x="4" y="32"/>
                  <a:pt x="4" y="33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8"/>
                  <a:pt x="3" y="42"/>
                  <a:pt x="3" y="45"/>
                </a:cubicBezTo>
                <a:cubicBezTo>
                  <a:pt x="4" y="49"/>
                  <a:pt x="5" y="51"/>
                  <a:pt x="8" y="54"/>
                </a:cubicBezTo>
                <a:cubicBezTo>
                  <a:pt x="12" y="57"/>
                  <a:pt x="14" y="61"/>
                  <a:pt x="19" y="60"/>
                </a:cubicBezTo>
                <a:cubicBezTo>
                  <a:pt x="23" y="60"/>
                  <a:pt x="27" y="56"/>
                  <a:pt x="31" y="56"/>
                </a:cubicBezTo>
                <a:cubicBezTo>
                  <a:pt x="36" y="55"/>
                  <a:pt x="40" y="59"/>
                  <a:pt x="42" y="63"/>
                </a:cubicBezTo>
                <a:cubicBezTo>
                  <a:pt x="42" y="64"/>
                  <a:pt x="43" y="65"/>
                  <a:pt x="43" y="66"/>
                </a:cubicBezTo>
                <a:cubicBezTo>
                  <a:pt x="43" y="68"/>
                  <a:pt x="40" y="69"/>
                  <a:pt x="39" y="71"/>
                </a:cubicBezTo>
                <a:cubicBezTo>
                  <a:pt x="39" y="75"/>
                  <a:pt x="46" y="81"/>
                  <a:pt x="50" y="81"/>
                </a:cubicBezTo>
                <a:cubicBezTo>
                  <a:pt x="53" y="82"/>
                  <a:pt x="58" y="80"/>
                  <a:pt x="60" y="84"/>
                </a:cubicBezTo>
                <a:cubicBezTo>
                  <a:pt x="61" y="85"/>
                  <a:pt x="60" y="87"/>
                  <a:pt x="61" y="89"/>
                </a:cubicBezTo>
                <a:cubicBezTo>
                  <a:pt x="61" y="92"/>
                  <a:pt x="64" y="94"/>
                  <a:pt x="68" y="94"/>
                </a:cubicBezTo>
                <a:cubicBezTo>
                  <a:pt x="70" y="94"/>
                  <a:pt x="72" y="92"/>
                  <a:pt x="75" y="92"/>
                </a:cubicBezTo>
                <a:cubicBezTo>
                  <a:pt x="76" y="93"/>
                  <a:pt x="78" y="94"/>
                  <a:pt x="79" y="95"/>
                </a:cubicBezTo>
                <a:cubicBezTo>
                  <a:pt x="82" y="96"/>
                  <a:pt x="88" y="97"/>
                  <a:pt x="87" y="101"/>
                </a:cubicBezTo>
                <a:cubicBezTo>
                  <a:pt x="87" y="105"/>
                  <a:pt x="84" y="102"/>
                  <a:pt x="83" y="105"/>
                </a:cubicBezTo>
                <a:cubicBezTo>
                  <a:pt x="82" y="105"/>
                  <a:pt x="82" y="110"/>
                  <a:pt x="83" y="110"/>
                </a:cubicBezTo>
                <a:cubicBezTo>
                  <a:pt x="84" y="112"/>
                  <a:pt x="86" y="110"/>
                  <a:pt x="88" y="111"/>
                </a:cubicBezTo>
                <a:cubicBezTo>
                  <a:pt x="90" y="113"/>
                  <a:pt x="90" y="120"/>
                  <a:pt x="91" y="122"/>
                </a:cubicBezTo>
                <a:cubicBezTo>
                  <a:pt x="92" y="126"/>
                  <a:pt x="92" y="125"/>
                  <a:pt x="95" y="127"/>
                </a:cubicBezTo>
                <a:cubicBezTo>
                  <a:pt x="97" y="129"/>
                  <a:pt x="96" y="129"/>
                  <a:pt x="99" y="130"/>
                </a:cubicBezTo>
                <a:cubicBezTo>
                  <a:pt x="102" y="131"/>
                  <a:pt x="106" y="128"/>
                  <a:pt x="109" y="126"/>
                </a:cubicBezTo>
                <a:cubicBezTo>
                  <a:pt x="110" y="125"/>
                  <a:pt x="113" y="124"/>
                  <a:pt x="114" y="123"/>
                </a:cubicBezTo>
                <a:cubicBezTo>
                  <a:pt x="115" y="121"/>
                  <a:pt x="114" y="118"/>
                  <a:pt x="114" y="116"/>
                </a:cubicBezTo>
                <a:cubicBezTo>
                  <a:pt x="115" y="115"/>
                  <a:pt x="117" y="113"/>
                  <a:pt x="119" y="112"/>
                </a:cubicBezTo>
                <a:cubicBezTo>
                  <a:pt x="121" y="112"/>
                  <a:pt x="122" y="113"/>
                  <a:pt x="124" y="114"/>
                </a:cubicBezTo>
                <a:cubicBezTo>
                  <a:pt x="127" y="117"/>
                  <a:pt x="124" y="119"/>
                  <a:pt x="123" y="122"/>
                </a:cubicBezTo>
                <a:cubicBezTo>
                  <a:pt x="122" y="124"/>
                  <a:pt x="123" y="126"/>
                  <a:pt x="123" y="127"/>
                </a:cubicBezTo>
                <a:cubicBezTo>
                  <a:pt x="123" y="132"/>
                  <a:pt x="124" y="136"/>
                  <a:pt x="125" y="141"/>
                </a:cubicBezTo>
                <a:cubicBezTo>
                  <a:pt x="134" y="141"/>
                  <a:pt x="139" y="148"/>
                  <a:pt x="147" y="151"/>
                </a:cubicBezTo>
                <a:cubicBezTo>
                  <a:pt x="149" y="152"/>
                  <a:pt x="151" y="151"/>
                  <a:pt x="152" y="153"/>
                </a:cubicBezTo>
                <a:cubicBezTo>
                  <a:pt x="153" y="154"/>
                  <a:pt x="153" y="156"/>
                  <a:pt x="153" y="157"/>
                </a:cubicBezTo>
                <a:cubicBezTo>
                  <a:pt x="154" y="159"/>
                  <a:pt x="159" y="167"/>
                  <a:pt x="163" y="165"/>
                </a:cubicBezTo>
                <a:cubicBezTo>
                  <a:pt x="164" y="164"/>
                  <a:pt x="165" y="162"/>
                  <a:pt x="167" y="162"/>
                </a:cubicBezTo>
                <a:cubicBezTo>
                  <a:pt x="168" y="161"/>
                  <a:pt x="170" y="161"/>
                  <a:pt x="171" y="161"/>
                </a:cubicBezTo>
                <a:cubicBezTo>
                  <a:pt x="174" y="161"/>
                  <a:pt x="176" y="162"/>
                  <a:pt x="177" y="162"/>
                </a:cubicBezTo>
                <a:cubicBezTo>
                  <a:pt x="178" y="161"/>
                  <a:pt x="178" y="159"/>
                  <a:pt x="179" y="158"/>
                </a:cubicBezTo>
                <a:cubicBezTo>
                  <a:pt x="179" y="156"/>
                  <a:pt x="180" y="154"/>
                  <a:pt x="179" y="152"/>
                </a:cubicBezTo>
                <a:cubicBezTo>
                  <a:pt x="178" y="151"/>
                  <a:pt x="178" y="151"/>
                  <a:pt x="176" y="151"/>
                </a:cubicBezTo>
                <a:cubicBezTo>
                  <a:pt x="174" y="151"/>
                  <a:pt x="173" y="151"/>
                  <a:pt x="171" y="149"/>
                </a:cubicBezTo>
                <a:cubicBezTo>
                  <a:pt x="168" y="146"/>
                  <a:pt x="171" y="144"/>
                  <a:pt x="171" y="141"/>
                </a:cubicBezTo>
                <a:cubicBezTo>
                  <a:pt x="172" y="140"/>
                  <a:pt x="171" y="139"/>
                  <a:pt x="171" y="139"/>
                </a:cubicBezTo>
                <a:cubicBezTo>
                  <a:pt x="171" y="138"/>
                  <a:pt x="171" y="137"/>
                  <a:pt x="171" y="136"/>
                </a:cubicBezTo>
                <a:cubicBezTo>
                  <a:pt x="171" y="135"/>
                  <a:pt x="170" y="134"/>
                  <a:pt x="171" y="133"/>
                </a:cubicBezTo>
                <a:cubicBezTo>
                  <a:pt x="171" y="133"/>
                  <a:pt x="172" y="132"/>
                  <a:pt x="172" y="131"/>
                </a:cubicBezTo>
                <a:cubicBezTo>
                  <a:pt x="173" y="129"/>
                  <a:pt x="172" y="129"/>
                  <a:pt x="174" y="128"/>
                </a:cubicBezTo>
                <a:cubicBezTo>
                  <a:pt x="175" y="128"/>
                  <a:pt x="176" y="128"/>
                  <a:pt x="177" y="127"/>
                </a:cubicBezTo>
                <a:cubicBezTo>
                  <a:pt x="180" y="125"/>
                  <a:pt x="178" y="122"/>
                  <a:pt x="179" y="119"/>
                </a:cubicBezTo>
                <a:cubicBezTo>
                  <a:pt x="180" y="118"/>
                  <a:pt x="181" y="118"/>
                  <a:pt x="182" y="117"/>
                </a:cubicBezTo>
                <a:cubicBezTo>
                  <a:pt x="183" y="116"/>
                  <a:pt x="184" y="115"/>
                  <a:pt x="185" y="114"/>
                </a:cubicBezTo>
                <a:cubicBezTo>
                  <a:pt x="185" y="114"/>
                  <a:pt x="186" y="111"/>
                  <a:pt x="187" y="110"/>
                </a:cubicBezTo>
                <a:cubicBezTo>
                  <a:pt x="187" y="110"/>
                  <a:pt x="189" y="110"/>
                  <a:pt x="189" y="110"/>
                </a:cubicBezTo>
                <a:cubicBezTo>
                  <a:pt x="191" y="110"/>
                  <a:pt x="192" y="111"/>
                  <a:pt x="193" y="111"/>
                </a:cubicBezTo>
                <a:cubicBezTo>
                  <a:pt x="194" y="111"/>
                  <a:pt x="195" y="111"/>
                  <a:pt x="196" y="111"/>
                </a:cubicBezTo>
                <a:cubicBezTo>
                  <a:pt x="196" y="111"/>
                  <a:pt x="196" y="110"/>
                  <a:pt x="196" y="110"/>
                </a:cubicBezTo>
                <a:cubicBezTo>
                  <a:pt x="197" y="109"/>
                  <a:pt x="198" y="108"/>
                  <a:pt x="198" y="106"/>
                </a:cubicBezTo>
                <a:cubicBezTo>
                  <a:pt x="198" y="106"/>
                  <a:pt x="198" y="106"/>
                  <a:pt x="198" y="105"/>
                </a:cubicBezTo>
                <a:cubicBezTo>
                  <a:pt x="198" y="103"/>
                  <a:pt x="200" y="102"/>
                  <a:pt x="201" y="100"/>
                </a:cubicBezTo>
                <a:cubicBezTo>
                  <a:pt x="201" y="100"/>
                  <a:pt x="201" y="100"/>
                  <a:pt x="201" y="100"/>
                </a:cubicBezTo>
                <a:cubicBezTo>
                  <a:pt x="201" y="100"/>
                  <a:pt x="201" y="100"/>
                  <a:pt x="201" y="100"/>
                </a:cubicBezTo>
                <a:cubicBezTo>
                  <a:pt x="202" y="98"/>
                  <a:pt x="204" y="97"/>
                  <a:pt x="205" y="95"/>
                </a:cubicBezTo>
                <a:cubicBezTo>
                  <a:pt x="206" y="93"/>
                  <a:pt x="206" y="92"/>
                  <a:pt x="207" y="91"/>
                </a:cubicBezTo>
                <a:cubicBezTo>
                  <a:pt x="207" y="89"/>
                  <a:pt x="208" y="87"/>
                  <a:pt x="207" y="85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6874821" y="4396670"/>
            <a:ext cx="93503" cy="110644"/>
          </a:xfrm>
          <a:custGeom>
            <a:avLst/>
            <a:gdLst/>
            <a:ahLst/>
            <a:cxnLst>
              <a:cxn ang="0">
                <a:pos x="29" y="15"/>
              </a:cxn>
              <a:cxn ang="0">
                <a:pos x="28" y="11"/>
              </a:cxn>
              <a:cxn ang="0">
                <a:pos x="27" y="6"/>
              </a:cxn>
              <a:cxn ang="0">
                <a:pos x="28" y="0"/>
              </a:cxn>
              <a:cxn ang="0">
                <a:pos x="28" y="1"/>
              </a:cxn>
              <a:cxn ang="0">
                <a:pos x="25" y="1"/>
              </a:cxn>
              <a:cxn ang="0">
                <a:pos x="21" y="0"/>
              </a:cxn>
              <a:cxn ang="0">
                <a:pos x="19" y="0"/>
              </a:cxn>
              <a:cxn ang="0">
                <a:pos x="17" y="4"/>
              </a:cxn>
              <a:cxn ang="0">
                <a:pos x="14" y="7"/>
              </a:cxn>
              <a:cxn ang="0">
                <a:pos x="11" y="9"/>
              </a:cxn>
              <a:cxn ang="0">
                <a:pos x="9" y="17"/>
              </a:cxn>
              <a:cxn ang="0">
                <a:pos x="6" y="18"/>
              </a:cxn>
              <a:cxn ang="0">
                <a:pos x="4" y="21"/>
              </a:cxn>
              <a:cxn ang="0">
                <a:pos x="3" y="23"/>
              </a:cxn>
              <a:cxn ang="0">
                <a:pos x="3" y="26"/>
              </a:cxn>
              <a:cxn ang="0">
                <a:pos x="3" y="29"/>
              </a:cxn>
              <a:cxn ang="0">
                <a:pos x="3" y="31"/>
              </a:cxn>
              <a:cxn ang="0">
                <a:pos x="3" y="39"/>
              </a:cxn>
              <a:cxn ang="0">
                <a:pos x="8" y="41"/>
              </a:cxn>
              <a:cxn ang="0">
                <a:pos x="11" y="42"/>
              </a:cxn>
              <a:cxn ang="0">
                <a:pos x="11" y="48"/>
              </a:cxn>
              <a:cxn ang="0">
                <a:pos x="9" y="52"/>
              </a:cxn>
              <a:cxn ang="0">
                <a:pos x="14" y="54"/>
              </a:cxn>
              <a:cxn ang="0">
                <a:pos x="26" y="57"/>
              </a:cxn>
              <a:cxn ang="0">
                <a:pos x="35" y="58"/>
              </a:cxn>
              <a:cxn ang="0">
                <a:pos x="35" y="58"/>
              </a:cxn>
              <a:cxn ang="0">
                <a:pos x="35" y="58"/>
              </a:cxn>
              <a:cxn ang="0">
                <a:pos x="39" y="46"/>
              </a:cxn>
              <a:cxn ang="0">
                <a:pos x="42" y="42"/>
              </a:cxn>
              <a:cxn ang="0">
                <a:pos x="44" y="38"/>
              </a:cxn>
              <a:cxn ang="0">
                <a:pos x="51" y="35"/>
              </a:cxn>
              <a:cxn ang="0">
                <a:pos x="48" y="33"/>
              </a:cxn>
              <a:cxn ang="0">
                <a:pos x="43" y="32"/>
              </a:cxn>
              <a:cxn ang="0">
                <a:pos x="39" y="28"/>
              </a:cxn>
              <a:cxn ang="0">
                <a:pos x="37" y="25"/>
              </a:cxn>
              <a:cxn ang="0">
                <a:pos x="34" y="24"/>
              </a:cxn>
              <a:cxn ang="0">
                <a:pos x="32" y="20"/>
              </a:cxn>
              <a:cxn ang="0">
                <a:pos x="29" y="15"/>
              </a:cxn>
            </a:cxnLst>
            <a:rect l="0" t="0" r="r" b="b"/>
            <a:pathLst>
              <a:path w="51" h="60">
                <a:moveTo>
                  <a:pt x="29" y="15"/>
                </a:moveTo>
                <a:cubicBezTo>
                  <a:pt x="28" y="14"/>
                  <a:pt x="29" y="12"/>
                  <a:pt x="28" y="11"/>
                </a:cubicBezTo>
                <a:cubicBezTo>
                  <a:pt x="28" y="9"/>
                  <a:pt x="27" y="8"/>
                  <a:pt x="27" y="6"/>
                </a:cubicBezTo>
                <a:cubicBezTo>
                  <a:pt x="27" y="4"/>
                  <a:pt x="27" y="2"/>
                  <a:pt x="28" y="0"/>
                </a:cubicBezTo>
                <a:cubicBezTo>
                  <a:pt x="28" y="0"/>
                  <a:pt x="28" y="1"/>
                  <a:pt x="28" y="1"/>
                </a:cubicBezTo>
                <a:cubicBezTo>
                  <a:pt x="27" y="1"/>
                  <a:pt x="26" y="1"/>
                  <a:pt x="25" y="1"/>
                </a:cubicBezTo>
                <a:cubicBezTo>
                  <a:pt x="24" y="1"/>
                  <a:pt x="23" y="0"/>
                  <a:pt x="21" y="0"/>
                </a:cubicBezTo>
                <a:cubicBezTo>
                  <a:pt x="21" y="0"/>
                  <a:pt x="19" y="0"/>
                  <a:pt x="19" y="0"/>
                </a:cubicBezTo>
                <a:cubicBezTo>
                  <a:pt x="18" y="1"/>
                  <a:pt x="17" y="4"/>
                  <a:pt x="17" y="4"/>
                </a:cubicBezTo>
                <a:cubicBezTo>
                  <a:pt x="16" y="5"/>
                  <a:pt x="15" y="6"/>
                  <a:pt x="14" y="7"/>
                </a:cubicBezTo>
                <a:cubicBezTo>
                  <a:pt x="13" y="8"/>
                  <a:pt x="12" y="8"/>
                  <a:pt x="11" y="9"/>
                </a:cubicBezTo>
                <a:cubicBezTo>
                  <a:pt x="10" y="12"/>
                  <a:pt x="12" y="15"/>
                  <a:pt x="9" y="17"/>
                </a:cubicBezTo>
                <a:cubicBezTo>
                  <a:pt x="8" y="18"/>
                  <a:pt x="7" y="18"/>
                  <a:pt x="6" y="18"/>
                </a:cubicBezTo>
                <a:cubicBezTo>
                  <a:pt x="4" y="19"/>
                  <a:pt x="5" y="19"/>
                  <a:pt x="4" y="21"/>
                </a:cubicBezTo>
                <a:cubicBezTo>
                  <a:pt x="4" y="22"/>
                  <a:pt x="3" y="23"/>
                  <a:pt x="3" y="23"/>
                </a:cubicBezTo>
                <a:cubicBezTo>
                  <a:pt x="2" y="24"/>
                  <a:pt x="3" y="25"/>
                  <a:pt x="3" y="26"/>
                </a:cubicBezTo>
                <a:cubicBezTo>
                  <a:pt x="3" y="27"/>
                  <a:pt x="3" y="28"/>
                  <a:pt x="3" y="29"/>
                </a:cubicBezTo>
                <a:cubicBezTo>
                  <a:pt x="3" y="29"/>
                  <a:pt x="4" y="30"/>
                  <a:pt x="3" y="31"/>
                </a:cubicBezTo>
                <a:cubicBezTo>
                  <a:pt x="3" y="34"/>
                  <a:pt x="0" y="36"/>
                  <a:pt x="3" y="39"/>
                </a:cubicBezTo>
                <a:cubicBezTo>
                  <a:pt x="5" y="41"/>
                  <a:pt x="6" y="41"/>
                  <a:pt x="8" y="41"/>
                </a:cubicBezTo>
                <a:cubicBezTo>
                  <a:pt x="10" y="41"/>
                  <a:pt x="10" y="41"/>
                  <a:pt x="11" y="42"/>
                </a:cubicBezTo>
                <a:cubicBezTo>
                  <a:pt x="12" y="44"/>
                  <a:pt x="11" y="46"/>
                  <a:pt x="11" y="48"/>
                </a:cubicBezTo>
                <a:cubicBezTo>
                  <a:pt x="10" y="49"/>
                  <a:pt x="10" y="51"/>
                  <a:pt x="9" y="52"/>
                </a:cubicBezTo>
                <a:cubicBezTo>
                  <a:pt x="11" y="52"/>
                  <a:pt x="12" y="53"/>
                  <a:pt x="14" y="54"/>
                </a:cubicBezTo>
                <a:cubicBezTo>
                  <a:pt x="19" y="57"/>
                  <a:pt x="20" y="60"/>
                  <a:pt x="26" y="57"/>
                </a:cubicBezTo>
                <a:cubicBezTo>
                  <a:pt x="30" y="54"/>
                  <a:pt x="31" y="56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6" y="53"/>
                  <a:pt x="37" y="49"/>
                  <a:pt x="39" y="46"/>
                </a:cubicBezTo>
                <a:cubicBezTo>
                  <a:pt x="40" y="44"/>
                  <a:pt x="41" y="43"/>
                  <a:pt x="42" y="42"/>
                </a:cubicBezTo>
                <a:cubicBezTo>
                  <a:pt x="42" y="40"/>
                  <a:pt x="43" y="39"/>
                  <a:pt x="44" y="38"/>
                </a:cubicBezTo>
                <a:cubicBezTo>
                  <a:pt x="46" y="37"/>
                  <a:pt x="49" y="35"/>
                  <a:pt x="51" y="35"/>
                </a:cubicBezTo>
                <a:cubicBezTo>
                  <a:pt x="51" y="33"/>
                  <a:pt x="49" y="33"/>
                  <a:pt x="48" y="33"/>
                </a:cubicBezTo>
                <a:cubicBezTo>
                  <a:pt x="46" y="33"/>
                  <a:pt x="45" y="33"/>
                  <a:pt x="43" y="32"/>
                </a:cubicBezTo>
                <a:cubicBezTo>
                  <a:pt x="42" y="31"/>
                  <a:pt x="40" y="30"/>
                  <a:pt x="39" y="28"/>
                </a:cubicBezTo>
                <a:cubicBezTo>
                  <a:pt x="38" y="27"/>
                  <a:pt x="37" y="26"/>
                  <a:pt x="37" y="25"/>
                </a:cubicBezTo>
                <a:cubicBezTo>
                  <a:pt x="36" y="24"/>
                  <a:pt x="35" y="24"/>
                  <a:pt x="34" y="24"/>
                </a:cubicBezTo>
                <a:cubicBezTo>
                  <a:pt x="32" y="23"/>
                  <a:pt x="32" y="21"/>
                  <a:pt x="32" y="20"/>
                </a:cubicBezTo>
                <a:cubicBezTo>
                  <a:pt x="31" y="18"/>
                  <a:pt x="30" y="17"/>
                  <a:pt x="29" y="15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6901313" y="4759768"/>
            <a:ext cx="444135" cy="288298"/>
          </a:xfrm>
          <a:custGeom>
            <a:avLst/>
            <a:gdLst/>
            <a:ahLst/>
            <a:cxnLst>
              <a:cxn ang="0">
                <a:pos x="231" y="65"/>
              </a:cxn>
              <a:cxn ang="0">
                <a:pos x="214" y="71"/>
              </a:cxn>
              <a:cxn ang="0">
                <a:pos x="204" y="60"/>
              </a:cxn>
              <a:cxn ang="0">
                <a:pos x="194" y="60"/>
              </a:cxn>
              <a:cxn ang="0">
                <a:pos x="186" y="51"/>
              </a:cxn>
              <a:cxn ang="0">
                <a:pos x="183" y="47"/>
              </a:cxn>
              <a:cxn ang="0">
                <a:pos x="186" y="39"/>
              </a:cxn>
              <a:cxn ang="0">
                <a:pos x="192" y="36"/>
              </a:cxn>
              <a:cxn ang="0">
                <a:pos x="195" y="30"/>
              </a:cxn>
              <a:cxn ang="0">
                <a:pos x="197" y="18"/>
              </a:cxn>
              <a:cxn ang="0">
                <a:pos x="188" y="17"/>
              </a:cxn>
              <a:cxn ang="0">
                <a:pos x="174" y="10"/>
              </a:cxn>
              <a:cxn ang="0">
                <a:pos x="161" y="9"/>
              </a:cxn>
              <a:cxn ang="0">
                <a:pos x="145" y="1"/>
              </a:cxn>
              <a:cxn ang="0">
                <a:pos x="133" y="1"/>
              </a:cxn>
              <a:cxn ang="0">
                <a:pos x="121" y="8"/>
              </a:cxn>
              <a:cxn ang="0">
                <a:pos x="110" y="18"/>
              </a:cxn>
              <a:cxn ang="0">
                <a:pos x="94" y="17"/>
              </a:cxn>
              <a:cxn ang="0">
                <a:pos x="90" y="21"/>
              </a:cxn>
              <a:cxn ang="0">
                <a:pos x="51" y="27"/>
              </a:cxn>
              <a:cxn ang="0">
                <a:pos x="39" y="56"/>
              </a:cxn>
              <a:cxn ang="0">
                <a:pos x="8" y="90"/>
              </a:cxn>
              <a:cxn ang="0">
                <a:pos x="5" y="118"/>
              </a:cxn>
              <a:cxn ang="0">
                <a:pos x="41" y="118"/>
              </a:cxn>
              <a:cxn ang="0">
                <a:pos x="46" y="130"/>
              </a:cxn>
              <a:cxn ang="0">
                <a:pos x="52" y="144"/>
              </a:cxn>
              <a:cxn ang="0">
                <a:pos x="57" y="153"/>
              </a:cxn>
              <a:cxn ang="0">
                <a:pos x="68" y="151"/>
              </a:cxn>
              <a:cxn ang="0">
                <a:pos x="88" y="145"/>
              </a:cxn>
              <a:cxn ang="0">
                <a:pos x="108" y="135"/>
              </a:cxn>
              <a:cxn ang="0">
                <a:pos x="113" y="129"/>
              </a:cxn>
              <a:cxn ang="0">
                <a:pos x="119" y="114"/>
              </a:cxn>
              <a:cxn ang="0">
                <a:pos x="127" y="120"/>
              </a:cxn>
              <a:cxn ang="0">
                <a:pos x="138" y="133"/>
              </a:cxn>
              <a:cxn ang="0">
                <a:pos x="148" y="137"/>
              </a:cxn>
              <a:cxn ang="0">
                <a:pos x="147" y="143"/>
              </a:cxn>
              <a:cxn ang="0">
                <a:pos x="158" y="156"/>
              </a:cxn>
              <a:cxn ang="0">
                <a:pos x="157" y="147"/>
              </a:cxn>
              <a:cxn ang="0">
                <a:pos x="163" y="134"/>
              </a:cxn>
              <a:cxn ang="0">
                <a:pos x="174" y="121"/>
              </a:cxn>
              <a:cxn ang="0">
                <a:pos x="173" y="106"/>
              </a:cxn>
              <a:cxn ang="0">
                <a:pos x="185" y="111"/>
              </a:cxn>
              <a:cxn ang="0">
                <a:pos x="196" y="118"/>
              </a:cxn>
              <a:cxn ang="0">
                <a:pos x="209" y="115"/>
              </a:cxn>
              <a:cxn ang="0">
                <a:pos x="223" y="123"/>
              </a:cxn>
              <a:cxn ang="0">
                <a:pos x="222" y="109"/>
              </a:cxn>
              <a:cxn ang="0">
                <a:pos x="220" y="97"/>
              </a:cxn>
              <a:cxn ang="0">
                <a:pos x="236" y="98"/>
              </a:cxn>
              <a:cxn ang="0">
                <a:pos x="238" y="91"/>
              </a:cxn>
              <a:cxn ang="0">
                <a:pos x="240" y="71"/>
              </a:cxn>
            </a:cxnLst>
            <a:rect l="0" t="0" r="r" b="b"/>
            <a:pathLst>
              <a:path w="242" h="157">
                <a:moveTo>
                  <a:pt x="240" y="71"/>
                </a:moveTo>
                <a:cubicBezTo>
                  <a:pt x="240" y="69"/>
                  <a:pt x="240" y="67"/>
                  <a:pt x="238" y="65"/>
                </a:cubicBezTo>
                <a:cubicBezTo>
                  <a:pt x="237" y="64"/>
                  <a:pt x="234" y="62"/>
                  <a:pt x="233" y="62"/>
                </a:cubicBezTo>
                <a:cubicBezTo>
                  <a:pt x="232" y="63"/>
                  <a:pt x="232" y="64"/>
                  <a:pt x="231" y="65"/>
                </a:cubicBezTo>
                <a:cubicBezTo>
                  <a:pt x="230" y="65"/>
                  <a:pt x="229" y="65"/>
                  <a:pt x="228" y="66"/>
                </a:cubicBezTo>
                <a:cubicBezTo>
                  <a:pt x="226" y="67"/>
                  <a:pt x="227" y="69"/>
                  <a:pt x="226" y="70"/>
                </a:cubicBezTo>
                <a:cubicBezTo>
                  <a:pt x="225" y="72"/>
                  <a:pt x="225" y="73"/>
                  <a:pt x="222" y="73"/>
                </a:cubicBezTo>
                <a:cubicBezTo>
                  <a:pt x="219" y="73"/>
                  <a:pt x="217" y="72"/>
                  <a:pt x="214" y="71"/>
                </a:cubicBezTo>
                <a:cubicBezTo>
                  <a:pt x="213" y="71"/>
                  <a:pt x="212" y="70"/>
                  <a:pt x="212" y="69"/>
                </a:cubicBezTo>
                <a:cubicBezTo>
                  <a:pt x="211" y="69"/>
                  <a:pt x="210" y="69"/>
                  <a:pt x="210" y="68"/>
                </a:cubicBezTo>
                <a:cubicBezTo>
                  <a:pt x="208" y="67"/>
                  <a:pt x="208" y="66"/>
                  <a:pt x="208" y="64"/>
                </a:cubicBezTo>
                <a:cubicBezTo>
                  <a:pt x="208" y="61"/>
                  <a:pt x="206" y="61"/>
                  <a:pt x="204" y="60"/>
                </a:cubicBezTo>
                <a:cubicBezTo>
                  <a:pt x="204" y="60"/>
                  <a:pt x="204" y="60"/>
                  <a:pt x="203" y="59"/>
                </a:cubicBezTo>
                <a:cubicBezTo>
                  <a:pt x="203" y="59"/>
                  <a:pt x="202" y="59"/>
                  <a:pt x="201" y="59"/>
                </a:cubicBezTo>
                <a:cubicBezTo>
                  <a:pt x="200" y="60"/>
                  <a:pt x="200" y="60"/>
                  <a:pt x="198" y="60"/>
                </a:cubicBezTo>
                <a:cubicBezTo>
                  <a:pt x="197" y="60"/>
                  <a:pt x="195" y="60"/>
                  <a:pt x="194" y="60"/>
                </a:cubicBezTo>
                <a:cubicBezTo>
                  <a:pt x="193" y="60"/>
                  <a:pt x="192" y="60"/>
                  <a:pt x="191" y="60"/>
                </a:cubicBezTo>
                <a:cubicBezTo>
                  <a:pt x="190" y="60"/>
                  <a:pt x="189" y="60"/>
                  <a:pt x="188" y="60"/>
                </a:cubicBezTo>
                <a:cubicBezTo>
                  <a:pt x="185" y="59"/>
                  <a:pt x="183" y="60"/>
                  <a:pt x="183" y="57"/>
                </a:cubicBezTo>
                <a:cubicBezTo>
                  <a:pt x="182" y="53"/>
                  <a:pt x="184" y="53"/>
                  <a:pt x="186" y="51"/>
                </a:cubicBezTo>
                <a:cubicBezTo>
                  <a:pt x="186" y="51"/>
                  <a:pt x="187" y="51"/>
                  <a:pt x="187" y="50"/>
                </a:cubicBezTo>
                <a:cubicBezTo>
                  <a:pt x="187" y="50"/>
                  <a:pt x="186" y="50"/>
                  <a:pt x="186" y="50"/>
                </a:cubicBezTo>
                <a:cubicBezTo>
                  <a:pt x="185" y="50"/>
                  <a:pt x="185" y="50"/>
                  <a:pt x="184" y="49"/>
                </a:cubicBezTo>
                <a:cubicBezTo>
                  <a:pt x="183" y="49"/>
                  <a:pt x="183" y="48"/>
                  <a:pt x="183" y="47"/>
                </a:cubicBezTo>
                <a:cubicBezTo>
                  <a:pt x="183" y="47"/>
                  <a:pt x="183" y="46"/>
                  <a:pt x="183" y="45"/>
                </a:cubicBezTo>
                <a:cubicBezTo>
                  <a:pt x="183" y="44"/>
                  <a:pt x="184" y="44"/>
                  <a:pt x="184" y="43"/>
                </a:cubicBezTo>
                <a:cubicBezTo>
                  <a:pt x="184" y="42"/>
                  <a:pt x="185" y="42"/>
                  <a:pt x="185" y="41"/>
                </a:cubicBezTo>
                <a:cubicBezTo>
                  <a:pt x="186" y="40"/>
                  <a:pt x="186" y="40"/>
                  <a:pt x="186" y="39"/>
                </a:cubicBezTo>
                <a:cubicBezTo>
                  <a:pt x="187" y="38"/>
                  <a:pt x="187" y="38"/>
                  <a:pt x="188" y="38"/>
                </a:cubicBezTo>
                <a:cubicBezTo>
                  <a:pt x="188" y="37"/>
                  <a:pt x="189" y="37"/>
                  <a:pt x="189" y="36"/>
                </a:cubicBezTo>
                <a:cubicBezTo>
                  <a:pt x="189" y="36"/>
                  <a:pt x="192" y="35"/>
                  <a:pt x="192" y="35"/>
                </a:cubicBezTo>
                <a:cubicBezTo>
                  <a:pt x="192" y="36"/>
                  <a:pt x="192" y="36"/>
                  <a:pt x="192" y="36"/>
                </a:cubicBezTo>
                <a:cubicBezTo>
                  <a:pt x="192" y="37"/>
                  <a:pt x="192" y="37"/>
                  <a:pt x="192" y="37"/>
                </a:cubicBezTo>
                <a:cubicBezTo>
                  <a:pt x="194" y="36"/>
                  <a:pt x="196" y="36"/>
                  <a:pt x="196" y="35"/>
                </a:cubicBezTo>
                <a:cubicBezTo>
                  <a:pt x="197" y="34"/>
                  <a:pt x="196" y="33"/>
                  <a:pt x="196" y="33"/>
                </a:cubicBezTo>
                <a:cubicBezTo>
                  <a:pt x="195" y="32"/>
                  <a:pt x="195" y="31"/>
                  <a:pt x="195" y="30"/>
                </a:cubicBezTo>
                <a:cubicBezTo>
                  <a:pt x="195" y="28"/>
                  <a:pt x="195" y="26"/>
                  <a:pt x="195" y="24"/>
                </a:cubicBezTo>
                <a:cubicBezTo>
                  <a:pt x="195" y="23"/>
                  <a:pt x="196" y="22"/>
                  <a:pt x="196" y="20"/>
                </a:cubicBezTo>
                <a:cubicBezTo>
                  <a:pt x="197" y="19"/>
                  <a:pt x="198" y="19"/>
                  <a:pt x="198" y="18"/>
                </a:cubicBezTo>
                <a:cubicBezTo>
                  <a:pt x="198" y="18"/>
                  <a:pt x="197" y="18"/>
                  <a:pt x="197" y="18"/>
                </a:cubicBezTo>
                <a:cubicBezTo>
                  <a:pt x="196" y="18"/>
                  <a:pt x="195" y="18"/>
                  <a:pt x="195" y="18"/>
                </a:cubicBezTo>
                <a:cubicBezTo>
                  <a:pt x="195" y="18"/>
                  <a:pt x="195" y="17"/>
                  <a:pt x="194" y="17"/>
                </a:cubicBezTo>
                <a:cubicBezTo>
                  <a:pt x="193" y="17"/>
                  <a:pt x="191" y="17"/>
                  <a:pt x="190" y="17"/>
                </a:cubicBezTo>
                <a:cubicBezTo>
                  <a:pt x="189" y="17"/>
                  <a:pt x="189" y="17"/>
                  <a:pt x="188" y="17"/>
                </a:cubicBezTo>
                <a:cubicBezTo>
                  <a:pt x="186" y="16"/>
                  <a:pt x="184" y="16"/>
                  <a:pt x="182" y="15"/>
                </a:cubicBezTo>
                <a:cubicBezTo>
                  <a:pt x="181" y="15"/>
                  <a:pt x="180" y="15"/>
                  <a:pt x="179" y="13"/>
                </a:cubicBezTo>
                <a:cubicBezTo>
                  <a:pt x="178" y="13"/>
                  <a:pt x="178" y="13"/>
                  <a:pt x="178" y="12"/>
                </a:cubicBezTo>
                <a:cubicBezTo>
                  <a:pt x="177" y="12"/>
                  <a:pt x="175" y="11"/>
                  <a:pt x="174" y="10"/>
                </a:cubicBezTo>
                <a:cubicBezTo>
                  <a:pt x="173" y="10"/>
                  <a:pt x="172" y="9"/>
                  <a:pt x="171" y="8"/>
                </a:cubicBezTo>
                <a:cubicBezTo>
                  <a:pt x="170" y="7"/>
                  <a:pt x="171" y="7"/>
                  <a:pt x="169" y="7"/>
                </a:cubicBezTo>
                <a:cubicBezTo>
                  <a:pt x="168" y="7"/>
                  <a:pt x="167" y="7"/>
                  <a:pt x="166" y="8"/>
                </a:cubicBezTo>
                <a:cubicBezTo>
                  <a:pt x="164" y="8"/>
                  <a:pt x="163" y="9"/>
                  <a:pt x="161" y="9"/>
                </a:cubicBezTo>
                <a:cubicBezTo>
                  <a:pt x="159" y="9"/>
                  <a:pt x="157" y="8"/>
                  <a:pt x="155" y="7"/>
                </a:cubicBezTo>
                <a:cubicBezTo>
                  <a:pt x="154" y="6"/>
                  <a:pt x="154" y="5"/>
                  <a:pt x="153" y="5"/>
                </a:cubicBezTo>
                <a:cubicBezTo>
                  <a:pt x="152" y="4"/>
                  <a:pt x="149" y="3"/>
                  <a:pt x="147" y="2"/>
                </a:cubicBezTo>
                <a:cubicBezTo>
                  <a:pt x="147" y="1"/>
                  <a:pt x="146" y="1"/>
                  <a:pt x="145" y="1"/>
                </a:cubicBezTo>
                <a:cubicBezTo>
                  <a:pt x="145" y="1"/>
                  <a:pt x="144" y="1"/>
                  <a:pt x="143" y="1"/>
                </a:cubicBezTo>
                <a:cubicBezTo>
                  <a:pt x="143" y="1"/>
                  <a:pt x="142" y="0"/>
                  <a:pt x="141" y="0"/>
                </a:cubicBezTo>
                <a:cubicBezTo>
                  <a:pt x="141" y="0"/>
                  <a:pt x="140" y="0"/>
                  <a:pt x="139" y="0"/>
                </a:cubicBezTo>
                <a:cubicBezTo>
                  <a:pt x="137" y="0"/>
                  <a:pt x="134" y="0"/>
                  <a:pt x="133" y="1"/>
                </a:cubicBezTo>
                <a:cubicBezTo>
                  <a:pt x="131" y="3"/>
                  <a:pt x="129" y="6"/>
                  <a:pt x="129" y="8"/>
                </a:cubicBezTo>
                <a:cubicBezTo>
                  <a:pt x="129" y="11"/>
                  <a:pt x="129" y="14"/>
                  <a:pt x="126" y="14"/>
                </a:cubicBezTo>
                <a:cubicBezTo>
                  <a:pt x="124" y="14"/>
                  <a:pt x="124" y="13"/>
                  <a:pt x="123" y="12"/>
                </a:cubicBezTo>
                <a:cubicBezTo>
                  <a:pt x="122" y="11"/>
                  <a:pt x="123" y="9"/>
                  <a:pt x="121" y="8"/>
                </a:cubicBezTo>
                <a:cubicBezTo>
                  <a:pt x="120" y="8"/>
                  <a:pt x="119" y="10"/>
                  <a:pt x="118" y="11"/>
                </a:cubicBezTo>
                <a:cubicBezTo>
                  <a:pt x="118" y="12"/>
                  <a:pt x="118" y="12"/>
                  <a:pt x="118" y="13"/>
                </a:cubicBezTo>
                <a:cubicBezTo>
                  <a:pt x="118" y="15"/>
                  <a:pt x="117" y="15"/>
                  <a:pt x="116" y="15"/>
                </a:cubicBezTo>
                <a:cubicBezTo>
                  <a:pt x="114" y="16"/>
                  <a:pt x="113" y="18"/>
                  <a:pt x="110" y="18"/>
                </a:cubicBezTo>
                <a:cubicBezTo>
                  <a:pt x="110" y="18"/>
                  <a:pt x="109" y="17"/>
                  <a:pt x="108" y="17"/>
                </a:cubicBezTo>
                <a:cubicBezTo>
                  <a:pt x="107" y="17"/>
                  <a:pt x="105" y="17"/>
                  <a:pt x="104" y="18"/>
                </a:cubicBezTo>
                <a:cubicBezTo>
                  <a:pt x="102" y="19"/>
                  <a:pt x="100" y="19"/>
                  <a:pt x="97" y="18"/>
                </a:cubicBezTo>
                <a:cubicBezTo>
                  <a:pt x="96" y="18"/>
                  <a:pt x="95" y="18"/>
                  <a:pt x="94" y="17"/>
                </a:cubicBezTo>
                <a:cubicBezTo>
                  <a:pt x="94" y="17"/>
                  <a:pt x="94" y="17"/>
                  <a:pt x="93" y="17"/>
                </a:cubicBezTo>
                <a:cubicBezTo>
                  <a:pt x="93" y="16"/>
                  <a:pt x="93" y="16"/>
                  <a:pt x="92" y="15"/>
                </a:cubicBezTo>
                <a:cubicBezTo>
                  <a:pt x="92" y="15"/>
                  <a:pt x="92" y="15"/>
                  <a:pt x="92" y="15"/>
                </a:cubicBezTo>
                <a:cubicBezTo>
                  <a:pt x="92" y="17"/>
                  <a:pt x="93" y="19"/>
                  <a:pt x="90" y="21"/>
                </a:cubicBezTo>
                <a:cubicBezTo>
                  <a:pt x="87" y="23"/>
                  <a:pt x="83" y="25"/>
                  <a:pt x="80" y="26"/>
                </a:cubicBezTo>
                <a:cubicBezTo>
                  <a:pt x="78" y="27"/>
                  <a:pt x="77" y="27"/>
                  <a:pt x="75" y="27"/>
                </a:cubicBezTo>
                <a:cubicBezTo>
                  <a:pt x="69" y="27"/>
                  <a:pt x="64" y="30"/>
                  <a:pt x="58" y="29"/>
                </a:cubicBezTo>
                <a:cubicBezTo>
                  <a:pt x="56" y="28"/>
                  <a:pt x="54" y="27"/>
                  <a:pt x="51" y="27"/>
                </a:cubicBezTo>
                <a:cubicBezTo>
                  <a:pt x="40" y="28"/>
                  <a:pt x="58" y="37"/>
                  <a:pt x="52" y="42"/>
                </a:cubicBezTo>
                <a:cubicBezTo>
                  <a:pt x="50" y="44"/>
                  <a:pt x="49" y="43"/>
                  <a:pt x="47" y="44"/>
                </a:cubicBezTo>
                <a:cubicBezTo>
                  <a:pt x="47" y="45"/>
                  <a:pt x="46" y="47"/>
                  <a:pt x="46" y="47"/>
                </a:cubicBezTo>
                <a:cubicBezTo>
                  <a:pt x="44" y="51"/>
                  <a:pt x="42" y="53"/>
                  <a:pt x="39" y="56"/>
                </a:cubicBezTo>
                <a:cubicBezTo>
                  <a:pt x="34" y="62"/>
                  <a:pt x="30" y="69"/>
                  <a:pt x="23" y="74"/>
                </a:cubicBezTo>
                <a:cubicBezTo>
                  <a:pt x="22" y="75"/>
                  <a:pt x="20" y="76"/>
                  <a:pt x="19" y="78"/>
                </a:cubicBezTo>
                <a:cubicBezTo>
                  <a:pt x="17" y="80"/>
                  <a:pt x="17" y="82"/>
                  <a:pt x="15" y="83"/>
                </a:cubicBezTo>
                <a:cubicBezTo>
                  <a:pt x="13" y="86"/>
                  <a:pt x="11" y="88"/>
                  <a:pt x="8" y="90"/>
                </a:cubicBezTo>
                <a:cubicBezTo>
                  <a:pt x="6" y="93"/>
                  <a:pt x="6" y="95"/>
                  <a:pt x="6" y="98"/>
                </a:cubicBezTo>
                <a:cubicBezTo>
                  <a:pt x="6" y="100"/>
                  <a:pt x="7" y="104"/>
                  <a:pt x="6" y="105"/>
                </a:cubicBezTo>
                <a:cubicBezTo>
                  <a:pt x="5" y="107"/>
                  <a:pt x="3" y="106"/>
                  <a:pt x="2" y="108"/>
                </a:cubicBezTo>
                <a:cubicBezTo>
                  <a:pt x="0" y="111"/>
                  <a:pt x="3" y="117"/>
                  <a:pt x="5" y="118"/>
                </a:cubicBezTo>
                <a:cubicBezTo>
                  <a:pt x="8" y="119"/>
                  <a:pt x="11" y="118"/>
                  <a:pt x="13" y="117"/>
                </a:cubicBezTo>
                <a:cubicBezTo>
                  <a:pt x="18" y="115"/>
                  <a:pt x="22" y="112"/>
                  <a:pt x="27" y="112"/>
                </a:cubicBezTo>
                <a:cubicBezTo>
                  <a:pt x="31" y="112"/>
                  <a:pt x="35" y="115"/>
                  <a:pt x="38" y="117"/>
                </a:cubicBezTo>
                <a:cubicBezTo>
                  <a:pt x="38" y="117"/>
                  <a:pt x="40" y="118"/>
                  <a:pt x="41" y="118"/>
                </a:cubicBezTo>
                <a:cubicBezTo>
                  <a:pt x="42" y="118"/>
                  <a:pt x="43" y="119"/>
                  <a:pt x="44" y="119"/>
                </a:cubicBezTo>
                <a:cubicBezTo>
                  <a:pt x="45" y="121"/>
                  <a:pt x="44" y="123"/>
                  <a:pt x="45" y="125"/>
                </a:cubicBezTo>
                <a:cubicBezTo>
                  <a:pt x="45" y="125"/>
                  <a:pt x="46" y="126"/>
                  <a:pt x="46" y="126"/>
                </a:cubicBezTo>
                <a:cubicBezTo>
                  <a:pt x="46" y="127"/>
                  <a:pt x="46" y="129"/>
                  <a:pt x="46" y="130"/>
                </a:cubicBezTo>
                <a:cubicBezTo>
                  <a:pt x="46" y="132"/>
                  <a:pt x="46" y="134"/>
                  <a:pt x="47" y="136"/>
                </a:cubicBezTo>
                <a:cubicBezTo>
                  <a:pt x="47" y="137"/>
                  <a:pt x="48" y="138"/>
                  <a:pt x="49" y="139"/>
                </a:cubicBezTo>
                <a:cubicBezTo>
                  <a:pt x="49" y="140"/>
                  <a:pt x="50" y="141"/>
                  <a:pt x="50" y="141"/>
                </a:cubicBezTo>
                <a:cubicBezTo>
                  <a:pt x="51" y="143"/>
                  <a:pt x="51" y="143"/>
                  <a:pt x="52" y="144"/>
                </a:cubicBezTo>
                <a:cubicBezTo>
                  <a:pt x="52" y="145"/>
                  <a:pt x="53" y="145"/>
                  <a:pt x="53" y="147"/>
                </a:cubicBezTo>
                <a:cubicBezTo>
                  <a:pt x="53" y="147"/>
                  <a:pt x="53" y="149"/>
                  <a:pt x="53" y="150"/>
                </a:cubicBezTo>
                <a:cubicBezTo>
                  <a:pt x="53" y="151"/>
                  <a:pt x="51" y="152"/>
                  <a:pt x="51" y="153"/>
                </a:cubicBezTo>
                <a:cubicBezTo>
                  <a:pt x="53" y="154"/>
                  <a:pt x="55" y="153"/>
                  <a:pt x="57" y="153"/>
                </a:cubicBezTo>
                <a:cubicBezTo>
                  <a:pt x="58" y="153"/>
                  <a:pt x="59" y="154"/>
                  <a:pt x="60" y="154"/>
                </a:cubicBezTo>
                <a:cubicBezTo>
                  <a:pt x="61" y="154"/>
                  <a:pt x="62" y="154"/>
                  <a:pt x="63" y="153"/>
                </a:cubicBezTo>
                <a:cubicBezTo>
                  <a:pt x="63" y="153"/>
                  <a:pt x="65" y="153"/>
                  <a:pt x="66" y="153"/>
                </a:cubicBezTo>
                <a:cubicBezTo>
                  <a:pt x="67" y="152"/>
                  <a:pt x="67" y="151"/>
                  <a:pt x="68" y="151"/>
                </a:cubicBezTo>
                <a:cubicBezTo>
                  <a:pt x="71" y="150"/>
                  <a:pt x="74" y="150"/>
                  <a:pt x="77" y="149"/>
                </a:cubicBezTo>
                <a:cubicBezTo>
                  <a:pt x="79" y="149"/>
                  <a:pt x="80" y="148"/>
                  <a:pt x="81" y="147"/>
                </a:cubicBezTo>
                <a:cubicBezTo>
                  <a:pt x="82" y="145"/>
                  <a:pt x="82" y="144"/>
                  <a:pt x="84" y="143"/>
                </a:cubicBezTo>
                <a:cubicBezTo>
                  <a:pt x="85" y="143"/>
                  <a:pt x="86" y="144"/>
                  <a:pt x="88" y="145"/>
                </a:cubicBezTo>
                <a:cubicBezTo>
                  <a:pt x="91" y="146"/>
                  <a:pt x="95" y="149"/>
                  <a:pt x="99" y="147"/>
                </a:cubicBezTo>
                <a:cubicBezTo>
                  <a:pt x="100" y="146"/>
                  <a:pt x="100" y="145"/>
                  <a:pt x="102" y="144"/>
                </a:cubicBezTo>
                <a:cubicBezTo>
                  <a:pt x="103" y="143"/>
                  <a:pt x="105" y="142"/>
                  <a:pt x="105" y="140"/>
                </a:cubicBezTo>
                <a:cubicBezTo>
                  <a:pt x="106" y="139"/>
                  <a:pt x="106" y="136"/>
                  <a:pt x="108" y="135"/>
                </a:cubicBezTo>
                <a:cubicBezTo>
                  <a:pt x="109" y="135"/>
                  <a:pt x="110" y="135"/>
                  <a:pt x="110" y="135"/>
                </a:cubicBezTo>
                <a:cubicBezTo>
                  <a:pt x="110" y="135"/>
                  <a:pt x="111" y="134"/>
                  <a:pt x="111" y="134"/>
                </a:cubicBezTo>
                <a:cubicBezTo>
                  <a:pt x="113" y="133"/>
                  <a:pt x="113" y="133"/>
                  <a:pt x="113" y="132"/>
                </a:cubicBezTo>
                <a:cubicBezTo>
                  <a:pt x="113" y="131"/>
                  <a:pt x="113" y="130"/>
                  <a:pt x="113" y="129"/>
                </a:cubicBezTo>
                <a:cubicBezTo>
                  <a:pt x="112" y="127"/>
                  <a:pt x="111" y="128"/>
                  <a:pt x="110" y="127"/>
                </a:cubicBezTo>
                <a:cubicBezTo>
                  <a:pt x="109" y="125"/>
                  <a:pt x="109" y="123"/>
                  <a:pt x="111" y="122"/>
                </a:cubicBezTo>
                <a:cubicBezTo>
                  <a:pt x="113" y="120"/>
                  <a:pt x="115" y="120"/>
                  <a:pt x="117" y="119"/>
                </a:cubicBezTo>
                <a:cubicBezTo>
                  <a:pt x="118" y="118"/>
                  <a:pt x="119" y="116"/>
                  <a:pt x="119" y="114"/>
                </a:cubicBezTo>
                <a:cubicBezTo>
                  <a:pt x="120" y="112"/>
                  <a:pt x="120" y="109"/>
                  <a:pt x="123" y="110"/>
                </a:cubicBezTo>
                <a:cubicBezTo>
                  <a:pt x="125" y="111"/>
                  <a:pt x="127" y="113"/>
                  <a:pt x="127" y="115"/>
                </a:cubicBezTo>
                <a:cubicBezTo>
                  <a:pt x="127" y="116"/>
                  <a:pt x="127" y="117"/>
                  <a:pt x="127" y="118"/>
                </a:cubicBezTo>
                <a:cubicBezTo>
                  <a:pt x="127" y="118"/>
                  <a:pt x="127" y="120"/>
                  <a:pt x="127" y="120"/>
                </a:cubicBezTo>
                <a:cubicBezTo>
                  <a:pt x="127" y="121"/>
                  <a:pt x="128" y="121"/>
                  <a:pt x="128" y="122"/>
                </a:cubicBezTo>
                <a:cubicBezTo>
                  <a:pt x="129" y="123"/>
                  <a:pt x="130" y="124"/>
                  <a:pt x="131" y="125"/>
                </a:cubicBezTo>
                <a:cubicBezTo>
                  <a:pt x="132" y="126"/>
                  <a:pt x="133" y="128"/>
                  <a:pt x="134" y="130"/>
                </a:cubicBezTo>
                <a:cubicBezTo>
                  <a:pt x="135" y="132"/>
                  <a:pt x="136" y="133"/>
                  <a:pt x="138" y="133"/>
                </a:cubicBezTo>
                <a:cubicBezTo>
                  <a:pt x="139" y="134"/>
                  <a:pt x="140" y="134"/>
                  <a:pt x="141" y="134"/>
                </a:cubicBezTo>
                <a:cubicBezTo>
                  <a:pt x="142" y="134"/>
                  <a:pt x="142" y="135"/>
                  <a:pt x="142" y="135"/>
                </a:cubicBezTo>
                <a:cubicBezTo>
                  <a:pt x="143" y="135"/>
                  <a:pt x="144" y="135"/>
                  <a:pt x="144" y="135"/>
                </a:cubicBezTo>
                <a:cubicBezTo>
                  <a:pt x="146" y="135"/>
                  <a:pt x="147" y="136"/>
                  <a:pt x="148" y="137"/>
                </a:cubicBezTo>
                <a:cubicBezTo>
                  <a:pt x="149" y="137"/>
                  <a:pt x="149" y="137"/>
                  <a:pt x="150" y="138"/>
                </a:cubicBezTo>
                <a:cubicBezTo>
                  <a:pt x="150" y="139"/>
                  <a:pt x="148" y="140"/>
                  <a:pt x="148" y="141"/>
                </a:cubicBezTo>
                <a:cubicBezTo>
                  <a:pt x="148" y="141"/>
                  <a:pt x="148" y="142"/>
                  <a:pt x="148" y="142"/>
                </a:cubicBezTo>
                <a:cubicBezTo>
                  <a:pt x="148" y="142"/>
                  <a:pt x="147" y="143"/>
                  <a:pt x="147" y="143"/>
                </a:cubicBezTo>
                <a:cubicBezTo>
                  <a:pt x="147" y="143"/>
                  <a:pt x="147" y="144"/>
                  <a:pt x="147" y="145"/>
                </a:cubicBezTo>
                <a:cubicBezTo>
                  <a:pt x="149" y="145"/>
                  <a:pt x="151" y="145"/>
                  <a:pt x="152" y="147"/>
                </a:cubicBezTo>
                <a:cubicBezTo>
                  <a:pt x="153" y="149"/>
                  <a:pt x="153" y="152"/>
                  <a:pt x="153" y="154"/>
                </a:cubicBezTo>
                <a:cubicBezTo>
                  <a:pt x="154" y="156"/>
                  <a:pt x="157" y="156"/>
                  <a:pt x="158" y="156"/>
                </a:cubicBezTo>
                <a:cubicBezTo>
                  <a:pt x="161" y="157"/>
                  <a:pt x="162" y="156"/>
                  <a:pt x="163" y="153"/>
                </a:cubicBezTo>
                <a:cubicBezTo>
                  <a:pt x="163" y="152"/>
                  <a:pt x="164" y="151"/>
                  <a:pt x="162" y="150"/>
                </a:cubicBezTo>
                <a:cubicBezTo>
                  <a:pt x="162" y="149"/>
                  <a:pt x="161" y="149"/>
                  <a:pt x="160" y="148"/>
                </a:cubicBezTo>
                <a:cubicBezTo>
                  <a:pt x="160" y="148"/>
                  <a:pt x="158" y="148"/>
                  <a:pt x="157" y="147"/>
                </a:cubicBezTo>
                <a:cubicBezTo>
                  <a:pt x="157" y="147"/>
                  <a:pt x="157" y="144"/>
                  <a:pt x="157" y="143"/>
                </a:cubicBezTo>
                <a:cubicBezTo>
                  <a:pt x="158" y="143"/>
                  <a:pt x="159" y="142"/>
                  <a:pt x="159" y="141"/>
                </a:cubicBezTo>
                <a:cubicBezTo>
                  <a:pt x="160" y="140"/>
                  <a:pt x="160" y="140"/>
                  <a:pt x="160" y="139"/>
                </a:cubicBezTo>
                <a:cubicBezTo>
                  <a:pt x="161" y="137"/>
                  <a:pt x="163" y="136"/>
                  <a:pt x="163" y="134"/>
                </a:cubicBezTo>
                <a:cubicBezTo>
                  <a:pt x="164" y="132"/>
                  <a:pt x="164" y="130"/>
                  <a:pt x="166" y="129"/>
                </a:cubicBezTo>
                <a:cubicBezTo>
                  <a:pt x="168" y="128"/>
                  <a:pt x="169" y="127"/>
                  <a:pt x="171" y="126"/>
                </a:cubicBezTo>
                <a:cubicBezTo>
                  <a:pt x="171" y="125"/>
                  <a:pt x="171" y="125"/>
                  <a:pt x="172" y="124"/>
                </a:cubicBezTo>
                <a:cubicBezTo>
                  <a:pt x="173" y="123"/>
                  <a:pt x="174" y="122"/>
                  <a:pt x="174" y="121"/>
                </a:cubicBezTo>
                <a:cubicBezTo>
                  <a:pt x="175" y="120"/>
                  <a:pt x="175" y="118"/>
                  <a:pt x="175" y="117"/>
                </a:cubicBezTo>
                <a:cubicBezTo>
                  <a:pt x="174" y="116"/>
                  <a:pt x="174" y="115"/>
                  <a:pt x="173" y="114"/>
                </a:cubicBezTo>
                <a:cubicBezTo>
                  <a:pt x="172" y="113"/>
                  <a:pt x="171" y="110"/>
                  <a:pt x="172" y="108"/>
                </a:cubicBezTo>
                <a:cubicBezTo>
                  <a:pt x="172" y="108"/>
                  <a:pt x="173" y="107"/>
                  <a:pt x="173" y="106"/>
                </a:cubicBezTo>
                <a:cubicBezTo>
                  <a:pt x="174" y="106"/>
                  <a:pt x="175" y="105"/>
                  <a:pt x="175" y="105"/>
                </a:cubicBezTo>
                <a:cubicBezTo>
                  <a:pt x="176" y="104"/>
                  <a:pt x="180" y="104"/>
                  <a:pt x="181" y="105"/>
                </a:cubicBezTo>
                <a:cubicBezTo>
                  <a:pt x="181" y="105"/>
                  <a:pt x="183" y="107"/>
                  <a:pt x="183" y="107"/>
                </a:cubicBezTo>
                <a:cubicBezTo>
                  <a:pt x="184" y="109"/>
                  <a:pt x="184" y="110"/>
                  <a:pt x="185" y="111"/>
                </a:cubicBezTo>
                <a:cubicBezTo>
                  <a:pt x="185" y="112"/>
                  <a:pt x="185" y="114"/>
                  <a:pt x="185" y="115"/>
                </a:cubicBezTo>
                <a:cubicBezTo>
                  <a:pt x="186" y="117"/>
                  <a:pt x="187" y="117"/>
                  <a:pt x="189" y="117"/>
                </a:cubicBezTo>
                <a:cubicBezTo>
                  <a:pt x="190" y="118"/>
                  <a:pt x="192" y="119"/>
                  <a:pt x="194" y="119"/>
                </a:cubicBezTo>
                <a:cubicBezTo>
                  <a:pt x="195" y="118"/>
                  <a:pt x="195" y="118"/>
                  <a:pt x="196" y="118"/>
                </a:cubicBezTo>
                <a:cubicBezTo>
                  <a:pt x="197" y="118"/>
                  <a:pt x="198" y="118"/>
                  <a:pt x="198" y="118"/>
                </a:cubicBezTo>
                <a:cubicBezTo>
                  <a:pt x="199" y="117"/>
                  <a:pt x="199" y="116"/>
                  <a:pt x="200" y="116"/>
                </a:cubicBezTo>
                <a:cubicBezTo>
                  <a:pt x="201" y="115"/>
                  <a:pt x="202" y="115"/>
                  <a:pt x="203" y="115"/>
                </a:cubicBezTo>
                <a:cubicBezTo>
                  <a:pt x="205" y="115"/>
                  <a:pt x="207" y="115"/>
                  <a:pt x="209" y="115"/>
                </a:cubicBezTo>
                <a:cubicBezTo>
                  <a:pt x="210" y="115"/>
                  <a:pt x="212" y="114"/>
                  <a:pt x="213" y="115"/>
                </a:cubicBezTo>
                <a:cubicBezTo>
                  <a:pt x="214" y="115"/>
                  <a:pt x="214" y="118"/>
                  <a:pt x="214" y="118"/>
                </a:cubicBezTo>
                <a:cubicBezTo>
                  <a:pt x="215" y="119"/>
                  <a:pt x="215" y="120"/>
                  <a:pt x="216" y="121"/>
                </a:cubicBezTo>
                <a:cubicBezTo>
                  <a:pt x="218" y="122"/>
                  <a:pt x="220" y="123"/>
                  <a:pt x="223" y="123"/>
                </a:cubicBezTo>
                <a:cubicBezTo>
                  <a:pt x="223" y="121"/>
                  <a:pt x="222" y="120"/>
                  <a:pt x="221" y="118"/>
                </a:cubicBezTo>
                <a:cubicBezTo>
                  <a:pt x="221" y="117"/>
                  <a:pt x="220" y="117"/>
                  <a:pt x="220" y="116"/>
                </a:cubicBezTo>
                <a:cubicBezTo>
                  <a:pt x="221" y="115"/>
                  <a:pt x="221" y="115"/>
                  <a:pt x="222" y="114"/>
                </a:cubicBezTo>
                <a:cubicBezTo>
                  <a:pt x="222" y="113"/>
                  <a:pt x="224" y="110"/>
                  <a:pt x="222" y="109"/>
                </a:cubicBezTo>
                <a:cubicBezTo>
                  <a:pt x="221" y="108"/>
                  <a:pt x="219" y="109"/>
                  <a:pt x="217" y="109"/>
                </a:cubicBezTo>
                <a:cubicBezTo>
                  <a:pt x="217" y="107"/>
                  <a:pt x="217" y="105"/>
                  <a:pt x="217" y="104"/>
                </a:cubicBezTo>
                <a:cubicBezTo>
                  <a:pt x="217" y="102"/>
                  <a:pt x="217" y="101"/>
                  <a:pt x="218" y="99"/>
                </a:cubicBezTo>
                <a:cubicBezTo>
                  <a:pt x="218" y="98"/>
                  <a:pt x="219" y="97"/>
                  <a:pt x="220" y="97"/>
                </a:cubicBezTo>
                <a:cubicBezTo>
                  <a:pt x="222" y="96"/>
                  <a:pt x="223" y="96"/>
                  <a:pt x="224" y="95"/>
                </a:cubicBezTo>
                <a:cubicBezTo>
                  <a:pt x="225" y="95"/>
                  <a:pt x="225" y="94"/>
                  <a:pt x="226" y="94"/>
                </a:cubicBezTo>
                <a:cubicBezTo>
                  <a:pt x="229" y="94"/>
                  <a:pt x="229" y="97"/>
                  <a:pt x="231" y="98"/>
                </a:cubicBezTo>
                <a:cubicBezTo>
                  <a:pt x="232" y="99"/>
                  <a:pt x="234" y="99"/>
                  <a:pt x="236" y="98"/>
                </a:cubicBezTo>
                <a:cubicBezTo>
                  <a:pt x="237" y="98"/>
                  <a:pt x="239" y="97"/>
                  <a:pt x="240" y="97"/>
                </a:cubicBezTo>
                <a:cubicBezTo>
                  <a:pt x="240" y="96"/>
                  <a:pt x="241" y="93"/>
                  <a:pt x="241" y="93"/>
                </a:cubicBezTo>
                <a:cubicBezTo>
                  <a:pt x="240" y="92"/>
                  <a:pt x="239" y="92"/>
                  <a:pt x="239" y="92"/>
                </a:cubicBezTo>
                <a:cubicBezTo>
                  <a:pt x="238" y="92"/>
                  <a:pt x="238" y="91"/>
                  <a:pt x="238" y="91"/>
                </a:cubicBezTo>
                <a:cubicBezTo>
                  <a:pt x="237" y="90"/>
                  <a:pt x="236" y="90"/>
                  <a:pt x="236" y="89"/>
                </a:cubicBezTo>
                <a:cubicBezTo>
                  <a:pt x="235" y="85"/>
                  <a:pt x="237" y="84"/>
                  <a:pt x="239" y="82"/>
                </a:cubicBezTo>
                <a:cubicBezTo>
                  <a:pt x="240" y="80"/>
                  <a:pt x="240" y="78"/>
                  <a:pt x="241" y="77"/>
                </a:cubicBezTo>
                <a:cubicBezTo>
                  <a:pt x="242" y="74"/>
                  <a:pt x="241" y="73"/>
                  <a:pt x="240" y="71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6958974" y="4694317"/>
            <a:ext cx="1558" cy="1558"/>
          </a:xfrm>
          <a:prstGeom prst="line">
            <a:avLst/>
          </a:pr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6958974" y="4694317"/>
            <a:ext cx="1558" cy="1558"/>
          </a:xfrm>
          <a:prstGeom prst="line">
            <a:avLst/>
          </a:pr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7234804" y="4569647"/>
            <a:ext cx="765161" cy="391151"/>
          </a:xfrm>
          <a:custGeom>
            <a:avLst/>
            <a:gdLst/>
            <a:ahLst/>
            <a:cxnLst>
              <a:cxn ang="0">
                <a:pos x="412" y="70"/>
              </a:cxn>
              <a:cxn ang="0">
                <a:pos x="405" y="46"/>
              </a:cxn>
              <a:cxn ang="0">
                <a:pos x="411" y="26"/>
              </a:cxn>
              <a:cxn ang="0">
                <a:pos x="395" y="20"/>
              </a:cxn>
              <a:cxn ang="0">
                <a:pos x="370" y="21"/>
              </a:cxn>
              <a:cxn ang="0">
                <a:pos x="347" y="12"/>
              </a:cxn>
              <a:cxn ang="0">
                <a:pos x="321" y="1"/>
              </a:cxn>
              <a:cxn ang="0">
                <a:pos x="305" y="8"/>
              </a:cxn>
              <a:cxn ang="0">
                <a:pos x="294" y="24"/>
              </a:cxn>
              <a:cxn ang="0">
                <a:pos x="282" y="33"/>
              </a:cxn>
              <a:cxn ang="0">
                <a:pos x="266" y="35"/>
              </a:cxn>
              <a:cxn ang="0">
                <a:pos x="254" y="26"/>
              </a:cxn>
              <a:cxn ang="0">
                <a:pos x="245" y="21"/>
              </a:cxn>
              <a:cxn ang="0">
                <a:pos x="241" y="37"/>
              </a:cxn>
              <a:cxn ang="0">
                <a:pos x="224" y="43"/>
              </a:cxn>
              <a:cxn ang="0">
                <a:pos x="222" y="53"/>
              </a:cxn>
              <a:cxn ang="0">
                <a:pos x="191" y="65"/>
              </a:cxn>
              <a:cxn ang="0">
                <a:pos x="187" y="83"/>
              </a:cxn>
              <a:cxn ang="0">
                <a:pos x="196" y="93"/>
              </a:cxn>
              <a:cxn ang="0">
                <a:pos x="193" y="108"/>
              </a:cxn>
              <a:cxn ang="0">
                <a:pos x="192" y="124"/>
              </a:cxn>
              <a:cxn ang="0">
                <a:pos x="179" y="112"/>
              </a:cxn>
              <a:cxn ang="0">
                <a:pos x="151" y="111"/>
              </a:cxn>
              <a:cxn ang="0">
                <a:pos x="129" y="118"/>
              </a:cxn>
              <a:cxn ang="0">
                <a:pos x="108" y="132"/>
              </a:cxn>
              <a:cxn ang="0">
                <a:pos x="79" y="128"/>
              </a:cxn>
              <a:cxn ang="0">
                <a:pos x="56" y="138"/>
              </a:cxn>
              <a:cxn ang="0">
                <a:pos x="38" y="130"/>
              </a:cxn>
              <a:cxn ang="0">
                <a:pos x="14" y="124"/>
              </a:cxn>
              <a:cxn ang="0">
                <a:pos x="12" y="141"/>
              </a:cxn>
              <a:cxn ang="0">
                <a:pos x="5" y="154"/>
              </a:cxn>
              <a:cxn ang="0">
                <a:pos x="16" y="164"/>
              </a:cxn>
              <a:cxn ang="0">
                <a:pos x="30" y="173"/>
              </a:cxn>
              <a:cxn ang="0">
                <a:pos x="51" y="166"/>
              </a:cxn>
              <a:cxn ang="0">
                <a:pos x="70" y="178"/>
              </a:cxn>
              <a:cxn ang="0">
                <a:pos x="82" y="185"/>
              </a:cxn>
              <a:cxn ang="0">
                <a:pos x="95" y="168"/>
              </a:cxn>
              <a:cxn ang="0">
                <a:pos x="127" y="167"/>
              </a:cxn>
              <a:cxn ang="0">
                <a:pos x="147" y="165"/>
              </a:cxn>
              <a:cxn ang="0">
                <a:pos x="160" y="186"/>
              </a:cxn>
              <a:cxn ang="0">
                <a:pos x="197" y="198"/>
              </a:cxn>
              <a:cxn ang="0">
                <a:pos x="236" y="203"/>
              </a:cxn>
              <a:cxn ang="0">
                <a:pos x="254" y="208"/>
              </a:cxn>
              <a:cxn ang="0">
                <a:pos x="276" y="213"/>
              </a:cxn>
              <a:cxn ang="0">
                <a:pos x="289" y="200"/>
              </a:cxn>
              <a:cxn ang="0">
                <a:pos x="312" y="193"/>
              </a:cxn>
              <a:cxn ang="0">
                <a:pos x="330" y="187"/>
              </a:cxn>
              <a:cxn ang="0">
                <a:pos x="352" y="187"/>
              </a:cxn>
              <a:cxn ang="0">
                <a:pos x="368" y="166"/>
              </a:cxn>
              <a:cxn ang="0">
                <a:pos x="380" y="154"/>
              </a:cxn>
              <a:cxn ang="0">
                <a:pos x="381" y="141"/>
              </a:cxn>
              <a:cxn ang="0">
                <a:pos x="388" y="124"/>
              </a:cxn>
              <a:cxn ang="0">
                <a:pos x="383" y="112"/>
              </a:cxn>
              <a:cxn ang="0">
                <a:pos x="395" y="108"/>
              </a:cxn>
              <a:cxn ang="0">
                <a:pos x="410" y="96"/>
              </a:cxn>
            </a:cxnLst>
            <a:rect l="0" t="0" r="r" b="b"/>
            <a:pathLst>
              <a:path w="417" h="213">
                <a:moveTo>
                  <a:pt x="416" y="79"/>
                </a:moveTo>
                <a:cubicBezTo>
                  <a:pt x="415" y="77"/>
                  <a:pt x="415" y="76"/>
                  <a:pt x="415" y="75"/>
                </a:cubicBezTo>
                <a:cubicBezTo>
                  <a:pt x="415" y="75"/>
                  <a:pt x="414" y="75"/>
                  <a:pt x="414" y="74"/>
                </a:cubicBezTo>
                <a:cubicBezTo>
                  <a:pt x="414" y="74"/>
                  <a:pt x="414" y="74"/>
                  <a:pt x="414" y="73"/>
                </a:cubicBezTo>
                <a:cubicBezTo>
                  <a:pt x="414" y="73"/>
                  <a:pt x="414" y="72"/>
                  <a:pt x="413" y="71"/>
                </a:cubicBezTo>
                <a:cubicBezTo>
                  <a:pt x="413" y="71"/>
                  <a:pt x="412" y="71"/>
                  <a:pt x="412" y="70"/>
                </a:cubicBezTo>
                <a:cubicBezTo>
                  <a:pt x="411" y="69"/>
                  <a:pt x="410" y="67"/>
                  <a:pt x="410" y="66"/>
                </a:cubicBezTo>
                <a:cubicBezTo>
                  <a:pt x="409" y="63"/>
                  <a:pt x="410" y="60"/>
                  <a:pt x="409" y="57"/>
                </a:cubicBezTo>
                <a:cubicBezTo>
                  <a:pt x="409" y="56"/>
                  <a:pt x="409" y="55"/>
                  <a:pt x="408" y="54"/>
                </a:cubicBezTo>
                <a:cubicBezTo>
                  <a:pt x="408" y="54"/>
                  <a:pt x="407" y="53"/>
                  <a:pt x="406" y="53"/>
                </a:cubicBezTo>
                <a:cubicBezTo>
                  <a:pt x="406" y="52"/>
                  <a:pt x="405" y="50"/>
                  <a:pt x="405" y="49"/>
                </a:cubicBezTo>
                <a:cubicBezTo>
                  <a:pt x="404" y="48"/>
                  <a:pt x="405" y="47"/>
                  <a:pt x="405" y="46"/>
                </a:cubicBezTo>
                <a:cubicBezTo>
                  <a:pt x="406" y="44"/>
                  <a:pt x="407" y="42"/>
                  <a:pt x="408" y="41"/>
                </a:cubicBezTo>
                <a:cubicBezTo>
                  <a:pt x="409" y="40"/>
                  <a:pt x="410" y="39"/>
                  <a:pt x="410" y="38"/>
                </a:cubicBezTo>
                <a:cubicBezTo>
                  <a:pt x="411" y="37"/>
                  <a:pt x="412" y="35"/>
                  <a:pt x="412" y="33"/>
                </a:cubicBezTo>
                <a:cubicBezTo>
                  <a:pt x="412" y="32"/>
                  <a:pt x="412" y="30"/>
                  <a:pt x="412" y="29"/>
                </a:cubicBezTo>
                <a:cubicBezTo>
                  <a:pt x="412" y="28"/>
                  <a:pt x="411" y="27"/>
                  <a:pt x="411" y="26"/>
                </a:cubicBezTo>
                <a:cubicBezTo>
                  <a:pt x="411" y="26"/>
                  <a:pt x="411" y="26"/>
                  <a:pt x="411" y="26"/>
                </a:cubicBezTo>
                <a:cubicBezTo>
                  <a:pt x="411" y="26"/>
                  <a:pt x="411" y="26"/>
                  <a:pt x="410" y="26"/>
                </a:cubicBezTo>
                <a:cubicBezTo>
                  <a:pt x="410" y="26"/>
                  <a:pt x="410" y="25"/>
                  <a:pt x="409" y="25"/>
                </a:cubicBezTo>
                <a:cubicBezTo>
                  <a:pt x="409" y="25"/>
                  <a:pt x="409" y="24"/>
                  <a:pt x="408" y="24"/>
                </a:cubicBezTo>
                <a:cubicBezTo>
                  <a:pt x="407" y="23"/>
                  <a:pt x="405" y="23"/>
                  <a:pt x="404" y="23"/>
                </a:cubicBezTo>
                <a:cubicBezTo>
                  <a:pt x="402" y="23"/>
                  <a:pt x="396" y="25"/>
                  <a:pt x="395" y="22"/>
                </a:cubicBezTo>
                <a:cubicBezTo>
                  <a:pt x="395" y="22"/>
                  <a:pt x="395" y="21"/>
                  <a:pt x="395" y="20"/>
                </a:cubicBezTo>
                <a:cubicBezTo>
                  <a:pt x="394" y="19"/>
                  <a:pt x="394" y="19"/>
                  <a:pt x="393" y="18"/>
                </a:cubicBezTo>
                <a:cubicBezTo>
                  <a:pt x="392" y="17"/>
                  <a:pt x="390" y="18"/>
                  <a:pt x="389" y="16"/>
                </a:cubicBezTo>
                <a:cubicBezTo>
                  <a:pt x="388" y="15"/>
                  <a:pt x="387" y="14"/>
                  <a:pt x="385" y="15"/>
                </a:cubicBezTo>
                <a:cubicBezTo>
                  <a:pt x="383" y="15"/>
                  <a:pt x="384" y="17"/>
                  <a:pt x="383" y="19"/>
                </a:cubicBezTo>
                <a:cubicBezTo>
                  <a:pt x="382" y="20"/>
                  <a:pt x="380" y="21"/>
                  <a:pt x="379" y="21"/>
                </a:cubicBezTo>
                <a:cubicBezTo>
                  <a:pt x="376" y="22"/>
                  <a:pt x="373" y="21"/>
                  <a:pt x="370" y="21"/>
                </a:cubicBezTo>
                <a:cubicBezTo>
                  <a:pt x="368" y="21"/>
                  <a:pt x="367" y="21"/>
                  <a:pt x="365" y="20"/>
                </a:cubicBezTo>
                <a:cubicBezTo>
                  <a:pt x="362" y="19"/>
                  <a:pt x="359" y="18"/>
                  <a:pt x="357" y="17"/>
                </a:cubicBezTo>
                <a:cubicBezTo>
                  <a:pt x="355" y="16"/>
                  <a:pt x="356" y="14"/>
                  <a:pt x="355" y="13"/>
                </a:cubicBezTo>
                <a:cubicBezTo>
                  <a:pt x="354" y="11"/>
                  <a:pt x="353" y="10"/>
                  <a:pt x="351" y="11"/>
                </a:cubicBezTo>
                <a:cubicBezTo>
                  <a:pt x="350" y="11"/>
                  <a:pt x="350" y="11"/>
                  <a:pt x="349" y="12"/>
                </a:cubicBezTo>
                <a:cubicBezTo>
                  <a:pt x="348" y="12"/>
                  <a:pt x="347" y="12"/>
                  <a:pt x="347" y="12"/>
                </a:cubicBezTo>
                <a:cubicBezTo>
                  <a:pt x="345" y="12"/>
                  <a:pt x="343" y="12"/>
                  <a:pt x="342" y="12"/>
                </a:cubicBezTo>
                <a:cubicBezTo>
                  <a:pt x="341" y="11"/>
                  <a:pt x="341" y="10"/>
                  <a:pt x="340" y="9"/>
                </a:cubicBezTo>
                <a:cubicBezTo>
                  <a:pt x="338" y="7"/>
                  <a:pt x="334" y="6"/>
                  <a:pt x="332" y="5"/>
                </a:cubicBezTo>
                <a:cubicBezTo>
                  <a:pt x="330" y="4"/>
                  <a:pt x="329" y="4"/>
                  <a:pt x="327" y="3"/>
                </a:cubicBezTo>
                <a:cubicBezTo>
                  <a:pt x="327" y="3"/>
                  <a:pt x="326" y="2"/>
                  <a:pt x="326" y="2"/>
                </a:cubicBezTo>
                <a:cubicBezTo>
                  <a:pt x="326" y="0"/>
                  <a:pt x="322" y="0"/>
                  <a:pt x="321" y="1"/>
                </a:cubicBezTo>
                <a:cubicBezTo>
                  <a:pt x="321" y="2"/>
                  <a:pt x="322" y="4"/>
                  <a:pt x="320" y="4"/>
                </a:cubicBezTo>
                <a:cubicBezTo>
                  <a:pt x="318" y="5"/>
                  <a:pt x="316" y="5"/>
                  <a:pt x="314" y="3"/>
                </a:cubicBezTo>
                <a:cubicBezTo>
                  <a:pt x="313" y="2"/>
                  <a:pt x="314" y="0"/>
                  <a:pt x="312" y="0"/>
                </a:cubicBezTo>
                <a:cubicBezTo>
                  <a:pt x="311" y="0"/>
                  <a:pt x="310" y="0"/>
                  <a:pt x="309" y="0"/>
                </a:cubicBezTo>
                <a:cubicBezTo>
                  <a:pt x="308" y="0"/>
                  <a:pt x="308" y="0"/>
                  <a:pt x="308" y="1"/>
                </a:cubicBezTo>
                <a:cubicBezTo>
                  <a:pt x="307" y="3"/>
                  <a:pt x="305" y="5"/>
                  <a:pt x="305" y="8"/>
                </a:cubicBezTo>
                <a:cubicBezTo>
                  <a:pt x="305" y="9"/>
                  <a:pt x="304" y="11"/>
                  <a:pt x="305" y="13"/>
                </a:cubicBezTo>
                <a:cubicBezTo>
                  <a:pt x="305" y="15"/>
                  <a:pt x="306" y="16"/>
                  <a:pt x="306" y="17"/>
                </a:cubicBezTo>
                <a:cubicBezTo>
                  <a:pt x="305" y="19"/>
                  <a:pt x="303" y="19"/>
                  <a:pt x="302" y="18"/>
                </a:cubicBezTo>
                <a:cubicBezTo>
                  <a:pt x="300" y="17"/>
                  <a:pt x="298" y="17"/>
                  <a:pt x="297" y="18"/>
                </a:cubicBezTo>
                <a:cubicBezTo>
                  <a:pt x="297" y="18"/>
                  <a:pt x="297" y="20"/>
                  <a:pt x="296" y="20"/>
                </a:cubicBezTo>
                <a:cubicBezTo>
                  <a:pt x="296" y="22"/>
                  <a:pt x="294" y="22"/>
                  <a:pt x="294" y="24"/>
                </a:cubicBezTo>
                <a:cubicBezTo>
                  <a:pt x="293" y="27"/>
                  <a:pt x="293" y="30"/>
                  <a:pt x="291" y="32"/>
                </a:cubicBezTo>
                <a:cubicBezTo>
                  <a:pt x="290" y="33"/>
                  <a:pt x="289" y="34"/>
                  <a:pt x="288" y="34"/>
                </a:cubicBezTo>
                <a:cubicBezTo>
                  <a:pt x="287" y="34"/>
                  <a:pt x="286" y="34"/>
                  <a:pt x="286" y="34"/>
                </a:cubicBezTo>
                <a:cubicBezTo>
                  <a:pt x="285" y="34"/>
                  <a:pt x="284" y="35"/>
                  <a:pt x="284" y="34"/>
                </a:cubicBezTo>
                <a:cubicBezTo>
                  <a:pt x="283" y="34"/>
                  <a:pt x="283" y="34"/>
                  <a:pt x="283" y="34"/>
                </a:cubicBezTo>
                <a:cubicBezTo>
                  <a:pt x="283" y="33"/>
                  <a:pt x="282" y="33"/>
                  <a:pt x="282" y="33"/>
                </a:cubicBezTo>
                <a:cubicBezTo>
                  <a:pt x="281" y="32"/>
                  <a:pt x="281" y="32"/>
                  <a:pt x="281" y="31"/>
                </a:cubicBezTo>
                <a:cubicBezTo>
                  <a:pt x="280" y="30"/>
                  <a:pt x="279" y="29"/>
                  <a:pt x="278" y="29"/>
                </a:cubicBezTo>
                <a:cubicBezTo>
                  <a:pt x="275" y="29"/>
                  <a:pt x="275" y="33"/>
                  <a:pt x="274" y="34"/>
                </a:cubicBezTo>
                <a:cubicBezTo>
                  <a:pt x="274" y="34"/>
                  <a:pt x="273" y="34"/>
                  <a:pt x="272" y="34"/>
                </a:cubicBezTo>
                <a:cubicBezTo>
                  <a:pt x="271" y="34"/>
                  <a:pt x="270" y="35"/>
                  <a:pt x="269" y="35"/>
                </a:cubicBezTo>
                <a:cubicBezTo>
                  <a:pt x="268" y="35"/>
                  <a:pt x="267" y="35"/>
                  <a:pt x="266" y="35"/>
                </a:cubicBezTo>
                <a:cubicBezTo>
                  <a:pt x="265" y="35"/>
                  <a:pt x="264" y="35"/>
                  <a:pt x="263" y="35"/>
                </a:cubicBezTo>
                <a:cubicBezTo>
                  <a:pt x="263" y="35"/>
                  <a:pt x="263" y="35"/>
                  <a:pt x="262" y="35"/>
                </a:cubicBezTo>
                <a:cubicBezTo>
                  <a:pt x="261" y="34"/>
                  <a:pt x="260" y="35"/>
                  <a:pt x="259" y="34"/>
                </a:cubicBezTo>
                <a:cubicBezTo>
                  <a:pt x="259" y="34"/>
                  <a:pt x="257" y="33"/>
                  <a:pt x="257" y="32"/>
                </a:cubicBezTo>
                <a:cubicBezTo>
                  <a:pt x="256" y="31"/>
                  <a:pt x="256" y="30"/>
                  <a:pt x="256" y="29"/>
                </a:cubicBezTo>
                <a:cubicBezTo>
                  <a:pt x="256" y="28"/>
                  <a:pt x="256" y="26"/>
                  <a:pt x="254" y="26"/>
                </a:cubicBezTo>
                <a:cubicBezTo>
                  <a:pt x="254" y="25"/>
                  <a:pt x="253" y="24"/>
                  <a:pt x="252" y="23"/>
                </a:cubicBezTo>
                <a:cubicBezTo>
                  <a:pt x="252" y="23"/>
                  <a:pt x="251" y="22"/>
                  <a:pt x="250" y="21"/>
                </a:cubicBezTo>
                <a:cubicBezTo>
                  <a:pt x="249" y="20"/>
                  <a:pt x="247" y="20"/>
                  <a:pt x="246" y="19"/>
                </a:cubicBezTo>
                <a:cubicBezTo>
                  <a:pt x="245" y="19"/>
                  <a:pt x="245" y="18"/>
                  <a:pt x="244" y="18"/>
                </a:cubicBezTo>
                <a:cubicBezTo>
                  <a:pt x="244" y="19"/>
                  <a:pt x="244" y="19"/>
                  <a:pt x="244" y="19"/>
                </a:cubicBezTo>
                <a:cubicBezTo>
                  <a:pt x="244" y="20"/>
                  <a:pt x="245" y="21"/>
                  <a:pt x="245" y="21"/>
                </a:cubicBezTo>
                <a:cubicBezTo>
                  <a:pt x="245" y="21"/>
                  <a:pt x="244" y="21"/>
                  <a:pt x="244" y="22"/>
                </a:cubicBezTo>
                <a:cubicBezTo>
                  <a:pt x="244" y="22"/>
                  <a:pt x="244" y="23"/>
                  <a:pt x="244" y="24"/>
                </a:cubicBezTo>
                <a:cubicBezTo>
                  <a:pt x="244" y="25"/>
                  <a:pt x="243" y="25"/>
                  <a:pt x="243" y="26"/>
                </a:cubicBezTo>
                <a:cubicBezTo>
                  <a:pt x="243" y="27"/>
                  <a:pt x="243" y="29"/>
                  <a:pt x="243" y="30"/>
                </a:cubicBezTo>
                <a:cubicBezTo>
                  <a:pt x="243" y="32"/>
                  <a:pt x="242" y="33"/>
                  <a:pt x="242" y="34"/>
                </a:cubicBezTo>
                <a:cubicBezTo>
                  <a:pt x="242" y="35"/>
                  <a:pt x="242" y="36"/>
                  <a:pt x="241" y="37"/>
                </a:cubicBezTo>
                <a:cubicBezTo>
                  <a:pt x="241" y="38"/>
                  <a:pt x="240" y="40"/>
                  <a:pt x="239" y="41"/>
                </a:cubicBezTo>
                <a:cubicBezTo>
                  <a:pt x="238" y="42"/>
                  <a:pt x="232" y="41"/>
                  <a:pt x="231" y="40"/>
                </a:cubicBezTo>
                <a:cubicBezTo>
                  <a:pt x="230" y="39"/>
                  <a:pt x="230" y="38"/>
                  <a:pt x="229" y="38"/>
                </a:cubicBezTo>
                <a:cubicBezTo>
                  <a:pt x="228" y="38"/>
                  <a:pt x="227" y="38"/>
                  <a:pt x="226" y="38"/>
                </a:cubicBezTo>
                <a:cubicBezTo>
                  <a:pt x="226" y="38"/>
                  <a:pt x="225" y="40"/>
                  <a:pt x="225" y="41"/>
                </a:cubicBezTo>
                <a:cubicBezTo>
                  <a:pt x="224" y="41"/>
                  <a:pt x="224" y="42"/>
                  <a:pt x="224" y="43"/>
                </a:cubicBezTo>
                <a:cubicBezTo>
                  <a:pt x="223" y="44"/>
                  <a:pt x="224" y="45"/>
                  <a:pt x="224" y="46"/>
                </a:cubicBezTo>
                <a:cubicBezTo>
                  <a:pt x="223" y="46"/>
                  <a:pt x="223" y="47"/>
                  <a:pt x="223" y="48"/>
                </a:cubicBezTo>
                <a:cubicBezTo>
                  <a:pt x="223" y="48"/>
                  <a:pt x="223" y="48"/>
                  <a:pt x="223" y="47"/>
                </a:cubicBezTo>
                <a:cubicBezTo>
                  <a:pt x="223" y="48"/>
                  <a:pt x="223" y="49"/>
                  <a:pt x="223" y="50"/>
                </a:cubicBezTo>
                <a:cubicBezTo>
                  <a:pt x="222" y="50"/>
                  <a:pt x="222" y="51"/>
                  <a:pt x="222" y="52"/>
                </a:cubicBezTo>
                <a:cubicBezTo>
                  <a:pt x="222" y="52"/>
                  <a:pt x="222" y="53"/>
                  <a:pt x="222" y="53"/>
                </a:cubicBezTo>
                <a:cubicBezTo>
                  <a:pt x="222" y="54"/>
                  <a:pt x="222" y="54"/>
                  <a:pt x="221" y="55"/>
                </a:cubicBezTo>
                <a:cubicBezTo>
                  <a:pt x="221" y="56"/>
                  <a:pt x="220" y="56"/>
                  <a:pt x="219" y="57"/>
                </a:cubicBezTo>
                <a:cubicBezTo>
                  <a:pt x="216" y="59"/>
                  <a:pt x="212" y="59"/>
                  <a:pt x="208" y="59"/>
                </a:cubicBezTo>
                <a:cubicBezTo>
                  <a:pt x="206" y="59"/>
                  <a:pt x="204" y="60"/>
                  <a:pt x="202" y="61"/>
                </a:cubicBezTo>
                <a:cubicBezTo>
                  <a:pt x="200" y="62"/>
                  <a:pt x="198" y="63"/>
                  <a:pt x="196" y="63"/>
                </a:cubicBezTo>
                <a:cubicBezTo>
                  <a:pt x="194" y="63"/>
                  <a:pt x="192" y="64"/>
                  <a:pt x="191" y="65"/>
                </a:cubicBezTo>
                <a:cubicBezTo>
                  <a:pt x="190" y="66"/>
                  <a:pt x="189" y="67"/>
                  <a:pt x="189" y="67"/>
                </a:cubicBezTo>
                <a:cubicBezTo>
                  <a:pt x="188" y="68"/>
                  <a:pt x="187" y="68"/>
                  <a:pt x="186" y="68"/>
                </a:cubicBezTo>
                <a:cubicBezTo>
                  <a:pt x="185" y="69"/>
                  <a:pt x="186" y="70"/>
                  <a:pt x="186" y="71"/>
                </a:cubicBezTo>
                <a:cubicBezTo>
                  <a:pt x="186" y="72"/>
                  <a:pt x="186" y="73"/>
                  <a:pt x="186" y="74"/>
                </a:cubicBezTo>
                <a:cubicBezTo>
                  <a:pt x="186" y="74"/>
                  <a:pt x="186" y="74"/>
                  <a:pt x="187" y="75"/>
                </a:cubicBezTo>
                <a:cubicBezTo>
                  <a:pt x="187" y="77"/>
                  <a:pt x="187" y="80"/>
                  <a:pt x="187" y="83"/>
                </a:cubicBezTo>
                <a:cubicBezTo>
                  <a:pt x="187" y="84"/>
                  <a:pt x="188" y="85"/>
                  <a:pt x="188" y="85"/>
                </a:cubicBezTo>
                <a:cubicBezTo>
                  <a:pt x="189" y="86"/>
                  <a:pt x="189" y="86"/>
                  <a:pt x="189" y="86"/>
                </a:cubicBezTo>
                <a:cubicBezTo>
                  <a:pt x="190" y="87"/>
                  <a:pt x="190" y="88"/>
                  <a:pt x="190" y="88"/>
                </a:cubicBezTo>
                <a:cubicBezTo>
                  <a:pt x="190" y="88"/>
                  <a:pt x="191" y="88"/>
                  <a:pt x="192" y="89"/>
                </a:cubicBezTo>
                <a:cubicBezTo>
                  <a:pt x="192" y="89"/>
                  <a:pt x="193" y="90"/>
                  <a:pt x="193" y="90"/>
                </a:cubicBezTo>
                <a:cubicBezTo>
                  <a:pt x="194" y="91"/>
                  <a:pt x="195" y="92"/>
                  <a:pt x="196" y="93"/>
                </a:cubicBezTo>
                <a:cubicBezTo>
                  <a:pt x="197" y="94"/>
                  <a:pt x="196" y="96"/>
                  <a:pt x="196" y="98"/>
                </a:cubicBezTo>
                <a:cubicBezTo>
                  <a:pt x="195" y="99"/>
                  <a:pt x="195" y="100"/>
                  <a:pt x="194" y="100"/>
                </a:cubicBezTo>
                <a:cubicBezTo>
                  <a:pt x="193" y="101"/>
                  <a:pt x="192" y="101"/>
                  <a:pt x="192" y="102"/>
                </a:cubicBezTo>
                <a:cubicBezTo>
                  <a:pt x="192" y="103"/>
                  <a:pt x="191" y="104"/>
                  <a:pt x="191" y="105"/>
                </a:cubicBezTo>
                <a:cubicBezTo>
                  <a:pt x="191" y="105"/>
                  <a:pt x="192" y="105"/>
                  <a:pt x="192" y="106"/>
                </a:cubicBezTo>
                <a:cubicBezTo>
                  <a:pt x="192" y="107"/>
                  <a:pt x="192" y="107"/>
                  <a:pt x="193" y="108"/>
                </a:cubicBezTo>
                <a:cubicBezTo>
                  <a:pt x="195" y="110"/>
                  <a:pt x="197" y="110"/>
                  <a:pt x="199" y="111"/>
                </a:cubicBezTo>
                <a:cubicBezTo>
                  <a:pt x="202" y="112"/>
                  <a:pt x="200" y="115"/>
                  <a:pt x="199" y="116"/>
                </a:cubicBezTo>
                <a:cubicBezTo>
                  <a:pt x="199" y="117"/>
                  <a:pt x="199" y="118"/>
                  <a:pt x="199" y="119"/>
                </a:cubicBezTo>
                <a:cubicBezTo>
                  <a:pt x="199" y="120"/>
                  <a:pt x="199" y="121"/>
                  <a:pt x="198" y="122"/>
                </a:cubicBezTo>
                <a:cubicBezTo>
                  <a:pt x="197" y="123"/>
                  <a:pt x="197" y="123"/>
                  <a:pt x="196" y="124"/>
                </a:cubicBezTo>
                <a:cubicBezTo>
                  <a:pt x="195" y="124"/>
                  <a:pt x="193" y="124"/>
                  <a:pt x="192" y="124"/>
                </a:cubicBezTo>
                <a:cubicBezTo>
                  <a:pt x="191" y="124"/>
                  <a:pt x="191" y="123"/>
                  <a:pt x="190" y="123"/>
                </a:cubicBezTo>
                <a:cubicBezTo>
                  <a:pt x="189" y="123"/>
                  <a:pt x="187" y="124"/>
                  <a:pt x="186" y="122"/>
                </a:cubicBezTo>
                <a:cubicBezTo>
                  <a:pt x="186" y="122"/>
                  <a:pt x="186" y="121"/>
                  <a:pt x="186" y="121"/>
                </a:cubicBezTo>
                <a:cubicBezTo>
                  <a:pt x="186" y="120"/>
                  <a:pt x="185" y="118"/>
                  <a:pt x="184" y="117"/>
                </a:cubicBezTo>
                <a:cubicBezTo>
                  <a:pt x="183" y="116"/>
                  <a:pt x="182" y="114"/>
                  <a:pt x="181" y="113"/>
                </a:cubicBezTo>
                <a:cubicBezTo>
                  <a:pt x="180" y="113"/>
                  <a:pt x="181" y="113"/>
                  <a:pt x="179" y="112"/>
                </a:cubicBezTo>
                <a:cubicBezTo>
                  <a:pt x="177" y="112"/>
                  <a:pt x="175" y="114"/>
                  <a:pt x="172" y="114"/>
                </a:cubicBezTo>
                <a:cubicBezTo>
                  <a:pt x="171" y="114"/>
                  <a:pt x="168" y="115"/>
                  <a:pt x="167" y="114"/>
                </a:cubicBezTo>
                <a:cubicBezTo>
                  <a:pt x="166" y="113"/>
                  <a:pt x="166" y="112"/>
                  <a:pt x="165" y="111"/>
                </a:cubicBezTo>
                <a:cubicBezTo>
                  <a:pt x="164" y="111"/>
                  <a:pt x="161" y="110"/>
                  <a:pt x="160" y="110"/>
                </a:cubicBezTo>
                <a:cubicBezTo>
                  <a:pt x="158" y="110"/>
                  <a:pt x="156" y="110"/>
                  <a:pt x="154" y="110"/>
                </a:cubicBezTo>
                <a:cubicBezTo>
                  <a:pt x="153" y="110"/>
                  <a:pt x="151" y="110"/>
                  <a:pt x="151" y="111"/>
                </a:cubicBezTo>
                <a:cubicBezTo>
                  <a:pt x="150" y="114"/>
                  <a:pt x="156" y="116"/>
                  <a:pt x="153" y="118"/>
                </a:cubicBezTo>
                <a:cubicBezTo>
                  <a:pt x="152" y="118"/>
                  <a:pt x="152" y="118"/>
                  <a:pt x="151" y="118"/>
                </a:cubicBezTo>
                <a:cubicBezTo>
                  <a:pt x="150" y="118"/>
                  <a:pt x="149" y="118"/>
                  <a:pt x="149" y="119"/>
                </a:cubicBezTo>
                <a:cubicBezTo>
                  <a:pt x="148" y="119"/>
                  <a:pt x="148" y="119"/>
                  <a:pt x="147" y="119"/>
                </a:cubicBezTo>
                <a:cubicBezTo>
                  <a:pt x="144" y="119"/>
                  <a:pt x="142" y="119"/>
                  <a:pt x="140" y="119"/>
                </a:cubicBezTo>
                <a:cubicBezTo>
                  <a:pt x="136" y="118"/>
                  <a:pt x="132" y="118"/>
                  <a:pt x="129" y="118"/>
                </a:cubicBezTo>
                <a:cubicBezTo>
                  <a:pt x="127" y="118"/>
                  <a:pt x="126" y="118"/>
                  <a:pt x="126" y="119"/>
                </a:cubicBezTo>
                <a:cubicBezTo>
                  <a:pt x="125" y="121"/>
                  <a:pt x="126" y="122"/>
                  <a:pt x="126" y="123"/>
                </a:cubicBezTo>
                <a:cubicBezTo>
                  <a:pt x="125" y="125"/>
                  <a:pt x="123" y="124"/>
                  <a:pt x="122" y="124"/>
                </a:cubicBezTo>
                <a:cubicBezTo>
                  <a:pt x="119" y="124"/>
                  <a:pt x="115" y="123"/>
                  <a:pt x="113" y="125"/>
                </a:cubicBezTo>
                <a:cubicBezTo>
                  <a:pt x="112" y="126"/>
                  <a:pt x="112" y="127"/>
                  <a:pt x="111" y="128"/>
                </a:cubicBezTo>
                <a:cubicBezTo>
                  <a:pt x="110" y="129"/>
                  <a:pt x="109" y="131"/>
                  <a:pt x="108" y="132"/>
                </a:cubicBezTo>
                <a:cubicBezTo>
                  <a:pt x="106" y="132"/>
                  <a:pt x="105" y="130"/>
                  <a:pt x="103" y="131"/>
                </a:cubicBezTo>
                <a:cubicBezTo>
                  <a:pt x="102" y="131"/>
                  <a:pt x="101" y="132"/>
                  <a:pt x="99" y="133"/>
                </a:cubicBezTo>
                <a:cubicBezTo>
                  <a:pt x="97" y="133"/>
                  <a:pt x="94" y="133"/>
                  <a:pt x="91" y="133"/>
                </a:cubicBezTo>
                <a:cubicBezTo>
                  <a:pt x="92" y="133"/>
                  <a:pt x="88" y="133"/>
                  <a:pt x="87" y="132"/>
                </a:cubicBezTo>
                <a:cubicBezTo>
                  <a:pt x="87" y="130"/>
                  <a:pt x="81" y="128"/>
                  <a:pt x="79" y="12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7" y="128"/>
                  <a:pt x="77" y="126"/>
                  <a:pt x="76" y="125"/>
                </a:cubicBezTo>
                <a:cubicBezTo>
                  <a:pt x="74" y="122"/>
                  <a:pt x="71" y="123"/>
                  <a:pt x="68" y="123"/>
                </a:cubicBezTo>
                <a:cubicBezTo>
                  <a:pt x="64" y="124"/>
                  <a:pt x="60" y="122"/>
                  <a:pt x="56" y="123"/>
                </a:cubicBezTo>
                <a:cubicBezTo>
                  <a:pt x="53" y="124"/>
                  <a:pt x="53" y="125"/>
                  <a:pt x="53" y="128"/>
                </a:cubicBezTo>
                <a:cubicBezTo>
                  <a:pt x="54" y="131"/>
                  <a:pt x="58" y="133"/>
                  <a:pt x="57" y="137"/>
                </a:cubicBezTo>
                <a:cubicBezTo>
                  <a:pt x="57" y="137"/>
                  <a:pt x="57" y="138"/>
                  <a:pt x="56" y="138"/>
                </a:cubicBezTo>
                <a:cubicBezTo>
                  <a:pt x="56" y="139"/>
                  <a:pt x="55" y="141"/>
                  <a:pt x="54" y="141"/>
                </a:cubicBezTo>
                <a:cubicBezTo>
                  <a:pt x="50" y="143"/>
                  <a:pt x="49" y="141"/>
                  <a:pt x="46" y="139"/>
                </a:cubicBezTo>
                <a:cubicBezTo>
                  <a:pt x="44" y="138"/>
                  <a:pt x="41" y="137"/>
                  <a:pt x="40" y="135"/>
                </a:cubicBezTo>
                <a:cubicBezTo>
                  <a:pt x="39" y="134"/>
                  <a:pt x="39" y="135"/>
                  <a:pt x="39" y="134"/>
                </a:cubicBezTo>
                <a:cubicBezTo>
                  <a:pt x="39" y="133"/>
                  <a:pt x="39" y="132"/>
                  <a:pt x="39" y="131"/>
                </a:cubicBezTo>
                <a:cubicBezTo>
                  <a:pt x="38" y="131"/>
                  <a:pt x="38" y="131"/>
                  <a:pt x="38" y="130"/>
                </a:cubicBezTo>
                <a:cubicBezTo>
                  <a:pt x="37" y="129"/>
                  <a:pt x="35" y="130"/>
                  <a:pt x="34" y="130"/>
                </a:cubicBezTo>
                <a:cubicBezTo>
                  <a:pt x="32" y="129"/>
                  <a:pt x="32" y="129"/>
                  <a:pt x="31" y="128"/>
                </a:cubicBezTo>
                <a:cubicBezTo>
                  <a:pt x="30" y="126"/>
                  <a:pt x="30" y="124"/>
                  <a:pt x="28" y="122"/>
                </a:cubicBezTo>
                <a:cubicBezTo>
                  <a:pt x="27" y="121"/>
                  <a:pt x="25" y="122"/>
                  <a:pt x="24" y="122"/>
                </a:cubicBezTo>
                <a:cubicBezTo>
                  <a:pt x="21" y="122"/>
                  <a:pt x="19" y="122"/>
                  <a:pt x="16" y="122"/>
                </a:cubicBezTo>
                <a:cubicBezTo>
                  <a:pt x="16" y="123"/>
                  <a:pt x="15" y="123"/>
                  <a:pt x="14" y="124"/>
                </a:cubicBezTo>
                <a:cubicBezTo>
                  <a:pt x="14" y="126"/>
                  <a:pt x="13" y="127"/>
                  <a:pt x="13" y="128"/>
                </a:cubicBezTo>
                <a:cubicBezTo>
                  <a:pt x="13" y="130"/>
                  <a:pt x="13" y="132"/>
                  <a:pt x="13" y="134"/>
                </a:cubicBezTo>
                <a:cubicBezTo>
                  <a:pt x="13" y="135"/>
                  <a:pt x="13" y="136"/>
                  <a:pt x="14" y="137"/>
                </a:cubicBezTo>
                <a:cubicBezTo>
                  <a:pt x="14" y="137"/>
                  <a:pt x="15" y="138"/>
                  <a:pt x="14" y="139"/>
                </a:cubicBezTo>
                <a:cubicBezTo>
                  <a:pt x="14" y="140"/>
                  <a:pt x="12" y="140"/>
                  <a:pt x="10" y="141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2" y="142"/>
                  <a:pt x="12" y="143"/>
                  <a:pt x="13" y="143"/>
                </a:cubicBezTo>
                <a:cubicBezTo>
                  <a:pt x="13" y="144"/>
                  <a:pt x="13" y="144"/>
                  <a:pt x="13" y="145"/>
                </a:cubicBezTo>
                <a:cubicBezTo>
                  <a:pt x="14" y="146"/>
                  <a:pt x="13" y="148"/>
                  <a:pt x="13" y="150"/>
                </a:cubicBezTo>
                <a:cubicBezTo>
                  <a:pt x="12" y="151"/>
                  <a:pt x="12" y="153"/>
                  <a:pt x="10" y="154"/>
                </a:cubicBezTo>
                <a:cubicBezTo>
                  <a:pt x="10" y="155"/>
                  <a:pt x="9" y="155"/>
                  <a:pt x="8" y="155"/>
                </a:cubicBezTo>
                <a:cubicBezTo>
                  <a:pt x="7" y="155"/>
                  <a:pt x="6" y="155"/>
                  <a:pt x="5" y="154"/>
                </a:cubicBezTo>
                <a:cubicBezTo>
                  <a:pt x="5" y="155"/>
                  <a:pt x="4" y="155"/>
                  <a:pt x="4" y="155"/>
                </a:cubicBezTo>
                <a:cubicBezTo>
                  <a:pt x="2" y="157"/>
                  <a:pt x="0" y="157"/>
                  <a:pt x="1" y="161"/>
                </a:cubicBezTo>
                <a:cubicBezTo>
                  <a:pt x="1" y="164"/>
                  <a:pt x="3" y="163"/>
                  <a:pt x="6" y="164"/>
                </a:cubicBezTo>
                <a:cubicBezTo>
                  <a:pt x="7" y="164"/>
                  <a:pt x="8" y="164"/>
                  <a:pt x="9" y="164"/>
                </a:cubicBezTo>
                <a:cubicBezTo>
                  <a:pt x="10" y="164"/>
                  <a:pt x="11" y="164"/>
                  <a:pt x="12" y="164"/>
                </a:cubicBezTo>
                <a:cubicBezTo>
                  <a:pt x="13" y="164"/>
                  <a:pt x="15" y="164"/>
                  <a:pt x="16" y="164"/>
                </a:cubicBezTo>
                <a:cubicBezTo>
                  <a:pt x="18" y="164"/>
                  <a:pt x="18" y="164"/>
                  <a:pt x="19" y="163"/>
                </a:cubicBezTo>
                <a:cubicBezTo>
                  <a:pt x="20" y="163"/>
                  <a:pt x="21" y="163"/>
                  <a:pt x="21" y="163"/>
                </a:cubicBezTo>
                <a:cubicBezTo>
                  <a:pt x="22" y="164"/>
                  <a:pt x="22" y="164"/>
                  <a:pt x="22" y="164"/>
                </a:cubicBezTo>
                <a:cubicBezTo>
                  <a:pt x="24" y="165"/>
                  <a:pt x="26" y="165"/>
                  <a:pt x="26" y="168"/>
                </a:cubicBezTo>
                <a:cubicBezTo>
                  <a:pt x="26" y="170"/>
                  <a:pt x="26" y="171"/>
                  <a:pt x="28" y="172"/>
                </a:cubicBezTo>
                <a:cubicBezTo>
                  <a:pt x="28" y="173"/>
                  <a:pt x="29" y="173"/>
                  <a:pt x="30" y="173"/>
                </a:cubicBezTo>
                <a:cubicBezTo>
                  <a:pt x="30" y="174"/>
                  <a:pt x="31" y="175"/>
                  <a:pt x="32" y="175"/>
                </a:cubicBezTo>
                <a:cubicBezTo>
                  <a:pt x="35" y="176"/>
                  <a:pt x="37" y="177"/>
                  <a:pt x="40" y="177"/>
                </a:cubicBezTo>
                <a:cubicBezTo>
                  <a:pt x="43" y="177"/>
                  <a:pt x="43" y="176"/>
                  <a:pt x="44" y="174"/>
                </a:cubicBezTo>
                <a:cubicBezTo>
                  <a:pt x="45" y="173"/>
                  <a:pt x="44" y="171"/>
                  <a:pt x="46" y="170"/>
                </a:cubicBezTo>
                <a:cubicBezTo>
                  <a:pt x="47" y="169"/>
                  <a:pt x="48" y="169"/>
                  <a:pt x="49" y="169"/>
                </a:cubicBezTo>
                <a:cubicBezTo>
                  <a:pt x="50" y="168"/>
                  <a:pt x="50" y="167"/>
                  <a:pt x="51" y="166"/>
                </a:cubicBezTo>
                <a:cubicBezTo>
                  <a:pt x="52" y="166"/>
                  <a:pt x="55" y="168"/>
                  <a:pt x="56" y="169"/>
                </a:cubicBezTo>
                <a:cubicBezTo>
                  <a:pt x="58" y="171"/>
                  <a:pt x="58" y="173"/>
                  <a:pt x="58" y="175"/>
                </a:cubicBezTo>
                <a:cubicBezTo>
                  <a:pt x="59" y="176"/>
                  <a:pt x="59" y="176"/>
                  <a:pt x="59" y="177"/>
                </a:cubicBezTo>
                <a:cubicBezTo>
                  <a:pt x="61" y="177"/>
                  <a:pt x="62" y="177"/>
                  <a:pt x="63" y="177"/>
                </a:cubicBezTo>
                <a:cubicBezTo>
                  <a:pt x="64" y="177"/>
                  <a:pt x="65" y="177"/>
                  <a:pt x="66" y="177"/>
                </a:cubicBezTo>
                <a:cubicBezTo>
                  <a:pt x="67" y="177"/>
                  <a:pt x="69" y="178"/>
                  <a:pt x="70" y="178"/>
                </a:cubicBezTo>
                <a:cubicBezTo>
                  <a:pt x="71" y="178"/>
                  <a:pt x="72" y="178"/>
                  <a:pt x="72" y="179"/>
                </a:cubicBezTo>
                <a:cubicBezTo>
                  <a:pt x="73" y="180"/>
                  <a:pt x="72" y="181"/>
                  <a:pt x="73" y="182"/>
                </a:cubicBezTo>
                <a:cubicBezTo>
                  <a:pt x="73" y="183"/>
                  <a:pt x="75" y="183"/>
                  <a:pt x="76" y="183"/>
                </a:cubicBezTo>
                <a:cubicBezTo>
                  <a:pt x="76" y="183"/>
                  <a:pt x="78" y="183"/>
                  <a:pt x="78" y="183"/>
                </a:cubicBezTo>
                <a:cubicBezTo>
                  <a:pt x="79" y="184"/>
                  <a:pt x="79" y="184"/>
                  <a:pt x="80" y="184"/>
                </a:cubicBezTo>
                <a:cubicBezTo>
                  <a:pt x="80" y="185"/>
                  <a:pt x="81" y="185"/>
                  <a:pt x="82" y="185"/>
                </a:cubicBezTo>
                <a:cubicBezTo>
                  <a:pt x="83" y="185"/>
                  <a:pt x="85" y="185"/>
                  <a:pt x="87" y="185"/>
                </a:cubicBezTo>
                <a:cubicBezTo>
                  <a:pt x="89" y="184"/>
                  <a:pt x="89" y="182"/>
                  <a:pt x="89" y="180"/>
                </a:cubicBezTo>
                <a:cubicBezTo>
                  <a:pt x="90" y="179"/>
                  <a:pt x="91" y="178"/>
                  <a:pt x="92" y="176"/>
                </a:cubicBezTo>
                <a:cubicBezTo>
                  <a:pt x="92" y="175"/>
                  <a:pt x="92" y="174"/>
                  <a:pt x="92" y="173"/>
                </a:cubicBezTo>
                <a:cubicBezTo>
                  <a:pt x="92" y="171"/>
                  <a:pt x="92" y="171"/>
                  <a:pt x="93" y="170"/>
                </a:cubicBezTo>
                <a:cubicBezTo>
                  <a:pt x="93" y="169"/>
                  <a:pt x="93" y="169"/>
                  <a:pt x="95" y="168"/>
                </a:cubicBezTo>
                <a:cubicBezTo>
                  <a:pt x="96" y="168"/>
                  <a:pt x="97" y="167"/>
                  <a:pt x="99" y="167"/>
                </a:cubicBezTo>
                <a:cubicBezTo>
                  <a:pt x="100" y="167"/>
                  <a:pt x="101" y="167"/>
                  <a:pt x="102" y="167"/>
                </a:cubicBezTo>
                <a:cubicBezTo>
                  <a:pt x="107" y="167"/>
                  <a:pt x="112" y="168"/>
                  <a:pt x="117" y="168"/>
                </a:cubicBezTo>
                <a:cubicBezTo>
                  <a:pt x="118" y="168"/>
                  <a:pt x="119" y="168"/>
                  <a:pt x="120" y="168"/>
                </a:cubicBezTo>
                <a:cubicBezTo>
                  <a:pt x="121" y="167"/>
                  <a:pt x="122" y="166"/>
                  <a:pt x="123" y="166"/>
                </a:cubicBezTo>
                <a:cubicBezTo>
                  <a:pt x="125" y="165"/>
                  <a:pt x="126" y="166"/>
                  <a:pt x="127" y="167"/>
                </a:cubicBezTo>
                <a:cubicBezTo>
                  <a:pt x="129" y="169"/>
                  <a:pt x="132" y="166"/>
                  <a:pt x="134" y="165"/>
                </a:cubicBezTo>
                <a:cubicBezTo>
                  <a:pt x="136" y="163"/>
                  <a:pt x="139" y="162"/>
                  <a:pt x="142" y="161"/>
                </a:cubicBezTo>
                <a:cubicBezTo>
                  <a:pt x="143" y="160"/>
                  <a:pt x="145" y="159"/>
                  <a:pt x="147" y="159"/>
                </a:cubicBezTo>
                <a:cubicBezTo>
                  <a:pt x="149" y="159"/>
                  <a:pt x="152" y="159"/>
                  <a:pt x="152" y="162"/>
                </a:cubicBezTo>
                <a:cubicBezTo>
                  <a:pt x="152" y="163"/>
                  <a:pt x="150" y="164"/>
                  <a:pt x="149" y="165"/>
                </a:cubicBezTo>
                <a:cubicBezTo>
                  <a:pt x="149" y="165"/>
                  <a:pt x="147" y="165"/>
                  <a:pt x="147" y="165"/>
                </a:cubicBezTo>
                <a:cubicBezTo>
                  <a:pt x="146" y="166"/>
                  <a:pt x="146" y="167"/>
                  <a:pt x="146" y="168"/>
                </a:cubicBezTo>
                <a:cubicBezTo>
                  <a:pt x="146" y="169"/>
                  <a:pt x="145" y="169"/>
                  <a:pt x="147" y="171"/>
                </a:cubicBezTo>
                <a:cubicBezTo>
                  <a:pt x="147" y="171"/>
                  <a:pt x="148" y="172"/>
                  <a:pt x="149" y="173"/>
                </a:cubicBezTo>
                <a:cubicBezTo>
                  <a:pt x="150" y="174"/>
                  <a:pt x="151" y="175"/>
                  <a:pt x="152" y="176"/>
                </a:cubicBezTo>
                <a:cubicBezTo>
                  <a:pt x="154" y="177"/>
                  <a:pt x="154" y="179"/>
                  <a:pt x="155" y="181"/>
                </a:cubicBezTo>
                <a:cubicBezTo>
                  <a:pt x="156" y="183"/>
                  <a:pt x="158" y="185"/>
                  <a:pt x="160" y="186"/>
                </a:cubicBezTo>
                <a:cubicBezTo>
                  <a:pt x="163" y="189"/>
                  <a:pt x="168" y="192"/>
                  <a:pt x="172" y="194"/>
                </a:cubicBezTo>
                <a:cubicBezTo>
                  <a:pt x="173" y="194"/>
                  <a:pt x="174" y="194"/>
                  <a:pt x="175" y="194"/>
                </a:cubicBezTo>
                <a:cubicBezTo>
                  <a:pt x="178" y="194"/>
                  <a:pt x="180" y="194"/>
                  <a:pt x="183" y="195"/>
                </a:cubicBezTo>
                <a:cubicBezTo>
                  <a:pt x="185" y="195"/>
                  <a:pt x="187" y="195"/>
                  <a:pt x="189" y="196"/>
                </a:cubicBezTo>
                <a:cubicBezTo>
                  <a:pt x="190" y="196"/>
                  <a:pt x="192" y="196"/>
                  <a:pt x="193" y="196"/>
                </a:cubicBezTo>
                <a:cubicBezTo>
                  <a:pt x="195" y="197"/>
                  <a:pt x="196" y="198"/>
                  <a:pt x="197" y="198"/>
                </a:cubicBezTo>
                <a:cubicBezTo>
                  <a:pt x="201" y="200"/>
                  <a:pt x="205" y="200"/>
                  <a:pt x="209" y="201"/>
                </a:cubicBezTo>
                <a:cubicBezTo>
                  <a:pt x="212" y="201"/>
                  <a:pt x="214" y="201"/>
                  <a:pt x="217" y="201"/>
                </a:cubicBezTo>
                <a:cubicBezTo>
                  <a:pt x="220" y="201"/>
                  <a:pt x="224" y="201"/>
                  <a:pt x="227" y="201"/>
                </a:cubicBezTo>
                <a:cubicBezTo>
                  <a:pt x="229" y="201"/>
                  <a:pt x="230" y="202"/>
                  <a:pt x="232" y="202"/>
                </a:cubicBezTo>
                <a:cubicBezTo>
                  <a:pt x="233" y="202"/>
                  <a:pt x="234" y="202"/>
                  <a:pt x="235" y="203"/>
                </a:cubicBezTo>
                <a:cubicBezTo>
                  <a:pt x="235" y="203"/>
                  <a:pt x="236" y="202"/>
                  <a:pt x="236" y="203"/>
                </a:cubicBezTo>
                <a:cubicBezTo>
                  <a:pt x="238" y="203"/>
                  <a:pt x="239" y="204"/>
                  <a:pt x="240" y="204"/>
                </a:cubicBezTo>
                <a:cubicBezTo>
                  <a:pt x="245" y="206"/>
                  <a:pt x="250" y="205"/>
                  <a:pt x="255" y="206"/>
                </a:cubicBezTo>
                <a:cubicBezTo>
                  <a:pt x="255" y="206"/>
                  <a:pt x="255" y="206"/>
                  <a:pt x="255" y="206"/>
                </a:cubicBezTo>
                <a:cubicBezTo>
                  <a:pt x="256" y="207"/>
                  <a:pt x="256" y="207"/>
                  <a:pt x="256" y="207"/>
                </a:cubicBezTo>
                <a:cubicBezTo>
                  <a:pt x="256" y="207"/>
                  <a:pt x="256" y="207"/>
                  <a:pt x="256" y="207"/>
                </a:cubicBezTo>
                <a:cubicBezTo>
                  <a:pt x="255" y="207"/>
                  <a:pt x="255" y="208"/>
                  <a:pt x="254" y="208"/>
                </a:cubicBezTo>
                <a:cubicBezTo>
                  <a:pt x="255" y="208"/>
                  <a:pt x="256" y="208"/>
                  <a:pt x="257" y="208"/>
                </a:cubicBezTo>
                <a:cubicBezTo>
                  <a:pt x="259" y="209"/>
                  <a:pt x="262" y="209"/>
                  <a:pt x="264" y="209"/>
                </a:cubicBezTo>
                <a:cubicBezTo>
                  <a:pt x="264" y="210"/>
                  <a:pt x="266" y="209"/>
                  <a:pt x="267" y="210"/>
                </a:cubicBezTo>
                <a:cubicBezTo>
                  <a:pt x="267" y="210"/>
                  <a:pt x="267" y="210"/>
                  <a:pt x="267" y="210"/>
                </a:cubicBezTo>
                <a:cubicBezTo>
                  <a:pt x="268" y="211"/>
                  <a:pt x="269" y="211"/>
                  <a:pt x="270" y="211"/>
                </a:cubicBezTo>
                <a:cubicBezTo>
                  <a:pt x="272" y="212"/>
                  <a:pt x="274" y="213"/>
                  <a:pt x="276" y="213"/>
                </a:cubicBezTo>
                <a:cubicBezTo>
                  <a:pt x="279" y="212"/>
                  <a:pt x="278" y="209"/>
                  <a:pt x="279" y="207"/>
                </a:cubicBezTo>
                <a:cubicBezTo>
                  <a:pt x="280" y="207"/>
                  <a:pt x="280" y="206"/>
                  <a:pt x="281" y="205"/>
                </a:cubicBezTo>
                <a:cubicBezTo>
                  <a:pt x="281" y="205"/>
                  <a:pt x="282" y="204"/>
                  <a:pt x="283" y="204"/>
                </a:cubicBezTo>
                <a:cubicBezTo>
                  <a:pt x="283" y="203"/>
                  <a:pt x="284" y="204"/>
                  <a:pt x="285" y="204"/>
                </a:cubicBezTo>
                <a:cubicBezTo>
                  <a:pt x="286" y="204"/>
                  <a:pt x="287" y="203"/>
                  <a:pt x="288" y="202"/>
                </a:cubicBezTo>
                <a:cubicBezTo>
                  <a:pt x="288" y="201"/>
                  <a:pt x="288" y="201"/>
                  <a:pt x="289" y="200"/>
                </a:cubicBezTo>
                <a:cubicBezTo>
                  <a:pt x="289" y="200"/>
                  <a:pt x="290" y="200"/>
                  <a:pt x="290" y="199"/>
                </a:cubicBezTo>
                <a:cubicBezTo>
                  <a:pt x="290" y="199"/>
                  <a:pt x="291" y="198"/>
                  <a:pt x="291" y="197"/>
                </a:cubicBezTo>
                <a:cubicBezTo>
                  <a:pt x="292" y="195"/>
                  <a:pt x="295" y="195"/>
                  <a:pt x="297" y="195"/>
                </a:cubicBezTo>
                <a:cubicBezTo>
                  <a:pt x="300" y="194"/>
                  <a:pt x="302" y="194"/>
                  <a:pt x="304" y="193"/>
                </a:cubicBezTo>
                <a:cubicBezTo>
                  <a:pt x="306" y="192"/>
                  <a:pt x="307" y="191"/>
                  <a:pt x="309" y="192"/>
                </a:cubicBezTo>
                <a:cubicBezTo>
                  <a:pt x="310" y="192"/>
                  <a:pt x="311" y="193"/>
                  <a:pt x="312" y="193"/>
                </a:cubicBezTo>
                <a:cubicBezTo>
                  <a:pt x="314" y="193"/>
                  <a:pt x="316" y="193"/>
                  <a:pt x="318" y="193"/>
                </a:cubicBezTo>
                <a:cubicBezTo>
                  <a:pt x="318" y="194"/>
                  <a:pt x="318" y="194"/>
                  <a:pt x="319" y="194"/>
                </a:cubicBezTo>
                <a:cubicBezTo>
                  <a:pt x="320" y="194"/>
                  <a:pt x="322" y="193"/>
                  <a:pt x="323" y="194"/>
                </a:cubicBezTo>
                <a:cubicBezTo>
                  <a:pt x="325" y="194"/>
                  <a:pt x="325" y="195"/>
                  <a:pt x="326" y="195"/>
                </a:cubicBezTo>
                <a:cubicBezTo>
                  <a:pt x="326" y="192"/>
                  <a:pt x="328" y="190"/>
                  <a:pt x="329" y="188"/>
                </a:cubicBezTo>
                <a:cubicBezTo>
                  <a:pt x="329" y="187"/>
                  <a:pt x="329" y="187"/>
                  <a:pt x="330" y="187"/>
                </a:cubicBezTo>
                <a:cubicBezTo>
                  <a:pt x="330" y="187"/>
                  <a:pt x="331" y="187"/>
                  <a:pt x="331" y="187"/>
                </a:cubicBezTo>
                <a:cubicBezTo>
                  <a:pt x="332" y="186"/>
                  <a:pt x="331" y="187"/>
                  <a:pt x="332" y="186"/>
                </a:cubicBezTo>
                <a:cubicBezTo>
                  <a:pt x="333" y="185"/>
                  <a:pt x="335" y="182"/>
                  <a:pt x="336" y="183"/>
                </a:cubicBezTo>
                <a:cubicBezTo>
                  <a:pt x="338" y="184"/>
                  <a:pt x="336" y="187"/>
                  <a:pt x="338" y="189"/>
                </a:cubicBezTo>
                <a:cubicBezTo>
                  <a:pt x="340" y="190"/>
                  <a:pt x="343" y="189"/>
                  <a:pt x="345" y="190"/>
                </a:cubicBezTo>
                <a:cubicBezTo>
                  <a:pt x="348" y="190"/>
                  <a:pt x="351" y="190"/>
                  <a:pt x="352" y="187"/>
                </a:cubicBezTo>
                <a:cubicBezTo>
                  <a:pt x="353" y="185"/>
                  <a:pt x="353" y="183"/>
                  <a:pt x="353" y="181"/>
                </a:cubicBezTo>
                <a:cubicBezTo>
                  <a:pt x="353" y="178"/>
                  <a:pt x="354" y="176"/>
                  <a:pt x="356" y="175"/>
                </a:cubicBezTo>
                <a:cubicBezTo>
                  <a:pt x="357" y="174"/>
                  <a:pt x="359" y="175"/>
                  <a:pt x="360" y="173"/>
                </a:cubicBezTo>
                <a:cubicBezTo>
                  <a:pt x="361" y="173"/>
                  <a:pt x="361" y="172"/>
                  <a:pt x="362" y="172"/>
                </a:cubicBezTo>
                <a:cubicBezTo>
                  <a:pt x="363" y="171"/>
                  <a:pt x="363" y="171"/>
                  <a:pt x="364" y="170"/>
                </a:cubicBezTo>
                <a:cubicBezTo>
                  <a:pt x="365" y="167"/>
                  <a:pt x="366" y="167"/>
                  <a:pt x="368" y="166"/>
                </a:cubicBezTo>
                <a:cubicBezTo>
                  <a:pt x="370" y="165"/>
                  <a:pt x="370" y="164"/>
                  <a:pt x="372" y="164"/>
                </a:cubicBezTo>
                <a:cubicBezTo>
                  <a:pt x="374" y="164"/>
                  <a:pt x="375" y="163"/>
                  <a:pt x="376" y="163"/>
                </a:cubicBezTo>
                <a:cubicBezTo>
                  <a:pt x="378" y="163"/>
                  <a:pt x="379" y="163"/>
                  <a:pt x="379" y="161"/>
                </a:cubicBezTo>
                <a:cubicBezTo>
                  <a:pt x="379" y="160"/>
                  <a:pt x="379" y="160"/>
                  <a:pt x="379" y="159"/>
                </a:cubicBezTo>
                <a:cubicBezTo>
                  <a:pt x="379" y="158"/>
                  <a:pt x="380" y="157"/>
                  <a:pt x="380" y="156"/>
                </a:cubicBezTo>
                <a:cubicBezTo>
                  <a:pt x="380" y="156"/>
                  <a:pt x="380" y="155"/>
                  <a:pt x="380" y="154"/>
                </a:cubicBezTo>
                <a:cubicBezTo>
                  <a:pt x="380" y="152"/>
                  <a:pt x="380" y="152"/>
                  <a:pt x="379" y="152"/>
                </a:cubicBezTo>
                <a:cubicBezTo>
                  <a:pt x="377" y="151"/>
                  <a:pt x="377" y="151"/>
                  <a:pt x="376" y="149"/>
                </a:cubicBezTo>
                <a:cubicBezTo>
                  <a:pt x="376" y="149"/>
                  <a:pt x="376" y="148"/>
                  <a:pt x="376" y="147"/>
                </a:cubicBezTo>
                <a:cubicBezTo>
                  <a:pt x="376" y="147"/>
                  <a:pt x="375" y="146"/>
                  <a:pt x="376" y="145"/>
                </a:cubicBezTo>
                <a:cubicBezTo>
                  <a:pt x="376" y="144"/>
                  <a:pt x="378" y="142"/>
                  <a:pt x="379" y="142"/>
                </a:cubicBezTo>
                <a:cubicBezTo>
                  <a:pt x="379" y="142"/>
                  <a:pt x="381" y="141"/>
                  <a:pt x="381" y="141"/>
                </a:cubicBezTo>
                <a:cubicBezTo>
                  <a:pt x="382" y="138"/>
                  <a:pt x="378" y="139"/>
                  <a:pt x="378" y="138"/>
                </a:cubicBezTo>
                <a:cubicBezTo>
                  <a:pt x="376" y="136"/>
                  <a:pt x="377" y="131"/>
                  <a:pt x="379" y="130"/>
                </a:cubicBezTo>
                <a:cubicBezTo>
                  <a:pt x="379" y="130"/>
                  <a:pt x="380" y="129"/>
                  <a:pt x="381" y="129"/>
                </a:cubicBezTo>
                <a:cubicBezTo>
                  <a:pt x="382" y="129"/>
                  <a:pt x="383" y="130"/>
                  <a:pt x="384" y="130"/>
                </a:cubicBezTo>
                <a:cubicBezTo>
                  <a:pt x="385" y="129"/>
                  <a:pt x="385" y="129"/>
                  <a:pt x="386" y="128"/>
                </a:cubicBezTo>
                <a:cubicBezTo>
                  <a:pt x="386" y="127"/>
                  <a:pt x="387" y="125"/>
                  <a:pt x="388" y="124"/>
                </a:cubicBezTo>
                <a:cubicBezTo>
                  <a:pt x="389" y="123"/>
                  <a:pt x="390" y="122"/>
                  <a:pt x="390" y="121"/>
                </a:cubicBezTo>
                <a:cubicBezTo>
                  <a:pt x="390" y="121"/>
                  <a:pt x="390" y="119"/>
                  <a:pt x="390" y="118"/>
                </a:cubicBezTo>
                <a:cubicBezTo>
                  <a:pt x="390" y="117"/>
                  <a:pt x="390" y="117"/>
                  <a:pt x="389" y="116"/>
                </a:cubicBezTo>
                <a:cubicBezTo>
                  <a:pt x="389" y="115"/>
                  <a:pt x="389" y="115"/>
                  <a:pt x="389" y="114"/>
                </a:cubicBezTo>
                <a:cubicBezTo>
                  <a:pt x="388" y="114"/>
                  <a:pt x="388" y="113"/>
                  <a:pt x="388" y="113"/>
                </a:cubicBezTo>
                <a:cubicBezTo>
                  <a:pt x="386" y="112"/>
                  <a:pt x="384" y="113"/>
                  <a:pt x="383" y="112"/>
                </a:cubicBezTo>
                <a:cubicBezTo>
                  <a:pt x="381" y="111"/>
                  <a:pt x="380" y="110"/>
                  <a:pt x="379" y="109"/>
                </a:cubicBezTo>
                <a:cubicBezTo>
                  <a:pt x="379" y="109"/>
                  <a:pt x="378" y="108"/>
                  <a:pt x="379" y="107"/>
                </a:cubicBezTo>
                <a:cubicBezTo>
                  <a:pt x="379" y="106"/>
                  <a:pt x="382" y="107"/>
                  <a:pt x="383" y="107"/>
                </a:cubicBezTo>
                <a:cubicBezTo>
                  <a:pt x="386" y="107"/>
                  <a:pt x="385" y="105"/>
                  <a:pt x="387" y="103"/>
                </a:cubicBezTo>
                <a:cubicBezTo>
                  <a:pt x="388" y="102"/>
                  <a:pt x="392" y="103"/>
                  <a:pt x="393" y="105"/>
                </a:cubicBezTo>
                <a:cubicBezTo>
                  <a:pt x="394" y="106"/>
                  <a:pt x="394" y="108"/>
                  <a:pt x="395" y="108"/>
                </a:cubicBezTo>
                <a:cubicBezTo>
                  <a:pt x="396" y="109"/>
                  <a:pt x="397" y="108"/>
                  <a:pt x="398" y="108"/>
                </a:cubicBezTo>
                <a:cubicBezTo>
                  <a:pt x="400" y="108"/>
                  <a:pt x="401" y="106"/>
                  <a:pt x="404" y="106"/>
                </a:cubicBezTo>
                <a:cubicBezTo>
                  <a:pt x="405" y="106"/>
                  <a:pt x="405" y="106"/>
                  <a:pt x="406" y="105"/>
                </a:cubicBezTo>
                <a:cubicBezTo>
                  <a:pt x="407" y="105"/>
                  <a:pt x="408" y="105"/>
                  <a:pt x="409" y="104"/>
                </a:cubicBezTo>
                <a:cubicBezTo>
                  <a:pt x="410" y="103"/>
                  <a:pt x="413" y="102"/>
                  <a:pt x="414" y="100"/>
                </a:cubicBezTo>
                <a:cubicBezTo>
                  <a:pt x="415" y="97"/>
                  <a:pt x="412" y="98"/>
                  <a:pt x="410" y="96"/>
                </a:cubicBezTo>
                <a:cubicBezTo>
                  <a:pt x="408" y="94"/>
                  <a:pt x="411" y="91"/>
                  <a:pt x="413" y="88"/>
                </a:cubicBezTo>
                <a:cubicBezTo>
                  <a:pt x="414" y="87"/>
                  <a:pt x="415" y="86"/>
                  <a:pt x="416" y="85"/>
                </a:cubicBezTo>
                <a:cubicBezTo>
                  <a:pt x="416" y="85"/>
                  <a:pt x="416" y="85"/>
                  <a:pt x="416" y="84"/>
                </a:cubicBezTo>
                <a:cubicBezTo>
                  <a:pt x="416" y="84"/>
                  <a:pt x="417" y="83"/>
                  <a:pt x="417" y="83"/>
                </a:cubicBezTo>
                <a:cubicBezTo>
                  <a:pt x="417" y="82"/>
                  <a:pt x="417" y="80"/>
                  <a:pt x="416" y="79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7236362" y="4823661"/>
            <a:ext cx="24934" cy="29608"/>
          </a:xfrm>
          <a:custGeom>
            <a:avLst/>
            <a:gdLst/>
            <a:ahLst/>
            <a:cxnLst>
              <a:cxn ang="0">
                <a:pos x="11" y="2"/>
              </a:cxn>
              <a:cxn ang="0">
                <a:pos x="9" y="1"/>
              </a:cxn>
              <a:cxn ang="0">
                <a:pos x="9" y="0"/>
              </a:cxn>
              <a:cxn ang="0">
                <a:pos x="6" y="1"/>
              </a:cxn>
              <a:cxn ang="0">
                <a:pos x="5" y="3"/>
              </a:cxn>
              <a:cxn ang="0">
                <a:pos x="3" y="4"/>
              </a:cxn>
              <a:cxn ang="0">
                <a:pos x="2" y="6"/>
              </a:cxn>
              <a:cxn ang="0">
                <a:pos x="1" y="8"/>
              </a:cxn>
              <a:cxn ang="0">
                <a:pos x="0" y="10"/>
              </a:cxn>
              <a:cxn ang="0">
                <a:pos x="0" y="12"/>
              </a:cxn>
              <a:cxn ang="0">
                <a:pos x="1" y="14"/>
              </a:cxn>
              <a:cxn ang="0">
                <a:pos x="3" y="15"/>
              </a:cxn>
              <a:cxn ang="0">
                <a:pos x="7" y="16"/>
              </a:cxn>
              <a:cxn ang="0">
                <a:pos x="9" y="15"/>
              </a:cxn>
              <a:cxn ang="0">
                <a:pos x="12" y="11"/>
              </a:cxn>
              <a:cxn ang="0">
                <a:pos x="12" y="6"/>
              </a:cxn>
              <a:cxn ang="0">
                <a:pos x="12" y="4"/>
              </a:cxn>
              <a:cxn ang="0">
                <a:pos x="11" y="2"/>
              </a:cxn>
            </a:cxnLst>
            <a:rect l="0" t="0" r="r" b="b"/>
            <a:pathLst>
              <a:path w="13" h="16">
                <a:moveTo>
                  <a:pt x="11" y="2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0"/>
                </a:cubicBezTo>
                <a:cubicBezTo>
                  <a:pt x="9" y="0"/>
                  <a:pt x="6" y="1"/>
                  <a:pt x="6" y="1"/>
                </a:cubicBezTo>
                <a:cubicBezTo>
                  <a:pt x="6" y="2"/>
                  <a:pt x="5" y="2"/>
                  <a:pt x="5" y="3"/>
                </a:cubicBezTo>
                <a:cubicBezTo>
                  <a:pt x="4" y="3"/>
                  <a:pt x="4" y="3"/>
                  <a:pt x="3" y="4"/>
                </a:cubicBezTo>
                <a:cubicBezTo>
                  <a:pt x="3" y="5"/>
                  <a:pt x="3" y="5"/>
                  <a:pt x="2" y="6"/>
                </a:cubicBezTo>
                <a:cubicBezTo>
                  <a:pt x="2" y="7"/>
                  <a:pt x="1" y="7"/>
                  <a:pt x="1" y="8"/>
                </a:cubicBezTo>
                <a:cubicBezTo>
                  <a:pt x="1" y="9"/>
                  <a:pt x="0" y="9"/>
                  <a:pt x="0" y="10"/>
                </a:cubicBezTo>
                <a:cubicBezTo>
                  <a:pt x="0" y="11"/>
                  <a:pt x="0" y="12"/>
                  <a:pt x="0" y="12"/>
                </a:cubicBezTo>
                <a:cubicBezTo>
                  <a:pt x="0" y="13"/>
                  <a:pt x="0" y="14"/>
                  <a:pt x="1" y="14"/>
                </a:cubicBezTo>
                <a:cubicBezTo>
                  <a:pt x="2" y="15"/>
                  <a:pt x="2" y="15"/>
                  <a:pt x="3" y="15"/>
                </a:cubicBezTo>
                <a:cubicBezTo>
                  <a:pt x="5" y="15"/>
                  <a:pt x="6" y="16"/>
                  <a:pt x="7" y="16"/>
                </a:cubicBezTo>
                <a:cubicBezTo>
                  <a:pt x="8" y="16"/>
                  <a:pt x="9" y="16"/>
                  <a:pt x="9" y="15"/>
                </a:cubicBezTo>
                <a:cubicBezTo>
                  <a:pt x="11" y="14"/>
                  <a:pt x="11" y="12"/>
                  <a:pt x="12" y="11"/>
                </a:cubicBezTo>
                <a:cubicBezTo>
                  <a:pt x="12" y="9"/>
                  <a:pt x="13" y="7"/>
                  <a:pt x="12" y="6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3"/>
                  <a:pt x="11" y="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1" name="Group 20"/>
          <p:cNvGrpSpPr/>
          <p:nvPr/>
        </p:nvGrpSpPr>
        <p:grpSpPr>
          <a:xfrm>
            <a:off x="5777729" y="4240832"/>
            <a:ext cx="1444607" cy="1429022"/>
            <a:chOff x="1554491" y="4533230"/>
            <a:chExt cx="774055" cy="76570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554491" y="4533230"/>
              <a:ext cx="725625" cy="705584"/>
            </a:xfrm>
            <a:custGeom>
              <a:avLst/>
              <a:gdLst/>
              <a:ahLst/>
              <a:cxnLst>
                <a:cxn ang="0">
                  <a:pos x="737" y="191"/>
                </a:cxn>
                <a:cxn ang="0">
                  <a:pos x="702" y="174"/>
                </a:cxn>
                <a:cxn ang="0">
                  <a:pos x="633" y="143"/>
                </a:cxn>
                <a:cxn ang="0">
                  <a:pos x="577" y="126"/>
                </a:cxn>
                <a:cxn ang="0">
                  <a:pos x="539" y="101"/>
                </a:cxn>
                <a:cxn ang="0">
                  <a:pos x="509" y="70"/>
                </a:cxn>
                <a:cxn ang="0">
                  <a:pos x="472" y="38"/>
                </a:cxn>
                <a:cxn ang="0">
                  <a:pos x="432" y="4"/>
                </a:cxn>
                <a:cxn ang="0">
                  <a:pos x="374" y="39"/>
                </a:cxn>
                <a:cxn ang="0">
                  <a:pos x="323" y="113"/>
                </a:cxn>
                <a:cxn ang="0">
                  <a:pos x="290" y="145"/>
                </a:cxn>
                <a:cxn ang="0">
                  <a:pos x="210" y="138"/>
                </a:cxn>
                <a:cxn ang="0">
                  <a:pos x="190" y="179"/>
                </a:cxn>
                <a:cxn ang="0">
                  <a:pos x="171" y="211"/>
                </a:cxn>
                <a:cxn ang="0">
                  <a:pos x="129" y="219"/>
                </a:cxn>
                <a:cxn ang="0">
                  <a:pos x="81" y="208"/>
                </a:cxn>
                <a:cxn ang="0">
                  <a:pos x="38" y="213"/>
                </a:cxn>
                <a:cxn ang="0">
                  <a:pos x="10" y="238"/>
                </a:cxn>
                <a:cxn ang="0">
                  <a:pos x="32" y="250"/>
                </a:cxn>
                <a:cxn ang="0">
                  <a:pos x="17" y="266"/>
                </a:cxn>
                <a:cxn ang="0">
                  <a:pos x="52" y="283"/>
                </a:cxn>
                <a:cxn ang="0">
                  <a:pos x="90" y="299"/>
                </a:cxn>
                <a:cxn ang="0">
                  <a:pos x="133" y="320"/>
                </a:cxn>
                <a:cxn ang="0">
                  <a:pos x="153" y="355"/>
                </a:cxn>
                <a:cxn ang="0">
                  <a:pos x="172" y="389"/>
                </a:cxn>
                <a:cxn ang="0">
                  <a:pos x="214" y="405"/>
                </a:cxn>
                <a:cxn ang="0">
                  <a:pos x="211" y="434"/>
                </a:cxn>
                <a:cxn ang="0">
                  <a:pos x="198" y="438"/>
                </a:cxn>
                <a:cxn ang="0">
                  <a:pos x="233" y="507"/>
                </a:cxn>
                <a:cxn ang="0">
                  <a:pos x="203" y="491"/>
                </a:cxn>
                <a:cxn ang="0">
                  <a:pos x="189" y="565"/>
                </a:cxn>
                <a:cxn ang="0">
                  <a:pos x="166" y="637"/>
                </a:cxn>
                <a:cxn ang="0">
                  <a:pos x="197" y="661"/>
                </a:cxn>
                <a:cxn ang="0">
                  <a:pos x="265" y="684"/>
                </a:cxn>
                <a:cxn ang="0">
                  <a:pos x="324" y="681"/>
                </a:cxn>
                <a:cxn ang="0">
                  <a:pos x="346" y="687"/>
                </a:cxn>
                <a:cxn ang="0">
                  <a:pos x="372" y="700"/>
                </a:cxn>
                <a:cxn ang="0">
                  <a:pos x="382" y="707"/>
                </a:cxn>
                <a:cxn ang="0">
                  <a:pos x="431" y="685"/>
                </a:cxn>
                <a:cxn ang="0">
                  <a:pos x="464" y="634"/>
                </a:cxn>
                <a:cxn ang="0">
                  <a:pos x="511" y="626"/>
                </a:cxn>
                <a:cxn ang="0">
                  <a:pos x="536" y="632"/>
                </a:cxn>
                <a:cxn ang="0">
                  <a:pos x="566" y="642"/>
                </a:cxn>
                <a:cxn ang="0">
                  <a:pos x="621" y="658"/>
                </a:cxn>
                <a:cxn ang="0">
                  <a:pos x="650" y="627"/>
                </a:cxn>
                <a:cxn ang="0">
                  <a:pos x="687" y="597"/>
                </a:cxn>
                <a:cxn ang="0">
                  <a:pos x="660" y="562"/>
                </a:cxn>
                <a:cxn ang="0">
                  <a:pos x="652" y="515"/>
                </a:cxn>
                <a:cxn ang="0">
                  <a:pos x="667" y="480"/>
                </a:cxn>
                <a:cxn ang="0">
                  <a:pos x="663" y="436"/>
                </a:cxn>
                <a:cxn ang="0">
                  <a:pos x="658" y="409"/>
                </a:cxn>
                <a:cxn ang="0">
                  <a:pos x="614" y="391"/>
                </a:cxn>
                <a:cxn ang="0">
                  <a:pos x="658" y="330"/>
                </a:cxn>
                <a:cxn ang="0">
                  <a:pos x="703" y="303"/>
                </a:cxn>
                <a:cxn ang="0">
                  <a:pos x="704" y="300"/>
                </a:cxn>
                <a:cxn ang="0">
                  <a:pos x="716" y="221"/>
                </a:cxn>
              </a:cxnLst>
              <a:rect l="0" t="0" r="r" b="b"/>
              <a:pathLst>
                <a:path w="738" h="718">
                  <a:moveTo>
                    <a:pt x="437" y="718"/>
                  </a:moveTo>
                  <a:cubicBezTo>
                    <a:pt x="439" y="716"/>
                    <a:pt x="441" y="714"/>
                    <a:pt x="442" y="710"/>
                  </a:cubicBezTo>
                  <a:cubicBezTo>
                    <a:pt x="442" y="710"/>
                    <a:pt x="442" y="710"/>
                    <a:pt x="442" y="710"/>
                  </a:cubicBezTo>
                  <a:cubicBezTo>
                    <a:pt x="440" y="711"/>
                    <a:pt x="438" y="715"/>
                    <a:pt x="437" y="718"/>
                  </a:cubicBezTo>
                  <a:moveTo>
                    <a:pt x="350" y="705"/>
                  </a:moveTo>
                  <a:cubicBezTo>
                    <a:pt x="350" y="705"/>
                    <a:pt x="349" y="705"/>
                    <a:pt x="349" y="705"/>
                  </a:cubicBezTo>
                  <a:cubicBezTo>
                    <a:pt x="349" y="705"/>
                    <a:pt x="350" y="705"/>
                    <a:pt x="350" y="705"/>
                  </a:cubicBezTo>
                  <a:moveTo>
                    <a:pt x="737" y="191"/>
                  </a:moveTo>
                  <a:cubicBezTo>
                    <a:pt x="738" y="189"/>
                    <a:pt x="738" y="186"/>
                    <a:pt x="737" y="184"/>
                  </a:cubicBezTo>
                  <a:cubicBezTo>
                    <a:pt x="735" y="181"/>
                    <a:pt x="733" y="182"/>
                    <a:pt x="731" y="181"/>
                  </a:cubicBezTo>
                  <a:cubicBezTo>
                    <a:pt x="730" y="181"/>
                    <a:pt x="729" y="180"/>
                    <a:pt x="728" y="179"/>
                  </a:cubicBezTo>
                  <a:cubicBezTo>
                    <a:pt x="729" y="179"/>
                    <a:pt x="725" y="177"/>
                    <a:pt x="726" y="177"/>
                  </a:cubicBezTo>
                  <a:cubicBezTo>
                    <a:pt x="723" y="176"/>
                    <a:pt x="720" y="176"/>
                    <a:pt x="717" y="176"/>
                  </a:cubicBezTo>
                  <a:cubicBezTo>
                    <a:pt x="714" y="176"/>
                    <a:pt x="708" y="177"/>
                    <a:pt x="705" y="176"/>
                  </a:cubicBezTo>
                  <a:cubicBezTo>
                    <a:pt x="704" y="176"/>
                    <a:pt x="705" y="175"/>
                    <a:pt x="704" y="175"/>
                  </a:cubicBezTo>
                  <a:cubicBezTo>
                    <a:pt x="703" y="174"/>
                    <a:pt x="702" y="174"/>
                    <a:pt x="702" y="174"/>
                  </a:cubicBezTo>
                  <a:cubicBezTo>
                    <a:pt x="699" y="171"/>
                    <a:pt x="699" y="168"/>
                    <a:pt x="697" y="166"/>
                  </a:cubicBezTo>
                  <a:cubicBezTo>
                    <a:pt x="691" y="162"/>
                    <a:pt x="685" y="162"/>
                    <a:pt x="678" y="162"/>
                  </a:cubicBezTo>
                  <a:cubicBezTo>
                    <a:pt x="674" y="162"/>
                    <a:pt x="671" y="162"/>
                    <a:pt x="668" y="163"/>
                  </a:cubicBezTo>
                  <a:cubicBezTo>
                    <a:pt x="664" y="164"/>
                    <a:pt x="662" y="167"/>
                    <a:pt x="658" y="167"/>
                  </a:cubicBezTo>
                  <a:cubicBezTo>
                    <a:pt x="654" y="166"/>
                    <a:pt x="654" y="164"/>
                    <a:pt x="652" y="161"/>
                  </a:cubicBezTo>
                  <a:cubicBezTo>
                    <a:pt x="652" y="159"/>
                    <a:pt x="652" y="159"/>
                    <a:pt x="651" y="157"/>
                  </a:cubicBezTo>
                  <a:cubicBezTo>
                    <a:pt x="651" y="156"/>
                    <a:pt x="649" y="155"/>
                    <a:pt x="648" y="154"/>
                  </a:cubicBezTo>
                  <a:cubicBezTo>
                    <a:pt x="643" y="148"/>
                    <a:pt x="639" y="146"/>
                    <a:pt x="633" y="143"/>
                  </a:cubicBezTo>
                  <a:cubicBezTo>
                    <a:pt x="629" y="141"/>
                    <a:pt x="628" y="139"/>
                    <a:pt x="624" y="142"/>
                  </a:cubicBezTo>
                  <a:cubicBezTo>
                    <a:pt x="618" y="145"/>
                    <a:pt x="617" y="142"/>
                    <a:pt x="612" y="139"/>
                  </a:cubicBezTo>
                  <a:cubicBezTo>
                    <a:pt x="609" y="137"/>
                    <a:pt x="606" y="136"/>
                    <a:pt x="601" y="136"/>
                  </a:cubicBezTo>
                  <a:cubicBezTo>
                    <a:pt x="600" y="136"/>
                    <a:pt x="598" y="136"/>
                    <a:pt x="597" y="137"/>
                  </a:cubicBezTo>
                  <a:cubicBezTo>
                    <a:pt x="595" y="137"/>
                    <a:pt x="594" y="139"/>
                    <a:pt x="593" y="140"/>
                  </a:cubicBezTo>
                  <a:cubicBezTo>
                    <a:pt x="589" y="142"/>
                    <a:pt x="584" y="134"/>
                    <a:pt x="583" y="132"/>
                  </a:cubicBezTo>
                  <a:cubicBezTo>
                    <a:pt x="583" y="131"/>
                    <a:pt x="583" y="129"/>
                    <a:pt x="582" y="128"/>
                  </a:cubicBezTo>
                  <a:cubicBezTo>
                    <a:pt x="581" y="126"/>
                    <a:pt x="579" y="127"/>
                    <a:pt x="577" y="126"/>
                  </a:cubicBezTo>
                  <a:cubicBezTo>
                    <a:pt x="569" y="123"/>
                    <a:pt x="564" y="116"/>
                    <a:pt x="555" y="116"/>
                  </a:cubicBezTo>
                  <a:cubicBezTo>
                    <a:pt x="554" y="111"/>
                    <a:pt x="553" y="107"/>
                    <a:pt x="553" y="102"/>
                  </a:cubicBezTo>
                  <a:cubicBezTo>
                    <a:pt x="553" y="101"/>
                    <a:pt x="552" y="99"/>
                    <a:pt x="553" y="97"/>
                  </a:cubicBezTo>
                  <a:cubicBezTo>
                    <a:pt x="554" y="94"/>
                    <a:pt x="557" y="92"/>
                    <a:pt x="554" y="89"/>
                  </a:cubicBezTo>
                  <a:cubicBezTo>
                    <a:pt x="552" y="88"/>
                    <a:pt x="551" y="87"/>
                    <a:pt x="549" y="87"/>
                  </a:cubicBezTo>
                  <a:cubicBezTo>
                    <a:pt x="547" y="88"/>
                    <a:pt x="545" y="90"/>
                    <a:pt x="544" y="91"/>
                  </a:cubicBezTo>
                  <a:cubicBezTo>
                    <a:pt x="544" y="93"/>
                    <a:pt x="545" y="96"/>
                    <a:pt x="544" y="98"/>
                  </a:cubicBezTo>
                  <a:cubicBezTo>
                    <a:pt x="543" y="99"/>
                    <a:pt x="540" y="100"/>
                    <a:pt x="539" y="101"/>
                  </a:cubicBezTo>
                  <a:cubicBezTo>
                    <a:pt x="536" y="103"/>
                    <a:pt x="532" y="106"/>
                    <a:pt x="529" y="105"/>
                  </a:cubicBezTo>
                  <a:cubicBezTo>
                    <a:pt x="526" y="104"/>
                    <a:pt x="527" y="104"/>
                    <a:pt x="525" y="102"/>
                  </a:cubicBezTo>
                  <a:cubicBezTo>
                    <a:pt x="522" y="100"/>
                    <a:pt x="522" y="101"/>
                    <a:pt x="521" y="97"/>
                  </a:cubicBezTo>
                  <a:cubicBezTo>
                    <a:pt x="520" y="95"/>
                    <a:pt x="520" y="88"/>
                    <a:pt x="518" y="86"/>
                  </a:cubicBezTo>
                  <a:cubicBezTo>
                    <a:pt x="516" y="85"/>
                    <a:pt x="514" y="87"/>
                    <a:pt x="513" y="85"/>
                  </a:cubicBezTo>
                  <a:cubicBezTo>
                    <a:pt x="512" y="85"/>
                    <a:pt x="512" y="80"/>
                    <a:pt x="513" y="80"/>
                  </a:cubicBezTo>
                  <a:cubicBezTo>
                    <a:pt x="514" y="77"/>
                    <a:pt x="517" y="80"/>
                    <a:pt x="517" y="76"/>
                  </a:cubicBezTo>
                  <a:cubicBezTo>
                    <a:pt x="518" y="72"/>
                    <a:pt x="512" y="71"/>
                    <a:pt x="509" y="70"/>
                  </a:cubicBezTo>
                  <a:cubicBezTo>
                    <a:pt x="508" y="69"/>
                    <a:pt x="506" y="68"/>
                    <a:pt x="505" y="67"/>
                  </a:cubicBezTo>
                  <a:cubicBezTo>
                    <a:pt x="502" y="67"/>
                    <a:pt x="500" y="69"/>
                    <a:pt x="498" y="69"/>
                  </a:cubicBezTo>
                  <a:cubicBezTo>
                    <a:pt x="494" y="69"/>
                    <a:pt x="491" y="67"/>
                    <a:pt x="491" y="64"/>
                  </a:cubicBezTo>
                  <a:cubicBezTo>
                    <a:pt x="490" y="62"/>
                    <a:pt x="491" y="60"/>
                    <a:pt x="490" y="59"/>
                  </a:cubicBezTo>
                  <a:cubicBezTo>
                    <a:pt x="488" y="55"/>
                    <a:pt x="483" y="57"/>
                    <a:pt x="480" y="56"/>
                  </a:cubicBezTo>
                  <a:cubicBezTo>
                    <a:pt x="476" y="56"/>
                    <a:pt x="469" y="50"/>
                    <a:pt x="469" y="46"/>
                  </a:cubicBezTo>
                  <a:cubicBezTo>
                    <a:pt x="470" y="44"/>
                    <a:pt x="473" y="43"/>
                    <a:pt x="473" y="41"/>
                  </a:cubicBezTo>
                  <a:cubicBezTo>
                    <a:pt x="473" y="40"/>
                    <a:pt x="472" y="39"/>
                    <a:pt x="472" y="38"/>
                  </a:cubicBezTo>
                  <a:cubicBezTo>
                    <a:pt x="470" y="34"/>
                    <a:pt x="466" y="30"/>
                    <a:pt x="461" y="31"/>
                  </a:cubicBezTo>
                  <a:cubicBezTo>
                    <a:pt x="457" y="31"/>
                    <a:pt x="453" y="35"/>
                    <a:pt x="449" y="35"/>
                  </a:cubicBezTo>
                  <a:cubicBezTo>
                    <a:pt x="444" y="36"/>
                    <a:pt x="442" y="32"/>
                    <a:pt x="438" y="29"/>
                  </a:cubicBezTo>
                  <a:cubicBezTo>
                    <a:pt x="435" y="26"/>
                    <a:pt x="434" y="24"/>
                    <a:pt x="433" y="20"/>
                  </a:cubicBezTo>
                  <a:cubicBezTo>
                    <a:pt x="433" y="17"/>
                    <a:pt x="433" y="13"/>
                    <a:pt x="433" y="10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7"/>
                    <a:pt x="434" y="8"/>
                    <a:pt x="433" y="7"/>
                  </a:cubicBezTo>
                  <a:cubicBezTo>
                    <a:pt x="433" y="7"/>
                    <a:pt x="432" y="4"/>
                    <a:pt x="432" y="4"/>
                  </a:cubicBezTo>
                  <a:cubicBezTo>
                    <a:pt x="431" y="3"/>
                    <a:pt x="429" y="2"/>
                    <a:pt x="427" y="1"/>
                  </a:cubicBezTo>
                  <a:cubicBezTo>
                    <a:pt x="422" y="0"/>
                    <a:pt x="418" y="1"/>
                    <a:pt x="416" y="5"/>
                  </a:cubicBezTo>
                  <a:cubicBezTo>
                    <a:pt x="415" y="6"/>
                    <a:pt x="415" y="7"/>
                    <a:pt x="415" y="8"/>
                  </a:cubicBezTo>
                  <a:cubicBezTo>
                    <a:pt x="414" y="8"/>
                    <a:pt x="412" y="9"/>
                    <a:pt x="411" y="10"/>
                  </a:cubicBezTo>
                  <a:cubicBezTo>
                    <a:pt x="410" y="11"/>
                    <a:pt x="410" y="14"/>
                    <a:pt x="408" y="15"/>
                  </a:cubicBezTo>
                  <a:cubicBezTo>
                    <a:pt x="406" y="18"/>
                    <a:pt x="403" y="20"/>
                    <a:pt x="401" y="23"/>
                  </a:cubicBezTo>
                  <a:cubicBezTo>
                    <a:pt x="396" y="31"/>
                    <a:pt x="387" y="29"/>
                    <a:pt x="380" y="33"/>
                  </a:cubicBezTo>
                  <a:cubicBezTo>
                    <a:pt x="378" y="35"/>
                    <a:pt x="375" y="37"/>
                    <a:pt x="374" y="39"/>
                  </a:cubicBezTo>
                  <a:cubicBezTo>
                    <a:pt x="372" y="41"/>
                    <a:pt x="373" y="43"/>
                    <a:pt x="373" y="45"/>
                  </a:cubicBezTo>
                  <a:cubicBezTo>
                    <a:pt x="372" y="51"/>
                    <a:pt x="370" y="55"/>
                    <a:pt x="368" y="61"/>
                  </a:cubicBezTo>
                  <a:cubicBezTo>
                    <a:pt x="367" y="65"/>
                    <a:pt x="369" y="70"/>
                    <a:pt x="368" y="74"/>
                  </a:cubicBezTo>
                  <a:cubicBezTo>
                    <a:pt x="367" y="79"/>
                    <a:pt x="365" y="86"/>
                    <a:pt x="361" y="90"/>
                  </a:cubicBezTo>
                  <a:cubicBezTo>
                    <a:pt x="358" y="94"/>
                    <a:pt x="352" y="95"/>
                    <a:pt x="348" y="97"/>
                  </a:cubicBezTo>
                  <a:cubicBezTo>
                    <a:pt x="345" y="99"/>
                    <a:pt x="341" y="102"/>
                    <a:pt x="338" y="105"/>
                  </a:cubicBezTo>
                  <a:cubicBezTo>
                    <a:pt x="335" y="106"/>
                    <a:pt x="334" y="107"/>
                    <a:pt x="331" y="108"/>
                  </a:cubicBezTo>
                  <a:cubicBezTo>
                    <a:pt x="328" y="109"/>
                    <a:pt x="326" y="112"/>
                    <a:pt x="323" y="113"/>
                  </a:cubicBezTo>
                  <a:cubicBezTo>
                    <a:pt x="321" y="115"/>
                    <a:pt x="317" y="114"/>
                    <a:pt x="314" y="115"/>
                  </a:cubicBezTo>
                  <a:cubicBezTo>
                    <a:pt x="311" y="116"/>
                    <a:pt x="310" y="118"/>
                    <a:pt x="307" y="119"/>
                  </a:cubicBezTo>
                  <a:cubicBezTo>
                    <a:pt x="304" y="122"/>
                    <a:pt x="298" y="120"/>
                    <a:pt x="295" y="122"/>
                  </a:cubicBezTo>
                  <a:cubicBezTo>
                    <a:pt x="293" y="123"/>
                    <a:pt x="293" y="125"/>
                    <a:pt x="292" y="126"/>
                  </a:cubicBezTo>
                  <a:cubicBezTo>
                    <a:pt x="290" y="128"/>
                    <a:pt x="287" y="128"/>
                    <a:pt x="284" y="128"/>
                  </a:cubicBezTo>
                  <a:cubicBezTo>
                    <a:pt x="282" y="128"/>
                    <a:pt x="280" y="127"/>
                    <a:pt x="279" y="129"/>
                  </a:cubicBezTo>
                  <a:cubicBezTo>
                    <a:pt x="278" y="131"/>
                    <a:pt x="280" y="134"/>
                    <a:pt x="280" y="136"/>
                  </a:cubicBezTo>
                  <a:cubicBezTo>
                    <a:pt x="282" y="141"/>
                    <a:pt x="285" y="144"/>
                    <a:pt x="290" y="145"/>
                  </a:cubicBezTo>
                  <a:cubicBezTo>
                    <a:pt x="292" y="151"/>
                    <a:pt x="286" y="152"/>
                    <a:pt x="282" y="154"/>
                  </a:cubicBezTo>
                  <a:cubicBezTo>
                    <a:pt x="278" y="156"/>
                    <a:pt x="275" y="158"/>
                    <a:pt x="271" y="157"/>
                  </a:cubicBezTo>
                  <a:cubicBezTo>
                    <a:pt x="269" y="156"/>
                    <a:pt x="268" y="155"/>
                    <a:pt x="266" y="155"/>
                  </a:cubicBezTo>
                  <a:cubicBezTo>
                    <a:pt x="263" y="155"/>
                    <a:pt x="262" y="156"/>
                    <a:pt x="259" y="157"/>
                  </a:cubicBezTo>
                  <a:cubicBezTo>
                    <a:pt x="255" y="159"/>
                    <a:pt x="249" y="159"/>
                    <a:pt x="245" y="157"/>
                  </a:cubicBezTo>
                  <a:cubicBezTo>
                    <a:pt x="237" y="152"/>
                    <a:pt x="224" y="155"/>
                    <a:pt x="219" y="148"/>
                  </a:cubicBezTo>
                  <a:cubicBezTo>
                    <a:pt x="218" y="147"/>
                    <a:pt x="217" y="145"/>
                    <a:pt x="216" y="143"/>
                  </a:cubicBezTo>
                  <a:cubicBezTo>
                    <a:pt x="214" y="142"/>
                    <a:pt x="211" y="141"/>
                    <a:pt x="210" y="138"/>
                  </a:cubicBezTo>
                  <a:cubicBezTo>
                    <a:pt x="210" y="136"/>
                    <a:pt x="210" y="133"/>
                    <a:pt x="210" y="131"/>
                  </a:cubicBezTo>
                  <a:cubicBezTo>
                    <a:pt x="210" y="129"/>
                    <a:pt x="209" y="127"/>
                    <a:pt x="209" y="124"/>
                  </a:cubicBezTo>
                  <a:cubicBezTo>
                    <a:pt x="205" y="122"/>
                    <a:pt x="192" y="122"/>
                    <a:pt x="188" y="126"/>
                  </a:cubicBezTo>
                  <a:cubicBezTo>
                    <a:pt x="185" y="128"/>
                    <a:pt x="182" y="130"/>
                    <a:pt x="179" y="132"/>
                  </a:cubicBezTo>
                  <a:cubicBezTo>
                    <a:pt x="177" y="136"/>
                    <a:pt x="177" y="142"/>
                    <a:pt x="179" y="146"/>
                  </a:cubicBezTo>
                  <a:cubicBezTo>
                    <a:pt x="181" y="150"/>
                    <a:pt x="180" y="154"/>
                    <a:pt x="182" y="158"/>
                  </a:cubicBezTo>
                  <a:cubicBezTo>
                    <a:pt x="183" y="160"/>
                    <a:pt x="184" y="161"/>
                    <a:pt x="185" y="163"/>
                  </a:cubicBezTo>
                  <a:cubicBezTo>
                    <a:pt x="188" y="168"/>
                    <a:pt x="190" y="174"/>
                    <a:pt x="190" y="179"/>
                  </a:cubicBezTo>
                  <a:cubicBezTo>
                    <a:pt x="191" y="186"/>
                    <a:pt x="192" y="194"/>
                    <a:pt x="193" y="202"/>
                  </a:cubicBezTo>
                  <a:cubicBezTo>
                    <a:pt x="193" y="205"/>
                    <a:pt x="193" y="207"/>
                    <a:pt x="192" y="208"/>
                  </a:cubicBezTo>
                  <a:cubicBezTo>
                    <a:pt x="192" y="207"/>
                    <a:pt x="188" y="210"/>
                    <a:pt x="189" y="210"/>
                  </a:cubicBezTo>
                  <a:cubicBezTo>
                    <a:pt x="188" y="210"/>
                    <a:pt x="187" y="211"/>
                    <a:pt x="186" y="211"/>
                  </a:cubicBezTo>
                  <a:cubicBezTo>
                    <a:pt x="184" y="211"/>
                    <a:pt x="183" y="211"/>
                    <a:pt x="182" y="211"/>
                  </a:cubicBezTo>
                  <a:cubicBezTo>
                    <a:pt x="182" y="211"/>
                    <a:pt x="179" y="213"/>
                    <a:pt x="180" y="213"/>
                  </a:cubicBezTo>
                  <a:cubicBezTo>
                    <a:pt x="177" y="213"/>
                    <a:pt x="179" y="212"/>
                    <a:pt x="176" y="211"/>
                  </a:cubicBezTo>
                  <a:cubicBezTo>
                    <a:pt x="175" y="211"/>
                    <a:pt x="171" y="211"/>
                    <a:pt x="171" y="211"/>
                  </a:cubicBezTo>
                  <a:cubicBezTo>
                    <a:pt x="169" y="211"/>
                    <a:pt x="169" y="213"/>
                    <a:pt x="168" y="213"/>
                  </a:cubicBezTo>
                  <a:cubicBezTo>
                    <a:pt x="167" y="214"/>
                    <a:pt x="166" y="213"/>
                    <a:pt x="165" y="214"/>
                  </a:cubicBezTo>
                  <a:cubicBezTo>
                    <a:pt x="164" y="214"/>
                    <a:pt x="164" y="215"/>
                    <a:pt x="164" y="215"/>
                  </a:cubicBezTo>
                  <a:cubicBezTo>
                    <a:pt x="162" y="216"/>
                    <a:pt x="161" y="216"/>
                    <a:pt x="160" y="216"/>
                  </a:cubicBezTo>
                  <a:cubicBezTo>
                    <a:pt x="158" y="216"/>
                    <a:pt x="155" y="216"/>
                    <a:pt x="153" y="216"/>
                  </a:cubicBezTo>
                  <a:cubicBezTo>
                    <a:pt x="149" y="215"/>
                    <a:pt x="144" y="210"/>
                    <a:pt x="141" y="214"/>
                  </a:cubicBezTo>
                  <a:cubicBezTo>
                    <a:pt x="138" y="217"/>
                    <a:pt x="140" y="218"/>
                    <a:pt x="137" y="219"/>
                  </a:cubicBezTo>
                  <a:cubicBezTo>
                    <a:pt x="135" y="220"/>
                    <a:pt x="131" y="219"/>
                    <a:pt x="129" y="219"/>
                  </a:cubicBezTo>
                  <a:cubicBezTo>
                    <a:pt x="122" y="219"/>
                    <a:pt x="120" y="217"/>
                    <a:pt x="118" y="210"/>
                  </a:cubicBezTo>
                  <a:cubicBezTo>
                    <a:pt x="117" y="205"/>
                    <a:pt x="115" y="203"/>
                    <a:pt x="110" y="201"/>
                  </a:cubicBezTo>
                  <a:cubicBezTo>
                    <a:pt x="107" y="199"/>
                    <a:pt x="101" y="201"/>
                    <a:pt x="100" y="198"/>
                  </a:cubicBezTo>
                  <a:cubicBezTo>
                    <a:pt x="98" y="200"/>
                    <a:pt x="98" y="202"/>
                    <a:pt x="95" y="203"/>
                  </a:cubicBezTo>
                  <a:cubicBezTo>
                    <a:pt x="94" y="203"/>
                    <a:pt x="92" y="202"/>
                    <a:pt x="91" y="203"/>
                  </a:cubicBezTo>
                  <a:cubicBezTo>
                    <a:pt x="89" y="203"/>
                    <a:pt x="88" y="205"/>
                    <a:pt x="86" y="206"/>
                  </a:cubicBezTo>
                  <a:cubicBezTo>
                    <a:pt x="85" y="206"/>
                    <a:pt x="84" y="206"/>
                    <a:pt x="83" y="206"/>
                  </a:cubicBezTo>
                  <a:cubicBezTo>
                    <a:pt x="82" y="206"/>
                    <a:pt x="82" y="207"/>
                    <a:pt x="81" y="208"/>
                  </a:cubicBezTo>
                  <a:cubicBezTo>
                    <a:pt x="80" y="209"/>
                    <a:pt x="80" y="210"/>
                    <a:pt x="78" y="210"/>
                  </a:cubicBezTo>
                  <a:cubicBezTo>
                    <a:pt x="76" y="212"/>
                    <a:pt x="74" y="211"/>
                    <a:pt x="71" y="210"/>
                  </a:cubicBezTo>
                  <a:cubicBezTo>
                    <a:pt x="69" y="210"/>
                    <a:pt x="64" y="209"/>
                    <a:pt x="62" y="210"/>
                  </a:cubicBezTo>
                  <a:cubicBezTo>
                    <a:pt x="59" y="211"/>
                    <a:pt x="60" y="215"/>
                    <a:pt x="56" y="213"/>
                  </a:cubicBezTo>
                  <a:cubicBezTo>
                    <a:pt x="53" y="212"/>
                    <a:pt x="54" y="209"/>
                    <a:pt x="50" y="208"/>
                  </a:cubicBezTo>
                  <a:cubicBezTo>
                    <a:pt x="46" y="208"/>
                    <a:pt x="44" y="209"/>
                    <a:pt x="41" y="211"/>
                  </a:cubicBezTo>
                  <a:cubicBezTo>
                    <a:pt x="41" y="211"/>
                    <a:pt x="40" y="211"/>
                    <a:pt x="39" y="211"/>
                  </a:cubicBezTo>
                  <a:cubicBezTo>
                    <a:pt x="39" y="211"/>
                    <a:pt x="38" y="212"/>
                    <a:pt x="38" y="213"/>
                  </a:cubicBezTo>
                  <a:cubicBezTo>
                    <a:pt x="36" y="213"/>
                    <a:pt x="35" y="213"/>
                    <a:pt x="33" y="213"/>
                  </a:cubicBezTo>
                  <a:cubicBezTo>
                    <a:pt x="31" y="213"/>
                    <a:pt x="27" y="213"/>
                    <a:pt x="26" y="214"/>
                  </a:cubicBezTo>
                  <a:cubicBezTo>
                    <a:pt x="23" y="215"/>
                    <a:pt x="21" y="218"/>
                    <a:pt x="20" y="220"/>
                  </a:cubicBezTo>
                  <a:cubicBezTo>
                    <a:pt x="20" y="221"/>
                    <a:pt x="19" y="221"/>
                    <a:pt x="18" y="222"/>
                  </a:cubicBezTo>
                  <a:cubicBezTo>
                    <a:pt x="18" y="222"/>
                    <a:pt x="17" y="222"/>
                    <a:pt x="17" y="222"/>
                  </a:cubicBezTo>
                  <a:cubicBezTo>
                    <a:pt x="16" y="223"/>
                    <a:pt x="14" y="224"/>
                    <a:pt x="13" y="224"/>
                  </a:cubicBezTo>
                  <a:cubicBezTo>
                    <a:pt x="11" y="225"/>
                    <a:pt x="9" y="232"/>
                    <a:pt x="8" y="234"/>
                  </a:cubicBezTo>
                  <a:cubicBezTo>
                    <a:pt x="8" y="237"/>
                    <a:pt x="8" y="237"/>
                    <a:pt x="10" y="238"/>
                  </a:cubicBezTo>
                  <a:cubicBezTo>
                    <a:pt x="10" y="238"/>
                    <a:pt x="11" y="237"/>
                    <a:pt x="12" y="237"/>
                  </a:cubicBezTo>
                  <a:cubicBezTo>
                    <a:pt x="14" y="238"/>
                    <a:pt x="14" y="240"/>
                    <a:pt x="16" y="240"/>
                  </a:cubicBezTo>
                  <a:cubicBezTo>
                    <a:pt x="17" y="240"/>
                    <a:pt x="18" y="240"/>
                    <a:pt x="19" y="240"/>
                  </a:cubicBezTo>
                  <a:cubicBezTo>
                    <a:pt x="21" y="241"/>
                    <a:pt x="23" y="241"/>
                    <a:pt x="24" y="242"/>
                  </a:cubicBezTo>
                  <a:cubicBezTo>
                    <a:pt x="28" y="243"/>
                    <a:pt x="27" y="241"/>
                    <a:pt x="31" y="240"/>
                  </a:cubicBezTo>
                  <a:cubicBezTo>
                    <a:pt x="34" y="239"/>
                    <a:pt x="38" y="242"/>
                    <a:pt x="36" y="246"/>
                  </a:cubicBezTo>
                  <a:cubicBezTo>
                    <a:pt x="32" y="247"/>
                    <a:pt x="28" y="244"/>
                    <a:pt x="23" y="245"/>
                  </a:cubicBezTo>
                  <a:cubicBezTo>
                    <a:pt x="21" y="249"/>
                    <a:pt x="30" y="249"/>
                    <a:pt x="32" y="250"/>
                  </a:cubicBezTo>
                  <a:cubicBezTo>
                    <a:pt x="34" y="251"/>
                    <a:pt x="35" y="252"/>
                    <a:pt x="35" y="254"/>
                  </a:cubicBezTo>
                  <a:cubicBezTo>
                    <a:pt x="34" y="256"/>
                    <a:pt x="33" y="255"/>
                    <a:pt x="31" y="255"/>
                  </a:cubicBezTo>
                  <a:cubicBezTo>
                    <a:pt x="28" y="256"/>
                    <a:pt x="26" y="255"/>
                    <a:pt x="23" y="255"/>
                  </a:cubicBezTo>
                  <a:cubicBezTo>
                    <a:pt x="19" y="256"/>
                    <a:pt x="16" y="254"/>
                    <a:pt x="11" y="254"/>
                  </a:cubicBezTo>
                  <a:cubicBezTo>
                    <a:pt x="9" y="254"/>
                    <a:pt x="4" y="253"/>
                    <a:pt x="2" y="254"/>
                  </a:cubicBezTo>
                  <a:cubicBezTo>
                    <a:pt x="1" y="254"/>
                    <a:pt x="0" y="254"/>
                    <a:pt x="0" y="257"/>
                  </a:cubicBezTo>
                  <a:cubicBezTo>
                    <a:pt x="1" y="260"/>
                    <a:pt x="7" y="260"/>
                    <a:pt x="10" y="262"/>
                  </a:cubicBezTo>
                  <a:cubicBezTo>
                    <a:pt x="12" y="264"/>
                    <a:pt x="14" y="266"/>
                    <a:pt x="17" y="266"/>
                  </a:cubicBezTo>
                  <a:cubicBezTo>
                    <a:pt x="22" y="268"/>
                    <a:pt x="27" y="271"/>
                    <a:pt x="33" y="272"/>
                  </a:cubicBezTo>
                  <a:cubicBezTo>
                    <a:pt x="33" y="273"/>
                    <a:pt x="33" y="276"/>
                    <a:pt x="33" y="277"/>
                  </a:cubicBezTo>
                  <a:cubicBezTo>
                    <a:pt x="32" y="279"/>
                    <a:pt x="31" y="279"/>
                    <a:pt x="30" y="281"/>
                  </a:cubicBezTo>
                  <a:cubicBezTo>
                    <a:pt x="28" y="286"/>
                    <a:pt x="33" y="287"/>
                    <a:pt x="36" y="288"/>
                  </a:cubicBezTo>
                  <a:cubicBezTo>
                    <a:pt x="37" y="288"/>
                    <a:pt x="39" y="288"/>
                    <a:pt x="40" y="288"/>
                  </a:cubicBezTo>
                  <a:cubicBezTo>
                    <a:pt x="43" y="287"/>
                    <a:pt x="41" y="285"/>
                    <a:pt x="43" y="283"/>
                  </a:cubicBezTo>
                  <a:cubicBezTo>
                    <a:pt x="45" y="281"/>
                    <a:pt x="47" y="283"/>
                    <a:pt x="49" y="285"/>
                  </a:cubicBezTo>
                  <a:cubicBezTo>
                    <a:pt x="49" y="284"/>
                    <a:pt x="51" y="283"/>
                    <a:pt x="52" y="283"/>
                  </a:cubicBezTo>
                  <a:cubicBezTo>
                    <a:pt x="52" y="280"/>
                    <a:pt x="57" y="279"/>
                    <a:pt x="58" y="281"/>
                  </a:cubicBezTo>
                  <a:cubicBezTo>
                    <a:pt x="60" y="282"/>
                    <a:pt x="58" y="284"/>
                    <a:pt x="60" y="286"/>
                  </a:cubicBezTo>
                  <a:cubicBezTo>
                    <a:pt x="62" y="286"/>
                    <a:pt x="63" y="286"/>
                    <a:pt x="65" y="286"/>
                  </a:cubicBezTo>
                  <a:cubicBezTo>
                    <a:pt x="67" y="287"/>
                    <a:pt x="68" y="288"/>
                    <a:pt x="71" y="289"/>
                  </a:cubicBezTo>
                  <a:cubicBezTo>
                    <a:pt x="73" y="289"/>
                    <a:pt x="75" y="289"/>
                    <a:pt x="77" y="289"/>
                  </a:cubicBezTo>
                  <a:cubicBezTo>
                    <a:pt x="83" y="288"/>
                    <a:pt x="81" y="290"/>
                    <a:pt x="84" y="294"/>
                  </a:cubicBezTo>
                  <a:cubicBezTo>
                    <a:pt x="85" y="297"/>
                    <a:pt x="84" y="295"/>
                    <a:pt x="87" y="296"/>
                  </a:cubicBezTo>
                  <a:cubicBezTo>
                    <a:pt x="89" y="297"/>
                    <a:pt x="88" y="297"/>
                    <a:pt x="90" y="299"/>
                  </a:cubicBezTo>
                  <a:cubicBezTo>
                    <a:pt x="93" y="301"/>
                    <a:pt x="93" y="301"/>
                    <a:pt x="96" y="302"/>
                  </a:cubicBezTo>
                  <a:cubicBezTo>
                    <a:pt x="100" y="302"/>
                    <a:pt x="98" y="302"/>
                    <a:pt x="101" y="305"/>
                  </a:cubicBezTo>
                  <a:cubicBezTo>
                    <a:pt x="104" y="308"/>
                    <a:pt x="108" y="306"/>
                    <a:pt x="112" y="305"/>
                  </a:cubicBezTo>
                  <a:cubicBezTo>
                    <a:pt x="114" y="303"/>
                    <a:pt x="118" y="303"/>
                    <a:pt x="120" y="304"/>
                  </a:cubicBezTo>
                  <a:cubicBezTo>
                    <a:pt x="123" y="309"/>
                    <a:pt x="113" y="305"/>
                    <a:pt x="114" y="310"/>
                  </a:cubicBezTo>
                  <a:cubicBezTo>
                    <a:pt x="114" y="313"/>
                    <a:pt x="126" y="312"/>
                    <a:pt x="129" y="312"/>
                  </a:cubicBezTo>
                  <a:cubicBezTo>
                    <a:pt x="132" y="312"/>
                    <a:pt x="136" y="311"/>
                    <a:pt x="136" y="315"/>
                  </a:cubicBezTo>
                  <a:cubicBezTo>
                    <a:pt x="136" y="317"/>
                    <a:pt x="134" y="319"/>
                    <a:pt x="133" y="320"/>
                  </a:cubicBezTo>
                  <a:cubicBezTo>
                    <a:pt x="132" y="321"/>
                    <a:pt x="131" y="325"/>
                    <a:pt x="132" y="326"/>
                  </a:cubicBezTo>
                  <a:cubicBezTo>
                    <a:pt x="132" y="331"/>
                    <a:pt x="139" y="327"/>
                    <a:pt x="142" y="328"/>
                  </a:cubicBezTo>
                  <a:cubicBezTo>
                    <a:pt x="145" y="329"/>
                    <a:pt x="147" y="333"/>
                    <a:pt x="148" y="335"/>
                  </a:cubicBezTo>
                  <a:cubicBezTo>
                    <a:pt x="148" y="337"/>
                    <a:pt x="147" y="340"/>
                    <a:pt x="147" y="341"/>
                  </a:cubicBezTo>
                  <a:cubicBezTo>
                    <a:pt x="148" y="343"/>
                    <a:pt x="151" y="343"/>
                    <a:pt x="153" y="344"/>
                  </a:cubicBezTo>
                  <a:cubicBezTo>
                    <a:pt x="155" y="346"/>
                    <a:pt x="155" y="346"/>
                    <a:pt x="156" y="349"/>
                  </a:cubicBezTo>
                  <a:cubicBezTo>
                    <a:pt x="157" y="350"/>
                    <a:pt x="158" y="354"/>
                    <a:pt x="157" y="355"/>
                  </a:cubicBezTo>
                  <a:cubicBezTo>
                    <a:pt x="156" y="355"/>
                    <a:pt x="154" y="356"/>
                    <a:pt x="153" y="355"/>
                  </a:cubicBezTo>
                  <a:cubicBezTo>
                    <a:pt x="152" y="355"/>
                    <a:pt x="150" y="351"/>
                    <a:pt x="149" y="350"/>
                  </a:cubicBezTo>
                  <a:cubicBezTo>
                    <a:pt x="148" y="349"/>
                    <a:pt x="148" y="347"/>
                    <a:pt x="145" y="347"/>
                  </a:cubicBezTo>
                  <a:cubicBezTo>
                    <a:pt x="142" y="347"/>
                    <a:pt x="141" y="351"/>
                    <a:pt x="142" y="353"/>
                  </a:cubicBezTo>
                  <a:cubicBezTo>
                    <a:pt x="143" y="355"/>
                    <a:pt x="146" y="356"/>
                    <a:pt x="147" y="358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6" y="368"/>
                    <a:pt x="161" y="373"/>
                    <a:pt x="161" y="379"/>
                  </a:cubicBezTo>
                  <a:cubicBezTo>
                    <a:pt x="165" y="379"/>
                    <a:pt x="165" y="385"/>
                    <a:pt x="167" y="387"/>
                  </a:cubicBezTo>
                  <a:cubicBezTo>
                    <a:pt x="169" y="388"/>
                    <a:pt x="171" y="388"/>
                    <a:pt x="172" y="389"/>
                  </a:cubicBezTo>
                  <a:cubicBezTo>
                    <a:pt x="174" y="390"/>
                    <a:pt x="174" y="393"/>
                    <a:pt x="175" y="395"/>
                  </a:cubicBezTo>
                  <a:cubicBezTo>
                    <a:pt x="176" y="396"/>
                    <a:pt x="179" y="400"/>
                    <a:pt x="180" y="400"/>
                  </a:cubicBezTo>
                  <a:cubicBezTo>
                    <a:pt x="182" y="401"/>
                    <a:pt x="184" y="401"/>
                    <a:pt x="187" y="401"/>
                  </a:cubicBezTo>
                  <a:cubicBezTo>
                    <a:pt x="191" y="401"/>
                    <a:pt x="192" y="403"/>
                    <a:pt x="196" y="403"/>
                  </a:cubicBezTo>
                  <a:cubicBezTo>
                    <a:pt x="199" y="403"/>
                    <a:pt x="199" y="403"/>
                    <a:pt x="201" y="404"/>
                  </a:cubicBezTo>
                  <a:cubicBezTo>
                    <a:pt x="202" y="405"/>
                    <a:pt x="203" y="407"/>
                    <a:pt x="205" y="408"/>
                  </a:cubicBezTo>
                  <a:cubicBezTo>
                    <a:pt x="207" y="408"/>
                    <a:pt x="207" y="407"/>
                    <a:pt x="208" y="406"/>
                  </a:cubicBezTo>
                  <a:cubicBezTo>
                    <a:pt x="210" y="406"/>
                    <a:pt x="212" y="405"/>
                    <a:pt x="214" y="405"/>
                  </a:cubicBezTo>
                  <a:cubicBezTo>
                    <a:pt x="218" y="405"/>
                    <a:pt x="222" y="405"/>
                    <a:pt x="226" y="405"/>
                  </a:cubicBezTo>
                  <a:cubicBezTo>
                    <a:pt x="228" y="405"/>
                    <a:pt x="231" y="404"/>
                    <a:pt x="231" y="406"/>
                  </a:cubicBezTo>
                  <a:cubicBezTo>
                    <a:pt x="232" y="409"/>
                    <a:pt x="226" y="409"/>
                    <a:pt x="224" y="409"/>
                  </a:cubicBezTo>
                  <a:cubicBezTo>
                    <a:pt x="221" y="409"/>
                    <a:pt x="218" y="409"/>
                    <a:pt x="215" y="409"/>
                  </a:cubicBezTo>
                  <a:cubicBezTo>
                    <a:pt x="211" y="409"/>
                    <a:pt x="208" y="407"/>
                    <a:pt x="208" y="412"/>
                  </a:cubicBezTo>
                  <a:cubicBezTo>
                    <a:pt x="208" y="414"/>
                    <a:pt x="208" y="417"/>
                    <a:pt x="209" y="419"/>
                  </a:cubicBezTo>
                  <a:cubicBezTo>
                    <a:pt x="210" y="420"/>
                    <a:pt x="211" y="421"/>
                    <a:pt x="212" y="422"/>
                  </a:cubicBezTo>
                  <a:cubicBezTo>
                    <a:pt x="214" y="426"/>
                    <a:pt x="212" y="431"/>
                    <a:pt x="211" y="434"/>
                  </a:cubicBezTo>
                  <a:cubicBezTo>
                    <a:pt x="211" y="436"/>
                    <a:pt x="211" y="443"/>
                    <a:pt x="208" y="443"/>
                  </a:cubicBezTo>
                  <a:cubicBezTo>
                    <a:pt x="208" y="442"/>
                    <a:pt x="204" y="438"/>
                    <a:pt x="204" y="438"/>
                  </a:cubicBezTo>
                  <a:cubicBezTo>
                    <a:pt x="203" y="437"/>
                    <a:pt x="202" y="436"/>
                    <a:pt x="202" y="434"/>
                  </a:cubicBezTo>
                  <a:cubicBezTo>
                    <a:pt x="199" y="430"/>
                    <a:pt x="198" y="432"/>
                    <a:pt x="194" y="430"/>
                  </a:cubicBezTo>
                  <a:cubicBezTo>
                    <a:pt x="189" y="428"/>
                    <a:pt x="193" y="424"/>
                    <a:pt x="189" y="422"/>
                  </a:cubicBezTo>
                  <a:cubicBezTo>
                    <a:pt x="186" y="424"/>
                    <a:pt x="190" y="429"/>
                    <a:pt x="192" y="431"/>
                  </a:cubicBezTo>
                  <a:cubicBezTo>
                    <a:pt x="193" y="433"/>
                    <a:pt x="193" y="434"/>
                    <a:pt x="194" y="435"/>
                  </a:cubicBezTo>
                  <a:cubicBezTo>
                    <a:pt x="196" y="437"/>
                    <a:pt x="196" y="437"/>
                    <a:pt x="198" y="438"/>
                  </a:cubicBezTo>
                  <a:cubicBezTo>
                    <a:pt x="202" y="441"/>
                    <a:pt x="201" y="446"/>
                    <a:pt x="203" y="450"/>
                  </a:cubicBezTo>
                  <a:cubicBezTo>
                    <a:pt x="205" y="454"/>
                    <a:pt x="206" y="458"/>
                    <a:pt x="210" y="460"/>
                  </a:cubicBezTo>
                  <a:cubicBezTo>
                    <a:pt x="212" y="461"/>
                    <a:pt x="214" y="463"/>
                    <a:pt x="216" y="464"/>
                  </a:cubicBezTo>
                  <a:cubicBezTo>
                    <a:pt x="217" y="465"/>
                    <a:pt x="220" y="467"/>
                    <a:pt x="221" y="468"/>
                  </a:cubicBezTo>
                  <a:cubicBezTo>
                    <a:pt x="223" y="470"/>
                    <a:pt x="222" y="473"/>
                    <a:pt x="223" y="475"/>
                  </a:cubicBezTo>
                  <a:cubicBezTo>
                    <a:pt x="225" y="480"/>
                    <a:pt x="227" y="485"/>
                    <a:pt x="229" y="490"/>
                  </a:cubicBezTo>
                  <a:cubicBezTo>
                    <a:pt x="231" y="494"/>
                    <a:pt x="230" y="499"/>
                    <a:pt x="231" y="503"/>
                  </a:cubicBezTo>
                  <a:cubicBezTo>
                    <a:pt x="232" y="505"/>
                    <a:pt x="233" y="506"/>
                    <a:pt x="233" y="507"/>
                  </a:cubicBezTo>
                  <a:cubicBezTo>
                    <a:pt x="234" y="509"/>
                    <a:pt x="234" y="511"/>
                    <a:pt x="234" y="514"/>
                  </a:cubicBezTo>
                  <a:cubicBezTo>
                    <a:pt x="234" y="510"/>
                    <a:pt x="232" y="505"/>
                    <a:pt x="229" y="502"/>
                  </a:cubicBezTo>
                  <a:cubicBezTo>
                    <a:pt x="227" y="498"/>
                    <a:pt x="225" y="494"/>
                    <a:pt x="223" y="491"/>
                  </a:cubicBezTo>
                  <a:cubicBezTo>
                    <a:pt x="221" y="487"/>
                    <a:pt x="221" y="482"/>
                    <a:pt x="219" y="479"/>
                  </a:cubicBezTo>
                  <a:cubicBezTo>
                    <a:pt x="216" y="476"/>
                    <a:pt x="213" y="472"/>
                    <a:pt x="210" y="470"/>
                  </a:cubicBezTo>
                  <a:cubicBezTo>
                    <a:pt x="210" y="470"/>
                    <a:pt x="206" y="467"/>
                    <a:pt x="206" y="467"/>
                  </a:cubicBezTo>
                  <a:cubicBezTo>
                    <a:pt x="204" y="467"/>
                    <a:pt x="203" y="472"/>
                    <a:pt x="203" y="474"/>
                  </a:cubicBezTo>
                  <a:cubicBezTo>
                    <a:pt x="202" y="479"/>
                    <a:pt x="203" y="485"/>
                    <a:pt x="203" y="491"/>
                  </a:cubicBezTo>
                  <a:cubicBezTo>
                    <a:pt x="203" y="494"/>
                    <a:pt x="203" y="497"/>
                    <a:pt x="203" y="500"/>
                  </a:cubicBezTo>
                  <a:cubicBezTo>
                    <a:pt x="202" y="502"/>
                    <a:pt x="201" y="503"/>
                    <a:pt x="200" y="505"/>
                  </a:cubicBezTo>
                  <a:cubicBezTo>
                    <a:pt x="199" y="508"/>
                    <a:pt x="200" y="512"/>
                    <a:pt x="199" y="516"/>
                  </a:cubicBezTo>
                  <a:cubicBezTo>
                    <a:pt x="198" y="519"/>
                    <a:pt x="197" y="521"/>
                    <a:pt x="196" y="524"/>
                  </a:cubicBezTo>
                  <a:cubicBezTo>
                    <a:pt x="196" y="528"/>
                    <a:pt x="195" y="532"/>
                    <a:pt x="194" y="535"/>
                  </a:cubicBezTo>
                  <a:cubicBezTo>
                    <a:pt x="194" y="538"/>
                    <a:pt x="194" y="541"/>
                    <a:pt x="194" y="543"/>
                  </a:cubicBezTo>
                  <a:cubicBezTo>
                    <a:pt x="193" y="546"/>
                    <a:pt x="192" y="548"/>
                    <a:pt x="191" y="551"/>
                  </a:cubicBezTo>
                  <a:cubicBezTo>
                    <a:pt x="191" y="556"/>
                    <a:pt x="190" y="560"/>
                    <a:pt x="189" y="565"/>
                  </a:cubicBezTo>
                  <a:cubicBezTo>
                    <a:pt x="189" y="567"/>
                    <a:pt x="188" y="570"/>
                    <a:pt x="188" y="573"/>
                  </a:cubicBezTo>
                  <a:cubicBezTo>
                    <a:pt x="187" y="577"/>
                    <a:pt x="186" y="576"/>
                    <a:pt x="184" y="579"/>
                  </a:cubicBezTo>
                  <a:cubicBezTo>
                    <a:pt x="181" y="583"/>
                    <a:pt x="182" y="589"/>
                    <a:pt x="182" y="594"/>
                  </a:cubicBezTo>
                  <a:cubicBezTo>
                    <a:pt x="182" y="600"/>
                    <a:pt x="182" y="606"/>
                    <a:pt x="181" y="610"/>
                  </a:cubicBezTo>
                  <a:cubicBezTo>
                    <a:pt x="179" y="617"/>
                    <a:pt x="176" y="619"/>
                    <a:pt x="170" y="623"/>
                  </a:cubicBezTo>
                  <a:cubicBezTo>
                    <a:pt x="168" y="624"/>
                    <a:pt x="166" y="626"/>
                    <a:pt x="165" y="627"/>
                  </a:cubicBezTo>
                  <a:cubicBezTo>
                    <a:pt x="164" y="629"/>
                    <a:pt x="164" y="633"/>
                    <a:pt x="164" y="635"/>
                  </a:cubicBezTo>
                  <a:cubicBezTo>
                    <a:pt x="165" y="636"/>
                    <a:pt x="166" y="637"/>
                    <a:pt x="166" y="637"/>
                  </a:cubicBezTo>
                  <a:cubicBezTo>
                    <a:pt x="168" y="637"/>
                    <a:pt x="169" y="638"/>
                    <a:pt x="169" y="638"/>
                  </a:cubicBezTo>
                  <a:cubicBezTo>
                    <a:pt x="170" y="639"/>
                    <a:pt x="171" y="639"/>
                    <a:pt x="172" y="640"/>
                  </a:cubicBezTo>
                  <a:cubicBezTo>
                    <a:pt x="173" y="640"/>
                    <a:pt x="174" y="640"/>
                    <a:pt x="175" y="640"/>
                  </a:cubicBezTo>
                  <a:cubicBezTo>
                    <a:pt x="176" y="641"/>
                    <a:pt x="178" y="640"/>
                    <a:pt x="179" y="642"/>
                  </a:cubicBezTo>
                  <a:cubicBezTo>
                    <a:pt x="182" y="646"/>
                    <a:pt x="176" y="649"/>
                    <a:pt x="177" y="653"/>
                  </a:cubicBezTo>
                  <a:cubicBezTo>
                    <a:pt x="178" y="657"/>
                    <a:pt x="180" y="658"/>
                    <a:pt x="182" y="656"/>
                  </a:cubicBezTo>
                  <a:cubicBezTo>
                    <a:pt x="184" y="655"/>
                    <a:pt x="185" y="652"/>
                    <a:pt x="188" y="653"/>
                  </a:cubicBezTo>
                  <a:cubicBezTo>
                    <a:pt x="188" y="657"/>
                    <a:pt x="194" y="659"/>
                    <a:pt x="197" y="661"/>
                  </a:cubicBezTo>
                  <a:cubicBezTo>
                    <a:pt x="199" y="663"/>
                    <a:pt x="201" y="664"/>
                    <a:pt x="203" y="665"/>
                  </a:cubicBezTo>
                  <a:cubicBezTo>
                    <a:pt x="210" y="668"/>
                    <a:pt x="217" y="665"/>
                    <a:pt x="219" y="674"/>
                  </a:cubicBezTo>
                  <a:cubicBezTo>
                    <a:pt x="225" y="675"/>
                    <a:pt x="230" y="677"/>
                    <a:pt x="235" y="677"/>
                  </a:cubicBezTo>
                  <a:cubicBezTo>
                    <a:pt x="238" y="678"/>
                    <a:pt x="242" y="676"/>
                    <a:pt x="244" y="677"/>
                  </a:cubicBezTo>
                  <a:cubicBezTo>
                    <a:pt x="245" y="677"/>
                    <a:pt x="247" y="679"/>
                    <a:pt x="247" y="680"/>
                  </a:cubicBezTo>
                  <a:cubicBezTo>
                    <a:pt x="249" y="681"/>
                    <a:pt x="251" y="682"/>
                    <a:pt x="253" y="683"/>
                  </a:cubicBezTo>
                  <a:cubicBezTo>
                    <a:pt x="254" y="684"/>
                    <a:pt x="256" y="685"/>
                    <a:pt x="258" y="685"/>
                  </a:cubicBezTo>
                  <a:cubicBezTo>
                    <a:pt x="260" y="685"/>
                    <a:pt x="262" y="684"/>
                    <a:pt x="265" y="684"/>
                  </a:cubicBezTo>
                  <a:cubicBezTo>
                    <a:pt x="273" y="684"/>
                    <a:pt x="282" y="685"/>
                    <a:pt x="290" y="684"/>
                  </a:cubicBezTo>
                  <a:cubicBezTo>
                    <a:pt x="292" y="684"/>
                    <a:pt x="293" y="685"/>
                    <a:pt x="294" y="683"/>
                  </a:cubicBezTo>
                  <a:cubicBezTo>
                    <a:pt x="295" y="682"/>
                    <a:pt x="294" y="681"/>
                    <a:pt x="295" y="680"/>
                  </a:cubicBezTo>
                  <a:cubicBezTo>
                    <a:pt x="295" y="678"/>
                    <a:pt x="296" y="678"/>
                    <a:pt x="296" y="677"/>
                  </a:cubicBezTo>
                  <a:cubicBezTo>
                    <a:pt x="297" y="676"/>
                    <a:pt x="297" y="674"/>
                    <a:pt x="297" y="672"/>
                  </a:cubicBezTo>
                  <a:cubicBezTo>
                    <a:pt x="300" y="673"/>
                    <a:pt x="302" y="675"/>
                    <a:pt x="305" y="675"/>
                  </a:cubicBezTo>
                  <a:cubicBezTo>
                    <a:pt x="309" y="676"/>
                    <a:pt x="313" y="679"/>
                    <a:pt x="318" y="680"/>
                  </a:cubicBezTo>
                  <a:cubicBezTo>
                    <a:pt x="320" y="680"/>
                    <a:pt x="322" y="680"/>
                    <a:pt x="324" y="681"/>
                  </a:cubicBezTo>
                  <a:cubicBezTo>
                    <a:pt x="327" y="682"/>
                    <a:pt x="328" y="683"/>
                    <a:pt x="330" y="684"/>
                  </a:cubicBezTo>
                  <a:cubicBezTo>
                    <a:pt x="333" y="685"/>
                    <a:pt x="336" y="687"/>
                    <a:pt x="337" y="690"/>
                  </a:cubicBezTo>
                  <a:cubicBezTo>
                    <a:pt x="337" y="690"/>
                    <a:pt x="337" y="690"/>
                    <a:pt x="337" y="690"/>
                  </a:cubicBezTo>
                  <a:cubicBezTo>
                    <a:pt x="338" y="690"/>
                    <a:pt x="338" y="689"/>
                    <a:pt x="338" y="689"/>
                  </a:cubicBezTo>
                  <a:cubicBezTo>
                    <a:pt x="339" y="689"/>
                    <a:pt x="339" y="688"/>
                    <a:pt x="339" y="688"/>
                  </a:cubicBezTo>
                  <a:cubicBezTo>
                    <a:pt x="340" y="686"/>
                    <a:pt x="340" y="685"/>
                    <a:pt x="342" y="684"/>
                  </a:cubicBezTo>
                  <a:cubicBezTo>
                    <a:pt x="342" y="684"/>
                    <a:pt x="343" y="685"/>
                    <a:pt x="344" y="685"/>
                  </a:cubicBezTo>
                  <a:cubicBezTo>
                    <a:pt x="345" y="686"/>
                    <a:pt x="346" y="686"/>
                    <a:pt x="346" y="687"/>
                  </a:cubicBezTo>
                  <a:cubicBezTo>
                    <a:pt x="348" y="688"/>
                    <a:pt x="349" y="687"/>
                    <a:pt x="349" y="687"/>
                  </a:cubicBezTo>
                  <a:cubicBezTo>
                    <a:pt x="350" y="688"/>
                    <a:pt x="351" y="688"/>
                    <a:pt x="352" y="688"/>
                  </a:cubicBezTo>
                  <a:cubicBezTo>
                    <a:pt x="353" y="689"/>
                    <a:pt x="355" y="689"/>
                    <a:pt x="356" y="689"/>
                  </a:cubicBezTo>
                  <a:cubicBezTo>
                    <a:pt x="358" y="690"/>
                    <a:pt x="360" y="692"/>
                    <a:pt x="362" y="693"/>
                  </a:cubicBezTo>
                  <a:cubicBezTo>
                    <a:pt x="363" y="693"/>
                    <a:pt x="363" y="693"/>
                    <a:pt x="364" y="693"/>
                  </a:cubicBezTo>
                  <a:cubicBezTo>
                    <a:pt x="365" y="693"/>
                    <a:pt x="366" y="694"/>
                    <a:pt x="367" y="694"/>
                  </a:cubicBezTo>
                  <a:cubicBezTo>
                    <a:pt x="368" y="695"/>
                    <a:pt x="370" y="695"/>
                    <a:pt x="371" y="697"/>
                  </a:cubicBezTo>
                  <a:cubicBezTo>
                    <a:pt x="372" y="698"/>
                    <a:pt x="372" y="699"/>
                    <a:pt x="372" y="700"/>
                  </a:cubicBezTo>
                  <a:cubicBezTo>
                    <a:pt x="372" y="701"/>
                    <a:pt x="372" y="702"/>
                    <a:pt x="373" y="703"/>
                  </a:cubicBezTo>
                  <a:cubicBezTo>
                    <a:pt x="373" y="705"/>
                    <a:pt x="374" y="707"/>
                    <a:pt x="373" y="709"/>
                  </a:cubicBezTo>
                  <a:cubicBezTo>
                    <a:pt x="373" y="710"/>
                    <a:pt x="373" y="710"/>
                    <a:pt x="372" y="710"/>
                  </a:cubicBezTo>
                  <a:cubicBezTo>
                    <a:pt x="372" y="710"/>
                    <a:pt x="372" y="710"/>
                    <a:pt x="372" y="710"/>
                  </a:cubicBezTo>
                  <a:cubicBezTo>
                    <a:pt x="374" y="711"/>
                    <a:pt x="374" y="712"/>
                    <a:pt x="376" y="711"/>
                  </a:cubicBezTo>
                  <a:cubicBezTo>
                    <a:pt x="378" y="711"/>
                    <a:pt x="378" y="710"/>
                    <a:pt x="380" y="709"/>
                  </a:cubicBezTo>
                  <a:cubicBezTo>
                    <a:pt x="380" y="709"/>
                    <a:pt x="381" y="709"/>
                    <a:pt x="381" y="709"/>
                  </a:cubicBezTo>
                  <a:cubicBezTo>
                    <a:pt x="382" y="708"/>
                    <a:pt x="382" y="708"/>
                    <a:pt x="382" y="707"/>
                  </a:cubicBezTo>
                  <a:cubicBezTo>
                    <a:pt x="383" y="707"/>
                    <a:pt x="384" y="706"/>
                    <a:pt x="385" y="706"/>
                  </a:cubicBezTo>
                  <a:cubicBezTo>
                    <a:pt x="390" y="705"/>
                    <a:pt x="397" y="708"/>
                    <a:pt x="402" y="709"/>
                  </a:cubicBezTo>
                  <a:cubicBezTo>
                    <a:pt x="407" y="710"/>
                    <a:pt x="408" y="707"/>
                    <a:pt x="412" y="705"/>
                  </a:cubicBezTo>
                  <a:cubicBezTo>
                    <a:pt x="416" y="704"/>
                    <a:pt x="418" y="703"/>
                    <a:pt x="422" y="703"/>
                  </a:cubicBezTo>
                  <a:cubicBezTo>
                    <a:pt x="427" y="703"/>
                    <a:pt x="432" y="703"/>
                    <a:pt x="437" y="704"/>
                  </a:cubicBezTo>
                  <a:cubicBezTo>
                    <a:pt x="439" y="704"/>
                    <a:pt x="440" y="705"/>
                    <a:pt x="442" y="706"/>
                  </a:cubicBezTo>
                  <a:cubicBezTo>
                    <a:pt x="441" y="703"/>
                    <a:pt x="439" y="702"/>
                    <a:pt x="436" y="699"/>
                  </a:cubicBezTo>
                  <a:cubicBezTo>
                    <a:pt x="431" y="695"/>
                    <a:pt x="431" y="690"/>
                    <a:pt x="431" y="685"/>
                  </a:cubicBezTo>
                  <a:cubicBezTo>
                    <a:pt x="431" y="682"/>
                    <a:pt x="431" y="679"/>
                    <a:pt x="432" y="677"/>
                  </a:cubicBezTo>
                  <a:cubicBezTo>
                    <a:pt x="432" y="675"/>
                    <a:pt x="432" y="675"/>
                    <a:pt x="433" y="674"/>
                  </a:cubicBezTo>
                  <a:cubicBezTo>
                    <a:pt x="434" y="672"/>
                    <a:pt x="434" y="672"/>
                    <a:pt x="435" y="671"/>
                  </a:cubicBezTo>
                  <a:cubicBezTo>
                    <a:pt x="438" y="667"/>
                    <a:pt x="438" y="664"/>
                    <a:pt x="440" y="659"/>
                  </a:cubicBezTo>
                  <a:cubicBezTo>
                    <a:pt x="442" y="655"/>
                    <a:pt x="445" y="654"/>
                    <a:pt x="448" y="651"/>
                  </a:cubicBezTo>
                  <a:cubicBezTo>
                    <a:pt x="450" y="649"/>
                    <a:pt x="451" y="648"/>
                    <a:pt x="452" y="646"/>
                  </a:cubicBezTo>
                  <a:cubicBezTo>
                    <a:pt x="453" y="644"/>
                    <a:pt x="453" y="641"/>
                    <a:pt x="455" y="639"/>
                  </a:cubicBezTo>
                  <a:cubicBezTo>
                    <a:pt x="458" y="636"/>
                    <a:pt x="460" y="635"/>
                    <a:pt x="464" y="634"/>
                  </a:cubicBezTo>
                  <a:cubicBezTo>
                    <a:pt x="469" y="634"/>
                    <a:pt x="471" y="630"/>
                    <a:pt x="474" y="627"/>
                  </a:cubicBezTo>
                  <a:cubicBezTo>
                    <a:pt x="478" y="623"/>
                    <a:pt x="481" y="621"/>
                    <a:pt x="487" y="621"/>
                  </a:cubicBezTo>
                  <a:cubicBezTo>
                    <a:pt x="489" y="621"/>
                    <a:pt x="489" y="622"/>
                    <a:pt x="491" y="622"/>
                  </a:cubicBezTo>
                  <a:cubicBezTo>
                    <a:pt x="492" y="623"/>
                    <a:pt x="493" y="624"/>
                    <a:pt x="494" y="624"/>
                  </a:cubicBezTo>
                  <a:cubicBezTo>
                    <a:pt x="495" y="624"/>
                    <a:pt x="496" y="624"/>
                    <a:pt x="497" y="624"/>
                  </a:cubicBezTo>
                  <a:cubicBezTo>
                    <a:pt x="500" y="624"/>
                    <a:pt x="503" y="624"/>
                    <a:pt x="505" y="624"/>
                  </a:cubicBezTo>
                  <a:cubicBezTo>
                    <a:pt x="506" y="625"/>
                    <a:pt x="506" y="626"/>
                    <a:pt x="507" y="626"/>
                  </a:cubicBezTo>
                  <a:cubicBezTo>
                    <a:pt x="508" y="626"/>
                    <a:pt x="510" y="626"/>
                    <a:pt x="511" y="626"/>
                  </a:cubicBezTo>
                  <a:cubicBezTo>
                    <a:pt x="513" y="626"/>
                    <a:pt x="515" y="626"/>
                    <a:pt x="517" y="626"/>
                  </a:cubicBezTo>
                  <a:cubicBezTo>
                    <a:pt x="518" y="626"/>
                    <a:pt x="519" y="626"/>
                    <a:pt x="520" y="626"/>
                  </a:cubicBezTo>
                  <a:cubicBezTo>
                    <a:pt x="521" y="626"/>
                    <a:pt x="522" y="625"/>
                    <a:pt x="523" y="625"/>
                  </a:cubicBezTo>
                  <a:cubicBezTo>
                    <a:pt x="524" y="625"/>
                    <a:pt x="524" y="624"/>
                    <a:pt x="526" y="624"/>
                  </a:cubicBezTo>
                  <a:cubicBezTo>
                    <a:pt x="526" y="626"/>
                    <a:pt x="525" y="631"/>
                    <a:pt x="526" y="633"/>
                  </a:cubicBezTo>
                  <a:cubicBezTo>
                    <a:pt x="527" y="635"/>
                    <a:pt x="529" y="634"/>
                    <a:pt x="532" y="634"/>
                  </a:cubicBezTo>
                  <a:cubicBezTo>
                    <a:pt x="532" y="634"/>
                    <a:pt x="534" y="635"/>
                    <a:pt x="534" y="634"/>
                  </a:cubicBezTo>
                  <a:cubicBezTo>
                    <a:pt x="536" y="634"/>
                    <a:pt x="535" y="634"/>
                    <a:pt x="536" y="632"/>
                  </a:cubicBezTo>
                  <a:cubicBezTo>
                    <a:pt x="537" y="631"/>
                    <a:pt x="537" y="630"/>
                    <a:pt x="538" y="629"/>
                  </a:cubicBezTo>
                  <a:cubicBezTo>
                    <a:pt x="539" y="628"/>
                    <a:pt x="541" y="630"/>
                    <a:pt x="541" y="627"/>
                  </a:cubicBezTo>
                  <a:cubicBezTo>
                    <a:pt x="546" y="630"/>
                    <a:pt x="542" y="632"/>
                    <a:pt x="543" y="635"/>
                  </a:cubicBezTo>
                  <a:cubicBezTo>
                    <a:pt x="545" y="635"/>
                    <a:pt x="545" y="637"/>
                    <a:pt x="547" y="637"/>
                  </a:cubicBezTo>
                  <a:cubicBezTo>
                    <a:pt x="549" y="638"/>
                    <a:pt x="549" y="636"/>
                    <a:pt x="551" y="635"/>
                  </a:cubicBezTo>
                  <a:cubicBezTo>
                    <a:pt x="552" y="635"/>
                    <a:pt x="557" y="635"/>
                    <a:pt x="558" y="635"/>
                  </a:cubicBezTo>
                  <a:cubicBezTo>
                    <a:pt x="560" y="636"/>
                    <a:pt x="560" y="636"/>
                    <a:pt x="560" y="639"/>
                  </a:cubicBezTo>
                  <a:cubicBezTo>
                    <a:pt x="562" y="640"/>
                    <a:pt x="565" y="640"/>
                    <a:pt x="566" y="642"/>
                  </a:cubicBezTo>
                  <a:cubicBezTo>
                    <a:pt x="567" y="644"/>
                    <a:pt x="566" y="647"/>
                    <a:pt x="568" y="648"/>
                  </a:cubicBezTo>
                  <a:cubicBezTo>
                    <a:pt x="569" y="650"/>
                    <a:pt x="572" y="651"/>
                    <a:pt x="574" y="652"/>
                  </a:cubicBezTo>
                  <a:cubicBezTo>
                    <a:pt x="576" y="653"/>
                    <a:pt x="577" y="653"/>
                    <a:pt x="580" y="653"/>
                  </a:cubicBezTo>
                  <a:cubicBezTo>
                    <a:pt x="582" y="653"/>
                    <a:pt x="584" y="654"/>
                    <a:pt x="585" y="654"/>
                  </a:cubicBezTo>
                  <a:cubicBezTo>
                    <a:pt x="588" y="654"/>
                    <a:pt x="592" y="653"/>
                    <a:pt x="594" y="654"/>
                  </a:cubicBezTo>
                  <a:cubicBezTo>
                    <a:pt x="596" y="656"/>
                    <a:pt x="596" y="657"/>
                    <a:pt x="599" y="658"/>
                  </a:cubicBezTo>
                  <a:cubicBezTo>
                    <a:pt x="602" y="659"/>
                    <a:pt x="605" y="658"/>
                    <a:pt x="608" y="658"/>
                  </a:cubicBezTo>
                  <a:cubicBezTo>
                    <a:pt x="612" y="658"/>
                    <a:pt x="616" y="658"/>
                    <a:pt x="621" y="658"/>
                  </a:cubicBezTo>
                  <a:cubicBezTo>
                    <a:pt x="628" y="658"/>
                    <a:pt x="634" y="656"/>
                    <a:pt x="639" y="650"/>
                  </a:cubicBezTo>
                  <a:cubicBezTo>
                    <a:pt x="640" y="651"/>
                    <a:pt x="641" y="651"/>
                    <a:pt x="641" y="650"/>
                  </a:cubicBezTo>
                  <a:cubicBezTo>
                    <a:pt x="642" y="649"/>
                    <a:pt x="641" y="646"/>
                    <a:pt x="641" y="645"/>
                  </a:cubicBezTo>
                  <a:cubicBezTo>
                    <a:pt x="640" y="643"/>
                    <a:pt x="636" y="641"/>
                    <a:pt x="638" y="638"/>
                  </a:cubicBezTo>
                  <a:cubicBezTo>
                    <a:pt x="639" y="638"/>
                    <a:pt x="643" y="637"/>
                    <a:pt x="644" y="637"/>
                  </a:cubicBezTo>
                  <a:cubicBezTo>
                    <a:pt x="645" y="637"/>
                    <a:pt x="646" y="637"/>
                    <a:pt x="647" y="637"/>
                  </a:cubicBezTo>
                  <a:cubicBezTo>
                    <a:pt x="648" y="636"/>
                    <a:pt x="648" y="635"/>
                    <a:pt x="650" y="635"/>
                  </a:cubicBezTo>
                  <a:cubicBezTo>
                    <a:pt x="650" y="633"/>
                    <a:pt x="649" y="630"/>
                    <a:pt x="650" y="627"/>
                  </a:cubicBezTo>
                  <a:cubicBezTo>
                    <a:pt x="651" y="624"/>
                    <a:pt x="654" y="624"/>
                    <a:pt x="657" y="622"/>
                  </a:cubicBezTo>
                  <a:cubicBezTo>
                    <a:pt x="658" y="620"/>
                    <a:pt x="659" y="618"/>
                    <a:pt x="659" y="616"/>
                  </a:cubicBezTo>
                  <a:cubicBezTo>
                    <a:pt x="661" y="612"/>
                    <a:pt x="659" y="613"/>
                    <a:pt x="664" y="612"/>
                  </a:cubicBezTo>
                  <a:cubicBezTo>
                    <a:pt x="667" y="612"/>
                    <a:pt x="670" y="611"/>
                    <a:pt x="673" y="610"/>
                  </a:cubicBezTo>
                  <a:cubicBezTo>
                    <a:pt x="676" y="610"/>
                    <a:pt x="678" y="610"/>
                    <a:pt x="681" y="608"/>
                  </a:cubicBezTo>
                  <a:cubicBezTo>
                    <a:pt x="683" y="606"/>
                    <a:pt x="684" y="605"/>
                    <a:pt x="685" y="602"/>
                  </a:cubicBezTo>
                  <a:cubicBezTo>
                    <a:pt x="685" y="602"/>
                    <a:pt x="686" y="602"/>
                    <a:pt x="687" y="601"/>
                  </a:cubicBezTo>
                  <a:cubicBezTo>
                    <a:pt x="687" y="600"/>
                    <a:pt x="687" y="598"/>
                    <a:pt x="687" y="597"/>
                  </a:cubicBezTo>
                  <a:cubicBezTo>
                    <a:pt x="687" y="595"/>
                    <a:pt x="687" y="592"/>
                    <a:pt x="688" y="589"/>
                  </a:cubicBezTo>
                  <a:cubicBezTo>
                    <a:pt x="690" y="589"/>
                    <a:pt x="691" y="585"/>
                    <a:pt x="693" y="583"/>
                  </a:cubicBezTo>
                  <a:cubicBezTo>
                    <a:pt x="694" y="582"/>
                    <a:pt x="697" y="581"/>
                    <a:pt x="698" y="578"/>
                  </a:cubicBezTo>
                  <a:cubicBezTo>
                    <a:pt x="699" y="577"/>
                    <a:pt x="699" y="568"/>
                    <a:pt x="697" y="567"/>
                  </a:cubicBezTo>
                  <a:cubicBezTo>
                    <a:pt x="695" y="566"/>
                    <a:pt x="690" y="568"/>
                    <a:pt x="688" y="569"/>
                  </a:cubicBezTo>
                  <a:cubicBezTo>
                    <a:pt x="685" y="570"/>
                    <a:pt x="679" y="573"/>
                    <a:pt x="675" y="571"/>
                  </a:cubicBezTo>
                  <a:cubicBezTo>
                    <a:pt x="673" y="570"/>
                    <a:pt x="673" y="567"/>
                    <a:pt x="671" y="566"/>
                  </a:cubicBezTo>
                  <a:cubicBezTo>
                    <a:pt x="668" y="563"/>
                    <a:pt x="663" y="564"/>
                    <a:pt x="660" y="562"/>
                  </a:cubicBezTo>
                  <a:cubicBezTo>
                    <a:pt x="658" y="561"/>
                    <a:pt x="651" y="554"/>
                    <a:pt x="652" y="552"/>
                  </a:cubicBezTo>
                  <a:cubicBezTo>
                    <a:pt x="653" y="550"/>
                    <a:pt x="655" y="553"/>
                    <a:pt x="656" y="550"/>
                  </a:cubicBezTo>
                  <a:cubicBezTo>
                    <a:pt x="657" y="548"/>
                    <a:pt x="653" y="545"/>
                    <a:pt x="652" y="543"/>
                  </a:cubicBezTo>
                  <a:cubicBezTo>
                    <a:pt x="649" y="538"/>
                    <a:pt x="653" y="536"/>
                    <a:pt x="658" y="534"/>
                  </a:cubicBezTo>
                  <a:cubicBezTo>
                    <a:pt x="663" y="532"/>
                    <a:pt x="663" y="527"/>
                    <a:pt x="662" y="522"/>
                  </a:cubicBezTo>
                  <a:cubicBezTo>
                    <a:pt x="659" y="522"/>
                    <a:pt x="659" y="519"/>
                    <a:pt x="658" y="517"/>
                  </a:cubicBezTo>
                  <a:cubicBezTo>
                    <a:pt x="658" y="517"/>
                    <a:pt x="655" y="516"/>
                    <a:pt x="655" y="516"/>
                  </a:cubicBezTo>
                  <a:cubicBezTo>
                    <a:pt x="654" y="515"/>
                    <a:pt x="652" y="515"/>
                    <a:pt x="652" y="515"/>
                  </a:cubicBezTo>
                  <a:cubicBezTo>
                    <a:pt x="647" y="511"/>
                    <a:pt x="648" y="504"/>
                    <a:pt x="641" y="502"/>
                  </a:cubicBezTo>
                  <a:cubicBezTo>
                    <a:pt x="640" y="499"/>
                    <a:pt x="642" y="500"/>
                    <a:pt x="644" y="499"/>
                  </a:cubicBezTo>
                  <a:cubicBezTo>
                    <a:pt x="645" y="499"/>
                    <a:pt x="647" y="500"/>
                    <a:pt x="649" y="499"/>
                  </a:cubicBezTo>
                  <a:cubicBezTo>
                    <a:pt x="651" y="498"/>
                    <a:pt x="649" y="499"/>
                    <a:pt x="651" y="497"/>
                  </a:cubicBezTo>
                  <a:cubicBezTo>
                    <a:pt x="654" y="495"/>
                    <a:pt x="657" y="494"/>
                    <a:pt x="660" y="491"/>
                  </a:cubicBezTo>
                  <a:cubicBezTo>
                    <a:pt x="660" y="491"/>
                    <a:pt x="661" y="490"/>
                    <a:pt x="662" y="490"/>
                  </a:cubicBezTo>
                  <a:cubicBezTo>
                    <a:pt x="663" y="489"/>
                    <a:pt x="665" y="489"/>
                    <a:pt x="666" y="488"/>
                  </a:cubicBezTo>
                  <a:cubicBezTo>
                    <a:pt x="668" y="486"/>
                    <a:pt x="666" y="482"/>
                    <a:pt x="667" y="480"/>
                  </a:cubicBezTo>
                  <a:cubicBezTo>
                    <a:pt x="668" y="477"/>
                    <a:pt x="671" y="476"/>
                    <a:pt x="669" y="473"/>
                  </a:cubicBezTo>
                  <a:cubicBezTo>
                    <a:pt x="668" y="471"/>
                    <a:pt x="666" y="471"/>
                    <a:pt x="665" y="470"/>
                  </a:cubicBezTo>
                  <a:cubicBezTo>
                    <a:pt x="663" y="468"/>
                    <a:pt x="662" y="465"/>
                    <a:pt x="662" y="463"/>
                  </a:cubicBezTo>
                  <a:cubicBezTo>
                    <a:pt x="661" y="461"/>
                    <a:pt x="661" y="459"/>
                    <a:pt x="661" y="457"/>
                  </a:cubicBezTo>
                  <a:cubicBezTo>
                    <a:pt x="660" y="455"/>
                    <a:pt x="657" y="454"/>
                    <a:pt x="656" y="453"/>
                  </a:cubicBezTo>
                  <a:cubicBezTo>
                    <a:pt x="653" y="450"/>
                    <a:pt x="657" y="450"/>
                    <a:pt x="655" y="446"/>
                  </a:cubicBezTo>
                  <a:cubicBezTo>
                    <a:pt x="654" y="444"/>
                    <a:pt x="657" y="443"/>
                    <a:pt x="659" y="438"/>
                  </a:cubicBezTo>
                  <a:cubicBezTo>
                    <a:pt x="661" y="437"/>
                    <a:pt x="662" y="436"/>
                    <a:pt x="663" y="436"/>
                  </a:cubicBezTo>
                  <a:cubicBezTo>
                    <a:pt x="663" y="435"/>
                    <a:pt x="665" y="434"/>
                    <a:pt x="665" y="433"/>
                  </a:cubicBezTo>
                  <a:cubicBezTo>
                    <a:pt x="665" y="432"/>
                    <a:pt x="665" y="430"/>
                    <a:pt x="665" y="430"/>
                  </a:cubicBezTo>
                  <a:cubicBezTo>
                    <a:pt x="665" y="428"/>
                    <a:pt x="664" y="428"/>
                    <a:pt x="664" y="427"/>
                  </a:cubicBezTo>
                  <a:cubicBezTo>
                    <a:pt x="663" y="426"/>
                    <a:pt x="663" y="426"/>
                    <a:pt x="662" y="424"/>
                  </a:cubicBezTo>
                  <a:cubicBezTo>
                    <a:pt x="662" y="424"/>
                    <a:pt x="661" y="423"/>
                    <a:pt x="661" y="422"/>
                  </a:cubicBezTo>
                  <a:cubicBezTo>
                    <a:pt x="660" y="421"/>
                    <a:pt x="659" y="420"/>
                    <a:pt x="659" y="419"/>
                  </a:cubicBezTo>
                  <a:cubicBezTo>
                    <a:pt x="658" y="417"/>
                    <a:pt x="658" y="415"/>
                    <a:pt x="658" y="413"/>
                  </a:cubicBezTo>
                  <a:cubicBezTo>
                    <a:pt x="658" y="412"/>
                    <a:pt x="658" y="410"/>
                    <a:pt x="658" y="409"/>
                  </a:cubicBezTo>
                  <a:cubicBezTo>
                    <a:pt x="658" y="409"/>
                    <a:pt x="657" y="408"/>
                    <a:pt x="657" y="408"/>
                  </a:cubicBezTo>
                  <a:cubicBezTo>
                    <a:pt x="656" y="406"/>
                    <a:pt x="657" y="404"/>
                    <a:pt x="656" y="402"/>
                  </a:cubicBezTo>
                  <a:cubicBezTo>
                    <a:pt x="655" y="402"/>
                    <a:pt x="654" y="401"/>
                    <a:pt x="653" y="401"/>
                  </a:cubicBezTo>
                  <a:cubicBezTo>
                    <a:pt x="652" y="401"/>
                    <a:pt x="650" y="400"/>
                    <a:pt x="650" y="400"/>
                  </a:cubicBezTo>
                  <a:cubicBezTo>
                    <a:pt x="647" y="398"/>
                    <a:pt x="643" y="395"/>
                    <a:pt x="639" y="395"/>
                  </a:cubicBezTo>
                  <a:cubicBezTo>
                    <a:pt x="634" y="395"/>
                    <a:pt x="630" y="398"/>
                    <a:pt x="625" y="400"/>
                  </a:cubicBezTo>
                  <a:cubicBezTo>
                    <a:pt x="623" y="401"/>
                    <a:pt x="620" y="402"/>
                    <a:pt x="617" y="401"/>
                  </a:cubicBezTo>
                  <a:cubicBezTo>
                    <a:pt x="615" y="400"/>
                    <a:pt x="612" y="394"/>
                    <a:pt x="614" y="391"/>
                  </a:cubicBezTo>
                  <a:cubicBezTo>
                    <a:pt x="615" y="389"/>
                    <a:pt x="617" y="390"/>
                    <a:pt x="618" y="388"/>
                  </a:cubicBezTo>
                  <a:cubicBezTo>
                    <a:pt x="619" y="387"/>
                    <a:pt x="618" y="383"/>
                    <a:pt x="618" y="381"/>
                  </a:cubicBezTo>
                  <a:cubicBezTo>
                    <a:pt x="618" y="378"/>
                    <a:pt x="618" y="376"/>
                    <a:pt x="620" y="373"/>
                  </a:cubicBezTo>
                  <a:cubicBezTo>
                    <a:pt x="623" y="371"/>
                    <a:pt x="625" y="369"/>
                    <a:pt x="627" y="366"/>
                  </a:cubicBezTo>
                  <a:cubicBezTo>
                    <a:pt x="629" y="365"/>
                    <a:pt x="629" y="363"/>
                    <a:pt x="631" y="361"/>
                  </a:cubicBezTo>
                  <a:cubicBezTo>
                    <a:pt x="632" y="359"/>
                    <a:pt x="634" y="358"/>
                    <a:pt x="635" y="357"/>
                  </a:cubicBezTo>
                  <a:cubicBezTo>
                    <a:pt x="642" y="352"/>
                    <a:pt x="646" y="345"/>
                    <a:pt x="651" y="339"/>
                  </a:cubicBezTo>
                  <a:cubicBezTo>
                    <a:pt x="654" y="336"/>
                    <a:pt x="656" y="334"/>
                    <a:pt x="658" y="330"/>
                  </a:cubicBezTo>
                  <a:cubicBezTo>
                    <a:pt x="658" y="330"/>
                    <a:pt x="659" y="328"/>
                    <a:pt x="659" y="327"/>
                  </a:cubicBezTo>
                  <a:cubicBezTo>
                    <a:pt x="661" y="326"/>
                    <a:pt x="662" y="327"/>
                    <a:pt x="664" y="325"/>
                  </a:cubicBezTo>
                  <a:cubicBezTo>
                    <a:pt x="670" y="320"/>
                    <a:pt x="652" y="311"/>
                    <a:pt x="663" y="310"/>
                  </a:cubicBezTo>
                  <a:cubicBezTo>
                    <a:pt x="666" y="310"/>
                    <a:pt x="668" y="311"/>
                    <a:pt x="670" y="312"/>
                  </a:cubicBezTo>
                  <a:cubicBezTo>
                    <a:pt x="676" y="313"/>
                    <a:pt x="681" y="310"/>
                    <a:pt x="687" y="310"/>
                  </a:cubicBezTo>
                  <a:cubicBezTo>
                    <a:pt x="689" y="310"/>
                    <a:pt x="690" y="310"/>
                    <a:pt x="692" y="309"/>
                  </a:cubicBezTo>
                  <a:cubicBezTo>
                    <a:pt x="695" y="308"/>
                    <a:pt x="699" y="306"/>
                    <a:pt x="702" y="304"/>
                  </a:cubicBezTo>
                  <a:cubicBezTo>
                    <a:pt x="702" y="304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0"/>
                  </a:cubicBezTo>
                  <a:cubicBezTo>
                    <a:pt x="704" y="300"/>
                    <a:pt x="704" y="300"/>
                    <a:pt x="704" y="300"/>
                  </a:cubicBezTo>
                  <a:cubicBezTo>
                    <a:pt x="704" y="300"/>
                    <a:pt x="704" y="299"/>
                    <a:pt x="704" y="298"/>
                  </a:cubicBezTo>
                  <a:cubicBezTo>
                    <a:pt x="703" y="297"/>
                    <a:pt x="702" y="295"/>
                    <a:pt x="702" y="293"/>
                  </a:cubicBezTo>
                  <a:cubicBezTo>
                    <a:pt x="702" y="285"/>
                    <a:pt x="702" y="278"/>
                    <a:pt x="702" y="270"/>
                  </a:cubicBezTo>
                  <a:cubicBezTo>
                    <a:pt x="702" y="264"/>
                    <a:pt x="701" y="259"/>
                    <a:pt x="705" y="254"/>
                  </a:cubicBezTo>
                  <a:cubicBezTo>
                    <a:pt x="710" y="249"/>
                    <a:pt x="708" y="244"/>
                    <a:pt x="710" y="238"/>
                  </a:cubicBezTo>
                  <a:cubicBezTo>
                    <a:pt x="711" y="233"/>
                    <a:pt x="710" y="228"/>
                    <a:pt x="713" y="224"/>
                  </a:cubicBezTo>
                  <a:cubicBezTo>
                    <a:pt x="714" y="222"/>
                    <a:pt x="715" y="222"/>
                    <a:pt x="716" y="221"/>
                  </a:cubicBezTo>
                  <a:cubicBezTo>
                    <a:pt x="719" y="219"/>
                    <a:pt x="719" y="218"/>
                    <a:pt x="720" y="216"/>
                  </a:cubicBezTo>
                  <a:cubicBezTo>
                    <a:pt x="722" y="210"/>
                    <a:pt x="724" y="207"/>
                    <a:pt x="729" y="203"/>
                  </a:cubicBezTo>
                  <a:cubicBezTo>
                    <a:pt x="733" y="200"/>
                    <a:pt x="736" y="196"/>
                    <a:pt x="737" y="19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2265085" y="5172013"/>
              <a:ext cx="63461" cy="126922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60" y="2"/>
                </a:cxn>
                <a:cxn ang="0">
                  <a:pos x="53" y="3"/>
                </a:cxn>
                <a:cxn ang="0">
                  <a:pos x="51" y="18"/>
                </a:cxn>
                <a:cxn ang="0">
                  <a:pos x="51" y="23"/>
                </a:cxn>
                <a:cxn ang="0">
                  <a:pos x="49" y="27"/>
                </a:cxn>
                <a:cxn ang="0">
                  <a:pos x="41" y="25"/>
                </a:cxn>
                <a:cxn ang="0">
                  <a:pos x="35" y="30"/>
                </a:cxn>
                <a:cxn ang="0">
                  <a:pos x="29" y="32"/>
                </a:cxn>
                <a:cxn ang="0">
                  <a:pos x="22" y="34"/>
                </a:cxn>
                <a:cxn ang="0">
                  <a:pos x="15" y="39"/>
                </a:cxn>
                <a:cxn ang="0">
                  <a:pos x="13" y="47"/>
                </a:cxn>
                <a:cxn ang="0">
                  <a:pos x="12" y="51"/>
                </a:cxn>
                <a:cxn ang="0">
                  <a:pos x="17" y="58"/>
                </a:cxn>
                <a:cxn ang="0">
                  <a:pos x="10" y="62"/>
                </a:cxn>
                <a:cxn ang="0">
                  <a:pos x="5" y="64"/>
                </a:cxn>
                <a:cxn ang="0">
                  <a:pos x="0" y="74"/>
                </a:cxn>
                <a:cxn ang="0">
                  <a:pos x="4" y="77"/>
                </a:cxn>
                <a:cxn ang="0">
                  <a:pos x="8" y="80"/>
                </a:cxn>
                <a:cxn ang="0">
                  <a:pos x="13" y="82"/>
                </a:cxn>
                <a:cxn ang="0">
                  <a:pos x="17" y="83"/>
                </a:cxn>
                <a:cxn ang="0">
                  <a:pos x="16" y="95"/>
                </a:cxn>
                <a:cxn ang="0">
                  <a:pos x="14" y="100"/>
                </a:cxn>
                <a:cxn ang="0">
                  <a:pos x="18" y="101"/>
                </a:cxn>
                <a:cxn ang="0">
                  <a:pos x="21" y="102"/>
                </a:cxn>
                <a:cxn ang="0">
                  <a:pos x="22" y="106"/>
                </a:cxn>
                <a:cxn ang="0">
                  <a:pos x="19" y="108"/>
                </a:cxn>
                <a:cxn ang="0">
                  <a:pos x="21" y="115"/>
                </a:cxn>
                <a:cxn ang="0">
                  <a:pos x="29" y="122"/>
                </a:cxn>
                <a:cxn ang="0">
                  <a:pos x="33" y="126"/>
                </a:cxn>
                <a:cxn ang="0">
                  <a:pos x="39" y="129"/>
                </a:cxn>
                <a:cxn ang="0">
                  <a:pos x="41" y="121"/>
                </a:cxn>
                <a:cxn ang="0">
                  <a:pos x="44" y="116"/>
                </a:cxn>
                <a:cxn ang="0">
                  <a:pos x="45" y="113"/>
                </a:cxn>
                <a:cxn ang="0">
                  <a:pos x="49" y="109"/>
                </a:cxn>
                <a:cxn ang="0">
                  <a:pos x="52" y="99"/>
                </a:cxn>
                <a:cxn ang="0">
                  <a:pos x="53" y="87"/>
                </a:cxn>
                <a:cxn ang="0">
                  <a:pos x="54" y="82"/>
                </a:cxn>
                <a:cxn ang="0">
                  <a:pos x="59" y="76"/>
                </a:cxn>
                <a:cxn ang="0">
                  <a:pos x="60" y="74"/>
                </a:cxn>
                <a:cxn ang="0">
                  <a:pos x="63" y="52"/>
                </a:cxn>
                <a:cxn ang="0">
                  <a:pos x="63" y="40"/>
                </a:cxn>
                <a:cxn ang="0">
                  <a:pos x="60" y="32"/>
                </a:cxn>
                <a:cxn ang="0">
                  <a:pos x="59" y="23"/>
                </a:cxn>
                <a:cxn ang="0">
                  <a:pos x="60" y="22"/>
                </a:cxn>
                <a:cxn ang="0">
                  <a:pos x="63" y="18"/>
                </a:cxn>
                <a:cxn ang="0">
                  <a:pos x="63" y="13"/>
                </a:cxn>
                <a:cxn ang="0">
                  <a:pos x="61" y="20"/>
                </a:cxn>
              </a:cxnLst>
              <a:rect l="0" t="0" r="r" b="b"/>
              <a:pathLst>
                <a:path w="64" h="129">
                  <a:moveTo>
                    <a:pt x="61" y="20"/>
                  </a:moveTo>
                  <a:cubicBezTo>
                    <a:pt x="61" y="15"/>
                    <a:pt x="61" y="10"/>
                    <a:pt x="61" y="5"/>
                  </a:cubicBezTo>
                  <a:cubicBezTo>
                    <a:pt x="61" y="4"/>
                    <a:pt x="62" y="3"/>
                    <a:pt x="61" y="2"/>
                  </a:cubicBezTo>
                  <a:cubicBezTo>
                    <a:pt x="61" y="2"/>
                    <a:pt x="60" y="2"/>
                    <a:pt x="60" y="2"/>
                  </a:cubicBezTo>
                  <a:cubicBezTo>
                    <a:pt x="60" y="2"/>
                    <a:pt x="59" y="1"/>
                    <a:pt x="59" y="1"/>
                  </a:cubicBezTo>
                  <a:cubicBezTo>
                    <a:pt x="57" y="0"/>
                    <a:pt x="54" y="1"/>
                    <a:pt x="53" y="3"/>
                  </a:cubicBezTo>
                  <a:cubicBezTo>
                    <a:pt x="51" y="6"/>
                    <a:pt x="52" y="10"/>
                    <a:pt x="51" y="13"/>
                  </a:cubicBezTo>
                  <a:cubicBezTo>
                    <a:pt x="51" y="15"/>
                    <a:pt x="51" y="16"/>
                    <a:pt x="51" y="18"/>
                  </a:cubicBezTo>
                  <a:cubicBezTo>
                    <a:pt x="51" y="19"/>
                    <a:pt x="51" y="20"/>
                    <a:pt x="51" y="20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2" y="25"/>
                    <a:pt x="52" y="26"/>
                    <a:pt x="51" y="27"/>
                  </a:cubicBezTo>
                  <a:cubicBezTo>
                    <a:pt x="50" y="28"/>
                    <a:pt x="50" y="28"/>
                    <a:pt x="49" y="27"/>
                  </a:cubicBezTo>
                  <a:cubicBezTo>
                    <a:pt x="47" y="26"/>
                    <a:pt x="47" y="25"/>
                    <a:pt x="46" y="25"/>
                  </a:cubicBezTo>
                  <a:cubicBezTo>
                    <a:pt x="45" y="24"/>
                    <a:pt x="42" y="24"/>
                    <a:pt x="41" y="25"/>
                  </a:cubicBezTo>
                  <a:cubicBezTo>
                    <a:pt x="40" y="25"/>
                    <a:pt x="39" y="27"/>
                    <a:pt x="38" y="28"/>
                  </a:cubicBezTo>
                  <a:cubicBezTo>
                    <a:pt x="37" y="29"/>
                    <a:pt x="36" y="30"/>
                    <a:pt x="35" y="30"/>
                  </a:cubicBezTo>
                  <a:cubicBezTo>
                    <a:pt x="34" y="31"/>
                    <a:pt x="32" y="30"/>
                    <a:pt x="31" y="30"/>
                  </a:cubicBezTo>
                  <a:cubicBezTo>
                    <a:pt x="30" y="31"/>
                    <a:pt x="30" y="31"/>
                    <a:pt x="29" y="32"/>
                  </a:cubicBezTo>
                  <a:cubicBezTo>
                    <a:pt x="28" y="32"/>
                    <a:pt x="27" y="33"/>
                    <a:pt x="26" y="33"/>
                  </a:cubicBezTo>
                  <a:cubicBezTo>
                    <a:pt x="24" y="34"/>
                    <a:pt x="23" y="33"/>
                    <a:pt x="22" y="34"/>
                  </a:cubicBezTo>
                  <a:cubicBezTo>
                    <a:pt x="20" y="35"/>
                    <a:pt x="20" y="36"/>
                    <a:pt x="19" y="37"/>
                  </a:cubicBezTo>
                  <a:cubicBezTo>
                    <a:pt x="18" y="38"/>
                    <a:pt x="17" y="39"/>
                    <a:pt x="15" y="39"/>
                  </a:cubicBezTo>
                  <a:cubicBezTo>
                    <a:pt x="12" y="41"/>
                    <a:pt x="16" y="41"/>
                    <a:pt x="16" y="43"/>
                  </a:cubicBezTo>
                  <a:cubicBezTo>
                    <a:pt x="13" y="43"/>
                    <a:pt x="13" y="45"/>
                    <a:pt x="13" y="47"/>
                  </a:cubicBezTo>
                  <a:cubicBezTo>
                    <a:pt x="13" y="47"/>
                    <a:pt x="13" y="48"/>
                    <a:pt x="13" y="49"/>
                  </a:cubicBezTo>
                  <a:cubicBezTo>
                    <a:pt x="13" y="49"/>
                    <a:pt x="12" y="49"/>
                    <a:pt x="12" y="51"/>
                  </a:cubicBezTo>
                  <a:cubicBezTo>
                    <a:pt x="12" y="52"/>
                    <a:pt x="13" y="54"/>
                    <a:pt x="14" y="54"/>
                  </a:cubicBezTo>
                  <a:cubicBezTo>
                    <a:pt x="15" y="55"/>
                    <a:pt x="17" y="57"/>
                    <a:pt x="17" y="58"/>
                  </a:cubicBezTo>
                  <a:cubicBezTo>
                    <a:pt x="15" y="59"/>
                    <a:pt x="13" y="58"/>
                    <a:pt x="11" y="58"/>
                  </a:cubicBezTo>
                  <a:cubicBezTo>
                    <a:pt x="10" y="59"/>
                    <a:pt x="10" y="61"/>
                    <a:pt x="10" y="62"/>
                  </a:cubicBezTo>
                  <a:cubicBezTo>
                    <a:pt x="10" y="64"/>
                    <a:pt x="10" y="64"/>
                    <a:pt x="8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5"/>
                    <a:pt x="4" y="67"/>
                    <a:pt x="3" y="68"/>
                  </a:cubicBezTo>
                  <a:cubicBezTo>
                    <a:pt x="3" y="69"/>
                    <a:pt x="0" y="73"/>
                    <a:pt x="0" y="74"/>
                  </a:cubicBezTo>
                  <a:cubicBezTo>
                    <a:pt x="1" y="75"/>
                    <a:pt x="2" y="74"/>
                    <a:pt x="3" y="75"/>
                  </a:cubicBezTo>
                  <a:cubicBezTo>
                    <a:pt x="3" y="76"/>
                    <a:pt x="3" y="76"/>
                    <a:pt x="4" y="77"/>
                  </a:cubicBezTo>
                  <a:cubicBezTo>
                    <a:pt x="4" y="77"/>
                    <a:pt x="5" y="76"/>
                    <a:pt x="6" y="77"/>
                  </a:cubicBezTo>
                  <a:cubicBezTo>
                    <a:pt x="7" y="77"/>
                    <a:pt x="7" y="79"/>
                    <a:pt x="8" y="80"/>
                  </a:cubicBezTo>
                  <a:cubicBezTo>
                    <a:pt x="9" y="80"/>
                    <a:pt x="10" y="81"/>
                    <a:pt x="10" y="81"/>
                  </a:cubicBezTo>
                  <a:cubicBezTo>
                    <a:pt x="11" y="81"/>
                    <a:pt x="12" y="82"/>
                    <a:pt x="13" y="82"/>
                  </a:cubicBezTo>
                  <a:cubicBezTo>
                    <a:pt x="13" y="82"/>
                    <a:pt x="13" y="82"/>
                    <a:pt x="13" y="83"/>
                  </a:cubicBezTo>
                  <a:cubicBezTo>
                    <a:pt x="14" y="83"/>
                    <a:pt x="16" y="83"/>
                    <a:pt x="17" y="83"/>
                  </a:cubicBezTo>
                  <a:cubicBezTo>
                    <a:pt x="18" y="84"/>
                    <a:pt x="17" y="87"/>
                    <a:pt x="17" y="88"/>
                  </a:cubicBezTo>
                  <a:cubicBezTo>
                    <a:pt x="17" y="90"/>
                    <a:pt x="18" y="93"/>
                    <a:pt x="16" y="95"/>
                  </a:cubicBezTo>
                  <a:cubicBezTo>
                    <a:pt x="15" y="95"/>
                    <a:pt x="15" y="95"/>
                    <a:pt x="14" y="97"/>
                  </a:cubicBezTo>
                  <a:cubicBezTo>
                    <a:pt x="14" y="98"/>
                    <a:pt x="14" y="99"/>
                    <a:pt x="14" y="100"/>
                  </a:cubicBezTo>
                  <a:cubicBezTo>
                    <a:pt x="14" y="100"/>
                    <a:pt x="15" y="101"/>
                    <a:pt x="15" y="101"/>
                  </a:cubicBezTo>
                  <a:cubicBezTo>
                    <a:pt x="16" y="101"/>
                    <a:pt x="17" y="101"/>
                    <a:pt x="18" y="101"/>
                  </a:cubicBezTo>
                  <a:cubicBezTo>
                    <a:pt x="18" y="101"/>
                    <a:pt x="18" y="102"/>
                    <a:pt x="19" y="102"/>
                  </a:cubicBezTo>
                  <a:cubicBezTo>
                    <a:pt x="20" y="102"/>
                    <a:pt x="21" y="102"/>
                    <a:pt x="21" y="102"/>
                  </a:cubicBezTo>
                  <a:cubicBezTo>
                    <a:pt x="22" y="102"/>
                    <a:pt x="23" y="102"/>
                    <a:pt x="24" y="102"/>
                  </a:cubicBezTo>
                  <a:cubicBezTo>
                    <a:pt x="25" y="104"/>
                    <a:pt x="23" y="105"/>
                    <a:pt x="22" y="106"/>
                  </a:cubicBezTo>
                  <a:cubicBezTo>
                    <a:pt x="22" y="107"/>
                    <a:pt x="21" y="107"/>
                    <a:pt x="21" y="107"/>
                  </a:cubicBezTo>
                  <a:cubicBezTo>
                    <a:pt x="20" y="107"/>
                    <a:pt x="20" y="107"/>
                    <a:pt x="19" y="108"/>
                  </a:cubicBezTo>
                  <a:cubicBezTo>
                    <a:pt x="19" y="108"/>
                    <a:pt x="19" y="109"/>
                    <a:pt x="19" y="110"/>
                  </a:cubicBezTo>
                  <a:cubicBezTo>
                    <a:pt x="18" y="113"/>
                    <a:pt x="19" y="113"/>
                    <a:pt x="21" y="115"/>
                  </a:cubicBezTo>
                  <a:cubicBezTo>
                    <a:pt x="22" y="116"/>
                    <a:pt x="22" y="118"/>
                    <a:pt x="24" y="120"/>
                  </a:cubicBezTo>
                  <a:cubicBezTo>
                    <a:pt x="25" y="121"/>
                    <a:pt x="27" y="122"/>
                    <a:pt x="29" y="122"/>
                  </a:cubicBezTo>
                  <a:cubicBezTo>
                    <a:pt x="30" y="122"/>
                    <a:pt x="34" y="121"/>
                    <a:pt x="34" y="123"/>
                  </a:cubicBezTo>
                  <a:cubicBezTo>
                    <a:pt x="34" y="124"/>
                    <a:pt x="33" y="125"/>
                    <a:pt x="33" y="126"/>
                  </a:cubicBezTo>
                  <a:cubicBezTo>
                    <a:pt x="33" y="127"/>
                    <a:pt x="35" y="128"/>
                    <a:pt x="36" y="128"/>
                  </a:cubicBezTo>
                  <a:cubicBezTo>
                    <a:pt x="37" y="129"/>
                    <a:pt x="38" y="129"/>
                    <a:pt x="39" y="129"/>
                  </a:cubicBezTo>
                  <a:cubicBezTo>
                    <a:pt x="40" y="129"/>
                    <a:pt x="41" y="129"/>
                    <a:pt x="41" y="127"/>
                  </a:cubicBezTo>
                  <a:cubicBezTo>
                    <a:pt x="41" y="125"/>
                    <a:pt x="40" y="122"/>
                    <a:pt x="41" y="121"/>
                  </a:cubicBezTo>
                  <a:cubicBezTo>
                    <a:pt x="42" y="120"/>
                    <a:pt x="42" y="120"/>
                    <a:pt x="43" y="119"/>
                  </a:cubicBezTo>
                  <a:cubicBezTo>
                    <a:pt x="43" y="118"/>
                    <a:pt x="43" y="117"/>
                    <a:pt x="44" y="116"/>
                  </a:cubicBezTo>
                  <a:cubicBezTo>
                    <a:pt x="44" y="115"/>
                    <a:pt x="44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49" y="111"/>
                    <a:pt x="48" y="110"/>
                    <a:pt x="49" y="109"/>
                  </a:cubicBezTo>
                  <a:cubicBezTo>
                    <a:pt x="49" y="107"/>
                    <a:pt x="50" y="106"/>
                    <a:pt x="51" y="104"/>
                  </a:cubicBezTo>
                  <a:cubicBezTo>
                    <a:pt x="51" y="102"/>
                    <a:pt x="52" y="101"/>
                    <a:pt x="52" y="99"/>
                  </a:cubicBezTo>
                  <a:cubicBezTo>
                    <a:pt x="52" y="98"/>
                    <a:pt x="52" y="97"/>
                    <a:pt x="52" y="96"/>
                  </a:cubicBezTo>
                  <a:cubicBezTo>
                    <a:pt x="52" y="93"/>
                    <a:pt x="53" y="90"/>
                    <a:pt x="53" y="87"/>
                  </a:cubicBezTo>
                  <a:cubicBezTo>
                    <a:pt x="53" y="86"/>
                    <a:pt x="52" y="85"/>
                    <a:pt x="53" y="84"/>
                  </a:cubicBezTo>
                  <a:cubicBezTo>
                    <a:pt x="53" y="83"/>
                    <a:pt x="54" y="83"/>
                    <a:pt x="54" y="82"/>
                  </a:cubicBezTo>
                  <a:cubicBezTo>
                    <a:pt x="54" y="82"/>
                    <a:pt x="54" y="81"/>
                    <a:pt x="54" y="81"/>
                  </a:cubicBezTo>
                  <a:cubicBezTo>
                    <a:pt x="54" y="78"/>
                    <a:pt x="58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3"/>
                    <a:pt x="61" y="72"/>
                    <a:pt x="61" y="71"/>
                  </a:cubicBezTo>
                  <a:cubicBezTo>
                    <a:pt x="61" y="64"/>
                    <a:pt x="63" y="58"/>
                    <a:pt x="63" y="52"/>
                  </a:cubicBezTo>
                  <a:cubicBezTo>
                    <a:pt x="63" y="49"/>
                    <a:pt x="63" y="47"/>
                    <a:pt x="63" y="44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7"/>
                    <a:pt x="63" y="36"/>
                  </a:cubicBezTo>
                  <a:cubicBezTo>
                    <a:pt x="62" y="34"/>
                    <a:pt x="60" y="34"/>
                    <a:pt x="60" y="32"/>
                  </a:cubicBezTo>
                  <a:cubicBezTo>
                    <a:pt x="59" y="30"/>
                    <a:pt x="59" y="29"/>
                    <a:pt x="59" y="27"/>
                  </a:cubicBezTo>
                  <a:cubicBezTo>
                    <a:pt x="59" y="26"/>
                    <a:pt x="59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60" y="21"/>
                    <a:pt x="61" y="20"/>
                    <a:pt x="61" y="20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3" y="14"/>
                    <a:pt x="62" y="14"/>
                    <a:pt x="63" y="13"/>
                  </a:cubicBezTo>
                  <a:cubicBezTo>
                    <a:pt x="61" y="12"/>
                    <a:pt x="61" y="11"/>
                    <a:pt x="61" y="9"/>
                  </a:cubicBezTo>
                  <a:lnTo>
                    <a:pt x="61" y="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52738" y="4861063"/>
            <a:ext cx="1122026" cy="1499147"/>
            <a:chOff x="2184089" y="4865565"/>
            <a:chExt cx="601208" cy="80328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2184089" y="4865565"/>
              <a:ext cx="601208" cy="708924"/>
            </a:xfrm>
            <a:custGeom>
              <a:avLst/>
              <a:gdLst/>
              <a:ahLst/>
              <a:cxnLst>
                <a:cxn ang="0">
                  <a:pos x="600" y="532"/>
                </a:cxn>
                <a:cxn ang="0">
                  <a:pos x="571" y="505"/>
                </a:cxn>
                <a:cxn ang="0">
                  <a:pos x="530" y="474"/>
                </a:cxn>
                <a:cxn ang="0">
                  <a:pos x="479" y="433"/>
                </a:cxn>
                <a:cxn ang="0">
                  <a:pos x="489" y="411"/>
                </a:cxn>
                <a:cxn ang="0">
                  <a:pos x="432" y="405"/>
                </a:cxn>
                <a:cxn ang="0">
                  <a:pos x="398" y="374"/>
                </a:cxn>
                <a:cxn ang="0">
                  <a:pos x="378" y="341"/>
                </a:cxn>
                <a:cxn ang="0">
                  <a:pos x="358" y="280"/>
                </a:cxn>
                <a:cxn ang="0">
                  <a:pos x="319" y="243"/>
                </a:cxn>
                <a:cxn ang="0">
                  <a:pos x="296" y="196"/>
                </a:cxn>
                <a:cxn ang="0">
                  <a:pos x="314" y="171"/>
                </a:cxn>
                <a:cxn ang="0">
                  <a:pos x="320" y="143"/>
                </a:cxn>
                <a:cxn ang="0">
                  <a:pos x="329" y="129"/>
                </a:cxn>
                <a:cxn ang="0">
                  <a:pos x="354" y="109"/>
                </a:cxn>
                <a:cxn ang="0">
                  <a:pos x="375" y="120"/>
                </a:cxn>
                <a:cxn ang="0">
                  <a:pos x="373" y="95"/>
                </a:cxn>
                <a:cxn ang="0">
                  <a:pos x="361" y="68"/>
                </a:cxn>
                <a:cxn ang="0">
                  <a:pos x="347" y="37"/>
                </a:cxn>
                <a:cxn ang="0">
                  <a:pos x="303" y="6"/>
                </a:cxn>
                <a:cxn ang="0">
                  <a:pos x="247" y="11"/>
                </a:cxn>
                <a:cxn ang="0">
                  <a:pos x="220" y="18"/>
                </a:cxn>
                <a:cxn ang="0">
                  <a:pos x="198" y="39"/>
                </a:cxn>
                <a:cxn ang="0">
                  <a:pos x="186" y="63"/>
                </a:cxn>
                <a:cxn ang="0">
                  <a:pos x="153" y="50"/>
                </a:cxn>
                <a:cxn ang="0">
                  <a:pos x="131" y="86"/>
                </a:cxn>
                <a:cxn ang="0">
                  <a:pos x="120" y="86"/>
                </a:cxn>
                <a:cxn ang="0">
                  <a:pos x="99" y="60"/>
                </a:cxn>
                <a:cxn ang="0">
                  <a:pos x="74" y="89"/>
                </a:cxn>
                <a:cxn ang="0">
                  <a:pos x="23" y="98"/>
                </a:cxn>
                <a:cxn ang="0">
                  <a:pos x="11" y="159"/>
                </a:cxn>
                <a:cxn ang="0">
                  <a:pos x="20" y="224"/>
                </a:cxn>
                <a:cxn ang="0">
                  <a:pos x="55" y="262"/>
                </a:cxn>
                <a:cxn ang="0">
                  <a:pos x="85" y="238"/>
                </a:cxn>
                <a:cxn ang="0">
                  <a:pos x="140" y="218"/>
                </a:cxn>
                <a:cxn ang="0">
                  <a:pos x="168" y="236"/>
                </a:cxn>
                <a:cxn ang="0">
                  <a:pos x="190" y="257"/>
                </a:cxn>
                <a:cxn ang="0">
                  <a:pos x="199" y="303"/>
                </a:cxn>
                <a:cxn ang="0">
                  <a:pos x="213" y="336"/>
                </a:cxn>
                <a:cxn ang="0">
                  <a:pos x="237" y="363"/>
                </a:cxn>
                <a:cxn ang="0">
                  <a:pos x="264" y="398"/>
                </a:cxn>
                <a:cxn ang="0">
                  <a:pos x="292" y="428"/>
                </a:cxn>
                <a:cxn ang="0">
                  <a:pos x="319" y="461"/>
                </a:cxn>
                <a:cxn ang="0">
                  <a:pos x="365" y="477"/>
                </a:cxn>
                <a:cxn ang="0">
                  <a:pos x="391" y="505"/>
                </a:cxn>
                <a:cxn ang="0">
                  <a:pos x="408" y="513"/>
                </a:cxn>
                <a:cxn ang="0">
                  <a:pos x="427" y="547"/>
                </a:cxn>
                <a:cxn ang="0">
                  <a:pos x="462" y="570"/>
                </a:cxn>
                <a:cxn ang="0">
                  <a:pos x="475" y="628"/>
                </a:cxn>
                <a:cxn ang="0">
                  <a:pos x="458" y="691"/>
                </a:cxn>
                <a:cxn ang="0">
                  <a:pos x="445" y="719"/>
                </a:cxn>
                <a:cxn ang="0">
                  <a:pos x="478" y="708"/>
                </a:cxn>
                <a:cxn ang="0">
                  <a:pos x="510" y="649"/>
                </a:cxn>
                <a:cxn ang="0">
                  <a:pos x="533" y="631"/>
                </a:cxn>
                <a:cxn ang="0">
                  <a:pos x="511" y="590"/>
                </a:cxn>
                <a:cxn ang="0">
                  <a:pos x="518" y="543"/>
                </a:cxn>
                <a:cxn ang="0">
                  <a:pos x="548" y="534"/>
                </a:cxn>
                <a:cxn ang="0">
                  <a:pos x="581" y="549"/>
                </a:cxn>
                <a:cxn ang="0">
                  <a:pos x="612" y="557"/>
                </a:cxn>
              </a:cxnLst>
              <a:rect l="0" t="0" r="r" b="b"/>
              <a:pathLst>
                <a:path w="612" h="721">
                  <a:moveTo>
                    <a:pt x="532" y="476"/>
                  </a:moveTo>
                  <a:cubicBezTo>
                    <a:pt x="533" y="475"/>
                    <a:pt x="533" y="475"/>
                    <a:pt x="533" y="475"/>
                  </a:cubicBezTo>
                  <a:cubicBezTo>
                    <a:pt x="533" y="475"/>
                    <a:pt x="532" y="475"/>
                    <a:pt x="532" y="476"/>
                  </a:cubicBezTo>
                  <a:moveTo>
                    <a:pt x="612" y="551"/>
                  </a:moveTo>
                  <a:cubicBezTo>
                    <a:pt x="612" y="550"/>
                    <a:pt x="611" y="550"/>
                    <a:pt x="611" y="550"/>
                  </a:cubicBezTo>
                  <a:cubicBezTo>
                    <a:pt x="611" y="549"/>
                    <a:pt x="611" y="548"/>
                    <a:pt x="611" y="548"/>
                  </a:cubicBezTo>
                  <a:cubicBezTo>
                    <a:pt x="610" y="547"/>
                    <a:pt x="610" y="547"/>
                    <a:pt x="609" y="546"/>
                  </a:cubicBezTo>
                  <a:cubicBezTo>
                    <a:pt x="609" y="545"/>
                    <a:pt x="609" y="544"/>
                    <a:pt x="609" y="543"/>
                  </a:cubicBezTo>
                  <a:cubicBezTo>
                    <a:pt x="608" y="542"/>
                    <a:pt x="608" y="542"/>
                    <a:pt x="607" y="541"/>
                  </a:cubicBezTo>
                  <a:cubicBezTo>
                    <a:pt x="606" y="540"/>
                    <a:pt x="606" y="538"/>
                    <a:pt x="605" y="537"/>
                  </a:cubicBezTo>
                  <a:cubicBezTo>
                    <a:pt x="604" y="536"/>
                    <a:pt x="603" y="535"/>
                    <a:pt x="602" y="534"/>
                  </a:cubicBezTo>
                  <a:cubicBezTo>
                    <a:pt x="601" y="533"/>
                    <a:pt x="601" y="533"/>
                    <a:pt x="600" y="532"/>
                  </a:cubicBezTo>
                  <a:cubicBezTo>
                    <a:pt x="600" y="532"/>
                    <a:pt x="599" y="531"/>
                    <a:pt x="599" y="531"/>
                  </a:cubicBezTo>
                  <a:cubicBezTo>
                    <a:pt x="598" y="530"/>
                    <a:pt x="598" y="529"/>
                    <a:pt x="597" y="528"/>
                  </a:cubicBezTo>
                  <a:cubicBezTo>
                    <a:pt x="596" y="527"/>
                    <a:pt x="596" y="527"/>
                    <a:pt x="595" y="526"/>
                  </a:cubicBezTo>
                  <a:cubicBezTo>
                    <a:pt x="594" y="525"/>
                    <a:pt x="594" y="524"/>
                    <a:pt x="593" y="523"/>
                  </a:cubicBezTo>
                  <a:cubicBezTo>
                    <a:pt x="592" y="522"/>
                    <a:pt x="591" y="522"/>
                    <a:pt x="591" y="522"/>
                  </a:cubicBezTo>
                  <a:cubicBezTo>
                    <a:pt x="589" y="520"/>
                    <a:pt x="588" y="518"/>
                    <a:pt x="587" y="517"/>
                  </a:cubicBezTo>
                  <a:cubicBezTo>
                    <a:pt x="587" y="516"/>
                    <a:pt x="585" y="515"/>
                    <a:pt x="584" y="514"/>
                  </a:cubicBezTo>
                  <a:cubicBezTo>
                    <a:pt x="582" y="512"/>
                    <a:pt x="580" y="510"/>
                    <a:pt x="578" y="509"/>
                  </a:cubicBezTo>
                  <a:cubicBezTo>
                    <a:pt x="577" y="509"/>
                    <a:pt x="576" y="508"/>
                    <a:pt x="575" y="507"/>
                  </a:cubicBezTo>
                  <a:cubicBezTo>
                    <a:pt x="575" y="507"/>
                    <a:pt x="575" y="507"/>
                    <a:pt x="575" y="507"/>
                  </a:cubicBezTo>
                  <a:cubicBezTo>
                    <a:pt x="575" y="507"/>
                    <a:pt x="574" y="507"/>
                    <a:pt x="574" y="507"/>
                  </a:cubicBezTo>
                  <a:cubicBezTo>
                    <a:pt x="573" y="506"/>
                    <a:pt x="572" y="505"/>
                    <a:pt x="571" y="505"/>
                  </a:cubicBezTo>
                  <a:cubicBezTo>
                    <a:pt x="570" y="504"/>
                    <a:pt x="569" y="504"/>
                    <a:pt x="568" y="503"/>
                  </a:cubicBezTo>
                  <a:cubicBezTo>
                    <a:pt x="566" y="502"/>
                    <a:pt x="565" y="501"/>
                    <a:pt x="563" y="500"/>
                  </a:cubicBezTo>
                  <a:cubicBezTo>
                    <a:pt x="562" y="499"/>
                    <a:pt x="560" y="499"/>
                    <a:pt x="559" y="498"/>
                  </a:cubicBezTo>
                  <a:cubicBezTo>
                    <a:pt x="558" y="497"/>
                    <a:pt x="557" y="497"/>
                    <a:pt x="556" y="496"/>
                  </a:cubicBezTo>
                  <a:cubicBezTo>
                    <a:pt x="555" y="495"/>
                    <a:pt x="554" y="494"/>
                    <a:pt x="552" y="494"/>
                  </a:cubicBezTo>
                  <a:cubicBezTo>
                    <a:pt x="552" y="493"/>
                    <a:pt x="551" y="493"/>
                    <a:pt x="550" y="492"/>
                  </a:cubicBezTo>
                  <a:cubicBezTo>
                    <a:pt x="549" y="491"/>
                    <a:pt x="548" y="490"/>
                    <a:pt x="547" y="489"/>
                  </a:cubicBezTo>
                  <a:cubicBezTo>
                    <a:pt x="546" y="488"/>
                    <a:pt x="545" y="487"/>
                    <a:pt x="544" y="486"/>
                  </a:cubicBezTo>
                  <a:cubicBezTo>
                    <a:pt x="544" y="485"/>
                    <a:pt x="543" y="484"/>
                    <a:pt x="543" y="483"/>
                  </a:cubicBezTo>
                  <a:cubicBezTo>
                    <a:pt x="542" y="481"/>
                    <a:pt x="540" y="481"/>
                    <a:pt x="538" y="479"/>
                  </a:cubicBezTo>
                  <a:cubicBezTo>
                    <a:pt x="537" y="479"/>
                    <a:pt x="532" y="477"/>
                    <a:pt x="532" y="476"/>
                  </a:cubicBezTo>
                  <a:cubicBezTo>
                    <a:pt x="532" y="476"/>
                    <a:pt x="530" y="475"/>
                    <a:pt x="530" y="474"/>
                  </a:cubicBezTo>
                  <a:cubicBezTo>
                    <a:pt x="528" y="473"/>
                    <a:pt x="526" y="471"/>
                    <a:pt x="523" y="471"/>
                  </a:cubicBezTo>
                  <a:cubicBezTo>
                    <a:pt x="521" y="470"/>
                    <a:pt x="519" y="470"/>
                    <a:pt x="517" y="469"/>
                  </a:cubicBezTo>
                  <a:cubicBezTo>
                    <a:pt x="512" y="469"/>
                    <a:pt x="509" y="466"/>
                    <a:pt x="506" y="463"/>
                  </a:cubicBezTo>
                  <a:cubicBezTo>
                    <a:pt x="504" y="462"/>
                    <a:pt x="503" y="460"/>
                    <a:pt x="501" y="460"/>
                  </a:cubicBezTo>
                  <a:cubicBezTo>
                    <a:pt x="499" y="459"/>
                    <a:pt x="497" y="459"/>
                    <a:pt x="495" y="459"/>
                  </a:cubicBezTo>
                  <a:cubicBezTo>
                    <a:pt x="493" y="458"/>
                    <a:pt x="491" y="457"/>
                    <a:pt x="490" y="457"/>
                  </a:cubicBezTo>
                  <a:cubicBezTo>
                    <a:pt x="489" y="455"/>
                    <a:pt x="488" y="454"/>
                    <a:pt x="487" y="452"/>
                  </a:cubicBezTo>
                  <a:cubicBezTo>
                    <a:pt x="486" y="450"/>
                    <a:pt x="485" y="449"/>
                    <a:pt x="483" y="448"/>
                  </a:cubicBezTo>
                  <a:cubicBezTo>
                    <a:pt x="482" y="447"/>
                    <a:pt x="481" y="447"/>
                    <a:pt x="480" y="446"/>
                  </a:cubicBezTo>
                  <a:cubicBezTo>
                    <a:pt x="478" y="445"/>
                    <a:pt x="477" y="444"/>
                    <a:pt x="477" y="443"/>
                  </a:cubicBezTo>
                  <a:cubicBezTo>
                    <a:pt x="476" y="442"/>
                    <a:pt x="477" y="440"/>
                    <a:pt x="477" y="439"/>
                  </a:cubicBezTo>
                  <a:cubicBezTo>
                    <a:pt x="477" y="437"/>
                    <a:pt x="478" y="435"/>
                    <a:pt x="479" y="433"/>
                  </a:cubicBezTo>
                  <a:cubicBezTo>
                    <a:pt x="480" y="432"/>
                    <a:pt x="481" y="431"/>
                    <a:pt x="482" y="430"/>
                  </a:cubicBezTo>
                  <a:cubicBezTo>
                    <a:pt x="482" y="429"/>
                    <a:pt x="483" y="428"/>
                    <a:pt x="484" y="427"/>
                  </a:cubicBezTo>
                  <a:cubicBezTo>
                    <a:pt x="485" y="427"/>
                    <a:pt x="486" y="426"/>
                    <a:pt x="486" y="426"/>
                  </a:cubicBezTo>
                  <a:cubicBezTo>
                    <a:pt x="487" y="426"/>
                    <a:pt x="487" y="426"/>
                    <a:pt x="488" y="426"/>
                  </a:cubicBezTo>
                  <a:cubicBezTo>
                    <a:pt x="488" y="426"/>
                    <a:pt x="488" y="425"/>
                    <a:pt x="489" y="425"/>
                  </a:cubicBezTo>
                  <a:cubicBezTo>
                    <a:pt x="489" y="424"/>
                    <a:pt x="490" y="425"/>
                    <a:pt x="490" y="424"/>
                  </a:cubicBezTo>
                  <a:cubicBezTo>
                    <a:pt x="491" y="424"/>
                    <a:pt x="491" y="424"/>
                    <a:pt x="491" y="423"/>
                  </a:cubicBezTo>
                  <a:cubicBezTo>
                    <a:pt x="492" y="422"/>
                    <a:pt x="493" y="422"/>
                    <a:pt x="494" y="421"/>
                  </a:cubicBezTo>
                  <a:cubicBezTo>
                    <a:pt x="495" y="420"/>
                    <a:pt x="495" y="418"/>
                    <a:pt x="495" y="417"/>
                  </a:cubicBezTo>
                  <a:cubicBezTo>
                    <a:pt x="495" y="417"/>
                    <a:pt x="494" y="416"/>
                    <a:pt x="494" y="416"/>
                  </a:cubicBezTo>
                  <a:cubicBezTo>
                    <a:pt x="494" y="415"/>
                    <a:pt x="493" y="415"/>
                    <a:pt x="493" y="414"/>
                  </a:cubicBezTo>
                  <a:cubicBezTo>
                    <a:pt x="492" y="412"/>
                    <a:pt x="490" y="412"/>
                    <a:pt x="489" y="411"/>
                  </a:cubicBezTo>
                  <a:cubicBezTo>
                    <a:pt x="487" y="409"/>
                    <a:pt x="486" y="408"/>
                    <a:pt x="483" y="408"/>
                  </a:cubicBezTo>
                  <a:cubicBezTo>
                    <a:pt x="482" y="408"/>
                    <a:pt x="481" y="409"/>
                    <a:pt x="479" y="409"/>
                  </a:cubicBezTo>
                  <a:cubicBezTo>
                    <a:pt x="477" y="410"/>
                    <a:pt x="474" y="410"/>
                    <a:pt x="473" y="409"/>
                  </a:cubicBezTo>
                  <a:cubicBezTo>
                    <a:pt x="471" y="408"/>
                    <a:pt x="470" y="408"/>
                    <a:pt x="467" y="409"/>
                  </a:cubicBezTo>
                  <a:cubicBezTo>
                    <a:pt x="466" y="409"/>
                    <a:pt x="464" y="409"/>
                    <a:pt x="463" y="409"/>
                  </a:cubicBezTo>
                  <a:cubicBezTo>
                    <a:pt x="462" y="409"/>
                    <a:pt x="461" y="410"/>
                    <a:pt x="460" y="410"/>
                  </a:cubicBezTo>
                  <a:cubicBezTo>
                    <a:pt x="459" y="410"/>
                    <a:pt x="458" y="410"/>
                    <a:pt x="458" y="410"/>
                  </a:cubicBezTo>
                  <a:cubicBezTo>
                    <a:pt x="456" y="410"/>
                    <a:pt x="454" y="411"/>
                    <a:pt x="452" y="411"/>
                  </a:cubicBezTo>
                  <a:cubicBezTo>
                    <a:pt x="451" y="411"/>
                    <a:pt x="449" y="411"/>
                    <a:pt x="448" y="411"/>
                  </a:cubicBezTo>
                  <a:cubicBezTo>
                    <a:pt x="444" y="411"/>
                    <a:pt x="439" y="411"/>
                    <a:pt x="436" y="408"/>
                  </a:cubicBezTo>
                  <a:cubicBezTo>
                    <a:pt x="435" y="407"/>
                    <a:pt x="435" y="406"/>
                    <a:pt x="434" y="406"/>
                  </a:cubicBezTo>
                  <a:cubicBezTo>
                    <a:pt x="433" y="405"/>
                    <a:pt x="433" y="405"/>
                    <a:pt x="432" y="405"/>
                  </a:cubicBezTo>
                  <a:cubicBezTo>
                    <a:pt x="431" y="403"/>
                    <a:pt x="430" y="403"/>
                    <a:pt x="428" y="402"/>
                  </a:cubicBezTo>
                  <a:cubicBezTo>
                    <a:pt x="427" y="401"/>
                    <a:pt x="426" y="401"/>
                    <a:pt x="425" y="400"/>
                  </a:cubicBezTo>
                  <a:cubicBezTo>
                    <a:pt x="424" y="399"/>
                    <a:pt x="424" y="398"/>
                    <a:pt x="423" y="398"/>
                  </a:cubicBezTo>
                  <a:cubicBezTo>
                    <a:pt x="422" y="397"/>
                    <a:pt x="420" y="398"/>
                    <a:pt x="419" y="398"/>
                  </a:cubicBezTo>
                  <a:cubicBezTo>
                    <a:pt x="418" y="397"/>
                    <a:pt x="418" y="396"/>
                    <a:pt x="416" y="396"/>
                  </a:cubicBezTo>
                  <a:cubicBezTo>
                    <a:pt x="416" y="395"/>
                    <a:pt x="415" y="393"/>
                    <a:pt x="414" y="391"/>
                  </a:cubicBezTo>
                  <a:cubicBezTo>
                    <a:pt x="414" y="390"/>
                    <a:pt x="414" y="388"/>
                    <a:pt x="413" y="387"/>
                  </a:cubicBezTo>
                  <a:cubicBezTo>
                    <a:pt x="413" y="386"/>
                    <a:pt x="412" y="386"/>
                    <a:pt x="411" y="385"/>
                  </a:cubicBezTo>
                  <a:cubicBezTo>
                    <a:pt x="410" y="385"/>
                    <a:pt x="411" y="385"/>
                    <a:pt x="410" y="384"/>
                  </a:cubicBezTo>
                  <a:cubicBezTo>
                    <a:pt x="408" y="383"/>
                    <a:pt x="407" y="382"/>
                    <a:pt x="405" y="381"/>
                  </a:cubicBezTo>
                  <a:cubicBezTo>
                    <a:pt x="403" y="379"/>
                    <a:pt x="401" y="378"/>
                    <a:pt x="399" y="375"/>
                  </a:cubicBezTo>
                  <a:cubicBezTo>
                    <a:pt x="399" y="375"/>
                    <a:pt x="398" y="374"/>
                    <a:pt x="398" y="374"/>
                  </a:cubicBezTo>
                  <a:cubicBezTo>
                    <a:pt x="397" y="372"/>
                    <a:pt x="397" y="371"/>
                    <a:pt x="395" y="370"/>
                  </a:cubicBezTo>
                  <a:cubicBezTo>
                    <a:pt x="395" y="370"/>
                    <a:pt x="391" y="367"/>
                    <a:pt x="391" y="366"/>
                  </a:cubicBezTo>
                  <a:cubicBezTo>
                    <a:pt x="391" y="366"/>
                    <a:pt x="391" y="366"/>
                    <a:pt x="391" y="366"/>
                  </a:cubicBezTo>
                  <a:cubicBezTo>
                    <a:pt x="391" y="366"/>
                    <a:pt x="390" y="366"/>
                    <a:pt x="390" y="366"/>
                  </a:cubicBezTo>
                  <a:cubicBezTo>
                    <a:pt x="390" y="366"/>
                    <a:pt x="390" y="365"/>
                    <a:pt x="390" y="365"/>
                  </a:cubicBezTo>
                  <a:cubicBezTo>
                    <a:pt x="389" y="365"/>
                    <a:pt x="389" y="364"/>
                    <a:pt x="389" y="364"/>
                  </a:cubicBezTo>
                  <a:cubicBezTo>
                    <a:pt x="388" y="363"/>
                    <a:pt x="388" y="363"/>
                    <a:pt x="387" y="363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0"/>
                    <a:pt x="385" y="359"/>
                    <a:pt x="385" y="358"/>
                  </a:cubicBezTo>
                  <a:cubicBezTo>
                    <a:pt x="384" y="357"/>
                    <a:pt x="383" y="356"/>
                    <a:pt x="383" y="355"/>
                  </a:cubicBezTo>
                  <a:cubicBezTo>
                    <a:pt x="382" y="354"/>
                    <a:pt x="382" y="352"/>
                    <a:pt x="381" y="352"/>
                  </a:cubicBezTo>
                  <a:cubicBezTo>
                    <a:pt x="381" y="348"/>
                    <a:pt x="379" y="345"/>
                    <a:pt x="378" y="341"/>
                  </a:cubicBezTo>
                  <a:cubicBezTo>
                    <a:pt x="377" y="338"/>
                    <a:pt x="376" y="335"/>
                    <a:pt x="376" y="332"/>
                  </a:cubicBezTo>
                  <a:cubicBezTo>
                    <a:pt x="375" y="329"/>
                    <a:pt x="375" y="325"/>
                    <a:pt x="374" y="323"/>
                  </a:cubicBezTo>
                  <a:cubicBezTo>
                    <a:pt x="373" y="321"/>
                    <a:pt x="373" y="320"/>
                    <a:pt x="372" y="319"/>
                  </a:cubicBezTo>
                  <a:cubicBezTo>
                    <a:pt x="372" y="318"/>
                    <a:pt x="372" y="317"/>
                    <a:pt x="372" y="316"/>
                  </a:cubicBezTo>
                  <a:cubicBezTo>
                    <a:pt x="372" y="316"/>
                    <a:pt x="371" y="315"/>
                    <a:pt x="371" y="315"/>
                  </a:cubicBezTo>
                  <a:cubicBezTo>
                    <a:pt x="370" y="311"/>
                    <a:pt x="370" y="307"/>
                    <a:pt x="369" y="303"/>
                  </a:cubicBezTo>
                  <a:cubicBezTo>
                    <a:pt x="368" y="301"/>
                    <a:pt x="366" y="299"/>
                    <a:pt x="365" y="297"/>
                  </a:cubicBezTo>
                  <a:cubicBezTo>
                    <a:pt x="364" y="296"/>
                    <a:pt x="364" y="295"/>
                    <a:pt x="364" y="294"/>
                  </a:cubicBezTo>
                  <a:cubicBezTo>
                    <a:pt x="364" y="293"/>
                    <a:pt x="363" y="291"/>
                    <a:pt x="362" y="290"/>
                  </a:cubicBezTo>
                  <a:cubicBezTo>
                    <a:pt x="361" y="288"/>
                    <a:pt x="360" y="287"/>
                    <a:pt x="360" y="285"/>
                  </a:cubicBezTo>
                  <a:cubicBezTo>
                    <a:pt x="360" y="285"/>
                    <a:pt x="359" y="284"/>
                    <a:pt x="359" y="283"/>
                  </a:cubicBezTo>
                  <a:cubicBezTo>
                    <a:pt x="358" y="282"/>
                    <a:pt x="358" y="282"/>
                    <a:pt x="358" y="280"/>
                  </a:cubicBezTo>
                  <a:cubicBezTo>
                    <a:pt x="358" y="279"/>
                    <a:pt x="358" y="279"/>
                    <a:pt x="357" y="279"/>
                  </a:cubicBezTo>
                  <a:cubicBezTo>
                    <a:pt x="355" y="278"/>
                    <a:pt x="354" y="280"/>
                    <a:pt x="352" y="277"/>
                  </a:cubicBezTo>
                  <a:cubicBezTo>
                    <a:pt x="350" y="275"/>
                    <a:pt x="351" y="271"/>
                    <a:pt x="349" y="269"/>
                  </a:cubicBezTo>
                  <a:cubicBezTo>
                    <a:pt x="347" y="268"/>
                    <a:pt x="346" y="267"/>
                    <a:pt x="345" y="266"/>
                  </a:cubicBezTo>
                  <a:cubicBezTo>
                    <a:pt x="344" y="265"/>
                    <a:pt x="343" y="265"/>
                    <a:pt x="342" y="265"/>
                  </a:cubicBezTo>
                  <a:cubicBezTo>
                    <a:pt x="342" y="264"/>
                    <a:pt x="342" y="264"/>
                    <a:pt x="341" y="264"/>
                  </a:cubicBezTo>
                  <a:cubicBezTo>
                    <a:pt x="341" y="264"/>
                    <a:pt x="340" y="263"/>
                    <a:pt x="340" y="263"/>
                  </a:cubicBezTo>
                  <a:cubicBezTo>
                    <a:pt x="338" y="262"/>
                    <a:pt x="337" y="260"/>
                    <a:pt x="336" y="259"/>
                  </a:cubicBezTo>
                  <a:cubicBezTo>
                    <a:pt x="335" y="257"/>
                    <a:pt x="333" y="256"/>
                    <a:pt x="331" y="254"/>
                  </a:cubicBezTo>
                  <a:cubicBezTo>
                    <a:pt x="330" y="253"/>
                    <a:pt x="328" y="251"/>
                    <a:pt x="327" y="250"/>
                  </a:cubicBezTo>
                  <a:cubicBezTo>
                    <a:pt x="326" y="248"/>
                    <a:pt x="324" y="248"/>
                    <a:pt x="323" y="247"/>
                  </a:cubicBezTo>
                  <a:cubicBezTo>
                    <a:pt x="321" y="246"/>
                    <a:pt x="320" y="244"/>
                    <a:pt x="319" y="243"/>
                  </a:cubicBezTo>
                  <a:cubicBezTo>
                    <a:pt x="318" y="242"/>
                    <a:pt x="317" y="241"/>
                    <a:pt x="316" y="241"/>
                  </a:cubicBezTo>
                  <a:cubicBezTo>
                    <a:pt x="315" y="241"/>
                    <a:pt x="315" y="241"/>
                    <a:pt x="314" y="241"/>
                  </a:cubicBezTo>
                  <a:cubicBezTo>
                    <a:pt x="314" y="240"/>
                    <a:pt x="314" y="240"/>
                    <a:pt x="313" y="240"/>
                  </a:cubicBezTo>
                  <a:cubicBezTo>
                    <a:pt x="313" y="239"/>
                    <a:pt x="312" y="239"/>
                    <a:pt x="311" y="238"/>
                  </a:cubicBezTo>
                  <a:cubicBezTo>
                    <a:pt x="309" y="237"/>
                    <a:pt x="308" y="236"/>
                    <a:pt x="307" y="234"/>
                  </a:cubicBezTo>
                  <a:cubicBezTo>
                    <a:pt x="305" y="231"/>
                    <a:pt x="304" y="228"/>
                    <a:pt x="302" y="225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3"/>
                    <a:pt x="301" y="223"/>
                    <a:pt x="301" y="223"/>
                  </a:cubicBezTo>
                  <a:cubicBezTo>
                    <a:pt x="300" y="221"/>
                    <a:pt x="299" y="219"/>
                    <a:pt x="299" y="218"/>
                  </a:cubicBezTo>
                  <a:cubicBezTo>
                    <a:pt x="299" y="214"/>
                    <a:pt x="300" y="210"/>
                    <a:pt x="299" y="206"/>
                  </a:cubicBezTo>
                  <a:cubicBezTo>
                    <a:pt x="298" y="203"/>
                    <a:pt x="296" y="201"/>
                    <a:pt x="296" y="198"/>
                  </a:cubicBezTo>
                  <a:cubicBezTo>
                    <a:pt x="296" y="198"/>
                    <a:pt x="296" y="197"/>
                    <a:pt x="296" y="196"/>
                  </a:cubicBezTo>
                  <a:cubicBezTo>
                    <a:pt x="296" y="196"/>
                    <a:pt x="297" y="196"/>
                    <a:pt x="297" y="195"/>
                  </a:cubicBezTo>
                  <a:cubicBezTo>
                    <a:pt x="297" y="194"/>
                    <a:pt x="297" y="192"/>
                    <a:pt x="297" y="191"/>
                  </a:cubicBezTo>
                  <a:cubicBezTo>
                    <a:pt x="297" y="190"/>
                    <a:pt x="296" y="190"/>
                    <a:pt x="296" y="189"/>
                  </a:cubicBezTo>
                  <a:cubicBezTo>
                    <a:pt x="296" y="189"/>
                    <a:pt x="296" y="188"/>
                    <a:pt x="296" y="187"/>
                  </a:cubicBezTo>
                  <a:cubicBezTo>
                    <a:pt x="296" y="186"/>
                    <a:pt x="296" y="186"/>
                    <a:pt x="297" y="185"/>
                  </a:cubicBezTo>
                  <a:cubicBezTo>
                    <a:pt x="297" y="184"/>
                    <a:pt x="297" y="183"/>
                    <a:pt x="298" y="182"/>
                  </a:cubicBezTo>
                  <a:cubicBezTo>
                    <a:pt x="298" y="181"/>
                    <a:pt x="298" y="181"/>
                    <a:pt x="299" y="181"/>
                  </a:cubicBezTo>
                  <a:cubicBezTo>
                    <a:pt x="299" y="181"/>
                    <a:pt x="299" y="181"/>
                    <a:pt x="300" y="181"/>
                  </a:cubicBezTo>
                  <a:cubicBezTo>
                    <a:pt x="300" y="180"/>
                    <a:pt x="301" y="180"/>
                    <a:pt x="302" y="180"/>
                  </a:cubicBezTo>
                  <a:cubicBezTo>
                    <a:pt x="305" y="179"/>
                    <a:pt x="305" y="176"/>
                    <a:pt x="306" y="173"/>
                  </a:cubicBezTo>
                  <a:cubicBezTo>
                    <a:pt x="307" y="172"/>
                    <a:pt x="307" y="172"/>
                    <a:pt x="308" y="171"/>
                  </a:cubicBezTo>
                  <a:cubicBezTo>
                    <a:pt x="310" y="171"/>
                    <a:pt x="312" y="171"/>
                    <a:pt x="314" y="171"/>
                  </a:cubicBezTo>
                  <a:cubicBezTo>
                    <a:pt x="316" y="171"/>
                    <a:pt x="318" y="170"/>
                    <a:pt x="321" y="171"/>
                  </a:cubicBezTo>
                  <a:cubicBezTo>
                    <a:pt x="321" y="171"/>
                    <a:pt x="322" y="171"/>
                    <a:pt x="323" y="170"/>
                  </a:cubicBezTo>
                  <a:cubicBezTo>
                    <a:pt x="324" y="170"/>
                    <a:pt x="324" y="169"/>
                    <a:pt x="324" y="168"/>
                  </a:cubicBezTo>
                  <a:cubicBezTo>
                    <a:pt x="324" y="166"/>
                    <a:pt x="322" y="165"/>
                    <a:pt x="320" y="164"/>
                  </a:cubicBezTo>
                  <a:cubicBezTo>
                    <a:pt x="318" y="163"/>
                    <a:pt x="317" y="163"/>
                    <a:pt x="316" y="161"/>
                  </a:cubicBezTo>
                  <a:cubicBezTo>
                    <a:pt x="316" y="159"/>
                    <a:pt x="315" y="158"/>
                    <a:pt x="315" y="156"/>
                  </a:cubicBezTo>
                  <a:cubicBezTo>
                    <a:pt x="315" y="154"/>
                    <a:pt x="315" y="155"/>
                    <a:pt x="317" y="154"/>
                  </a:cubicBezTo>
                  <a:cubicBezTo>
                    <a:pt x="318" y="154"/>
                    <a:pt x="319" y="153"/>
                    <a:pt x="319" y="152"/>
                  </a:cubicBezTo>
                  <a:cubicBezTo>
                    <a:pt x="321" y="151"/>
                    <a:pt x="322" y="149"/>
                    <a:pt x="323" y="148"/>
                  </a:cubicBezTo>
                  <a:cubicBezTo>
                    <a:pt x="324" y="147"/>
                    <a:pt x="326" y="147"/>
                    <a:pt x="327" y="146"/>
                  </a:cubicBezTo>
                  <a:cubicBezTo>
                    <a:pt x="328" y="145"/>
                    <a:pt x="328" y="145"/>
                    <a:pt x="328" y="144"/>
                  </a:cubicBezTo>
                  <a:cubicBezTo>
                    <a:pt x="325" y="143"/>
                    <a:pt x="323" y="144"/>
                    <a:pt x="320" y="143"/>
                  </a:cubicBezTo>
                  <a:cubicBezTo>
                    <a:pt x="317" y="141"/>
                    <a:pt x="312" y="142"/>
                    <a:pt x="308" y="142"/>
                  </a:cubicBezTo>
                  <a:cubicBezTo>
                    <a:pt x="308" y="140"/>
                    <a:pt x="310" y="138"/>
                    <a:pt x="310" y="137"/>
                  </a:cubicBezTo>
                  <a:cubicBezTo>
                    <a:pt x="311" y="136"/>
                    <a:pt x="311" y="136"/>
                    <a:pt x="311" y="135"/>
                  </a:cubicBezTo>
                  <a:cubicBezTo>
                    <a:pt x="312" y="135"/>
                    <a:pt x="312" y="135"/>
                    <a:pt x="313" y="134"/>
                  </a:cubicBezTo>
                  <a:cubicBezTo>
                    <a:pt x="315" y="133"/>
                    <a:pt x="314" y="132"/>
                    <a:pt x="314" y="130"/>
                  </a:cubicBezTo>
                  <a:cubicBezTo>
                    <a:pt x="315" y="128"/>
                    <a:pt x="316" y="128"/>
                    <a:pt x="317" y="130"/>
                  </a:cubicBezTo>
                  <a:cubicBezTo>
                    <a:pt x="318" y="131"/>
                    <a:pt x="316" y="133"/>
                    <a:pt x="318" y="134"/>
                  </a:cubicBezTo>
                  <a:cubicBezTo>
                    <a:pt x="319" y="134"/>
                    <a:pt x="320" y="134"/>
                    <a:pt x="321" y="134"/>
                  </a:cubicBezTo>
                  <a:cubicBezTo>
                    <a:pt x="321" y="134"/>
                    <a:pt x="321" y="134"/>
                    <a:pt x="322" y="134"/>
                  </a:cubicBezTo>
                  <a:cubicBezTo>
                    <a:pt x="322" y="134"/>
                    <a:pt x="322" y="134"/>
                    <a:pt x="322" y="133"/>
                  </a:cubicBezTo>
                  <a:cubicBezTo>
                    <a:pt x="324" y="133"/>
                    <a:pt x="325" y="132"/>
                    <a:pt x="326" y="131"/>
                  </a:cubicBezTo>
                  <a:cubicBezTo>
                    <a:pt x="327" y="130"/>
                    <a:pt x="329" y="130"/>
                    <a:pt x="329" y="129"/>
                  </a:cubicBezTo>
                  <a:cubicBezTo>
                    <a:pt x="330" y="128"/>
                    <a:pt x="330" y="128"/>
                    <a:pt x="331" y="127"/>
                  </a:cubicBezTo>
                  <a:cubicBezTo>
                    <a:pt x="331" y="127"/>
                    <a:pt x="332" y="127"/>
                    <a:pt x="333" y="127"/>
                  </a:cubicBezTo>
                  <a:cubicBezTo>
                    <a:pt x="334" y="126"/>
                    <a:pt x="336" y="127"/>
                    <a:pt x="338" y="126"/>
                  </a:cubicBezTo>
                  <a:cubicBezTo>
                    <a:pt x="339" y="126"/>
                    <a:pt x="340" y="124"/>
                    <a:pt x="341" y="124"/>
                  </a:cubicBezTo>
                  <a:cubicBezTo>
                    <a:pt x="342" y="123"/>
                    <a:pt x="343" y="123"/>
                    <a:pt x="345" y="123"/>
                  </a:cubicBezTo>
                  <a:cubicBezTo>
                    <a:pt x="346" y="122"/>
                    <a:pt x="347" y="121"/>
                    <a:pt x="347" y="120"/>
                  </a:cubicBezTo>
                  <a:cubicBezTo>
                    <a:pt x="348" y="119"/>
                    <a:pt x="348" y="118"/>
                    <a:pt x="349" y="118"/>
                  </a:cubicBezTo>
                  <a:cubicBezTo>
                    <a:pt x="350" y="118"/>
                    <a:pt x="351" y="118"/>
                    <a:pt x="351" y="118"/>
                  </a:cubicBezTo>
                  <a:cubicBezTo>
                    <a:pt x="352" y="118"/>
                    <a:pt x="355" y="118"/>
                    <a:pt x="355" y="117"/>
                  </a:cubicBezTo>
                  <a:cubicBezTo>
                    <a:pt x="357" y="115"/>
                    <a:pt x="354" y="114"/>
                    <a:pt x="354" y="112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2" y="110"/>
                    <a:pt x="353" y="111"/>
                    <a:pt x="354" y="109"/>
                  </a:cubicBezTo>
                  <a:cubicBezTo>
                    <a:pt x="354" y="108"/>
                    <a:pt x="354" y="107"/>
                    <a:pt x="355" y="106"/>
                  </a:cubicBezTo>
                  <a:cubicBezTo>
                    <a:pt x="355" y="105"/>
                    <a:pt x="356" y="104"/>
                    <a:pt x="358" y="104"/>
                  </a:cubicBezTo>
                  <a:cubicBezTo>
                    <a:pt x="359" y="105"/>
                    <a:pt x="359" y="106"/>
                    <a:pt x="359" y="107"/>
                  </a:cubicBezTo>
                  <a:cubicBezTo>
                    <a:pt x="360" y="108"/>
                    <a:pt x="361" y="108"/>
                    <a:pt x="362" y="109"/>
                  </a:cubicBezTo>
                  <a:cubicBezTo>
                    <a:pt x="363" y="109"/>
                    <a:pt x="364" y="109"/>
                    <a:pt x="365" y="109"/>
                  </a:cubicBezTo>
                  <a:cubicBezTo>
                    <a:pt x="366" y="108"/>
                    <a:pt x="366" y="108"/>
                    <a:pt x="367" y="108"/>
                  </a:cubicBezTo>
                  <a:cubicBezTo>
                    <a:pt x="368" y="107"/>
                    <a:pt x="370" y="104"/>
                    <a:pt x="371" y="105"/>
                  </a:cubicBezTo>
                  <a:cubicBezTo>
                    <a:pt x="372" y="105"/>
                    <a:pt x="372" y="107"/>
                    <a:pt x="372" y="108"/>
                  </a:cubicBezTo>
                  <a:cubicBezTo>
                    <a:pt x="373" y="108"/>
                    <a:pt x="373" y="110"/>
                    <a:pt x="373" y="110"/>
                  </a:cubicBezTo>
                  <a:cubicBezTo>
                    <a:pt x="375" y="111"/>
                    <a:pt x="378" y="111"/>
                    <a:pt x="377" y="114"/>
                  </a:cubicBezTo>
                  <a:cubicBezTo>
                    <a:pt x="376" y="115"/>
                    <a:pt x="375" y="115"/>
                    <a:pt x="375" y="116"/>
                  </a:cubicBezTo>
                  <a:cubicBezTo>
                    <a:pt x="374" y="117"/>
                    <a:pt x="374" y="119"/>
                    <a:pt x="375" y="120"/>
                  </a:cubicBezTo>
                  <a:cubicBezTo>
                    <a:pt x="375" y="120"/>
                    <a:pt x="380" y="120"/>
                    <a:pt x="381" y="120"/>
                  </a:cubicBezTo>
                  <a:cubicBezTo>
                    <a:pt x="383" y="119"/>
                    <a:pt x="384" y="118"/>
                    <a:pt x="385" y="117"/>
                  </a:cubicBezTo>
                  <a:cubicBezTo>
                    <a:pt x="386" y="116"/>
                    <a:pt x="386" y="116"/>
                    <a:pt x="387" y="115"/>
                  </a:cubicBezTo>
                  <a:cubicBezTo>
                    <a:pt x="387" y="115"/>
                    <a:pt x="387" y="115"/>
                    <a:pt x="388" y="114"/>
                  </a:cubicBezTo>
                  <a:cubicBezTo>
                    <a:pt x="389" y="112"/>
                    <a:pt x="389" y="111"/>
                    <a:pt x="389" y="108"/>
                  </a:cubicBezTo>
                  <a:cubicBezTo>
                    <a:pt x="389" y="107"/>
                    <a:pt x="389" y="107"/>
                    <a:pt x="389" y="105"/>
                  </a:cubicBezTo>
                  <a:cubicBezTo>
                    <a:pt x="388" y="105"/>
                    <a:pt x="389" y="105"/>
                    <a:pt x="388" y="104"/>
                  </a:cubicBezTo>
                  <a:cubicBezTo>
                    <a:pt x="388" y="103"/>
                    <a:pt x="386" y="103"/>
                    <a:pt x="385" y="102"/>
                  </a:cubicBezTo>
                  <a:cubicBezTo>
                    <a:pt x="384" y="101"/>
                    <a:pt x="384" y="100"/>
                    <a:pt x="383" y="100"/>
                  </a:cubicBezTo>
                  <a:cubicBezTo>
                    <a:pt x="382" y="100"/>
                    <a:pt x="381" y="100"/>
                    <a:pt x="380" y="100"/>
                  </a:cubicBezTo>
                  <a:cubicBezTo>
                    <a:pt x="379" y="100"/>
                    <a:pt x="377" y="100"/>
                    <a:pt x="376" y="99"/>
                  </a:cubicBezTo>
                  <a:cubicBezTo>
                    <a:pt x="374" y="98"/>
                    <a:pt x="374" y="97"/>
                    <a:pt x="373" y="95"/>
                  </a:cubicBezTo>
                  <a:cubicBezTo>
                    <a:pt x="372" y="94"/>
                    <a:pt x="371" y="92"/>
                    <a:pt x="370" y="91"/>
                  </a:cubicBezTo>
                  <a:cubicBezTo>
                    <a:pt x="370" y="91"/>
                    <a:pt x="370" y="91"/>
                    <a:pt x="370" y="90"/>
                  </a:cubicBezTo>
                  <a:cubicBezTo>
                    <a:pt x="370" y="89"/>
                    <a:pt x="371" y="89"/>
                    <a:pt x="371" y="89"/>
                  </a:cubicBezTo>
                  <a:cubicBezTo>
                    <a:pt x="372" y="88"/>
                    <a:pt x="372" y="89"/>
                    <a:pt x="372" y="87"/>
                  </a:cubicBezTo>
                  <a:cubicBezTo>
                    <a:pt x="372" y="87"/>
                    <a:pt x="372" y="86"/>
                    <a:pt x="372" y="86"/>
                  </a:cubicBezTo>
                  <a:cubicBezTo>
                    <a:pt x="369" y="85"/>
                    <a:pt x="364" y="86"/>
                    <a:pt x="367" y="82"/>
                  </a:cubicBezTo>
                  <a:cubicBezTo>
                    <a:pt x="368" y="81"/>
                    <a:pt x="368" y="80"/>
                    <a:pt x="370" y="79"/>
                  </a:cubicBezTo>
                  <a:cubicBezTo>
                    <a:pt x="371" y="78"/>
                    <a:pt x="372" y="76"/>
                    <a:pt x="374" y="75"/>
                  </a:cubicBezTo>
                  <a:cubicBezTo>
                    <a:pt x="375" y="75"/>
                    <a:pt x="378" y="75"/>
                    <a:pt x="377" y="73"/>
                  </a:cubicBezTo>
                  <a:cubicBezTo>
                    <a:pt x="376" y="72"/>
                    <a:pt x="373" y="71"/>
                    <a:pt x="372" y="70"/>
                  </a:cubicBezTo>
                  <a:cubicBezTo>
                    <a:pt x="370" y="70"/>
                    <a:pt x="369" y="69"/>
                    <a:pt x="368" y="69"/>
                  </a:cubicBezTo>
                  <a:cubicBezTo>
                    <a:pt x="365" y="69"/>
                    <a:pt x="363" y="68"/>
                    <a:pt x="361" y="68"/>
                  </a:cubicBezTo>
                  <a:cubicBezTo>
                    <a:pt x="361" y="67"/>
                    <a:pt x="361" y="66"/>
                    <a:pt x="362" y="65"/>
                  </a:cubicBezTo>
                  <a:cubicBezTo>
                    <a:pt x="362" y="64"/>
                    <a:pt x="363" y="64"/>
                    <a:pt x="364" y="63"/>
                  </a:cubicBezTo>
                  <a:cubicBezTo>
                    <a:pt x="366" y="62"/>
                    <a:pt x="366" y="62"/>
                    <a:pt x="366" y="61"/>
                  </a:cubicBezTo>
                  <a:cubicBezTo>
                    <a:pt x="366" y="59"/>
                    <a:pt x="366" y="58"/>
                    <a:pt x="367" y="57"/>
                  </a:cubicBezTo>
                  <a:cubicBezTo>
                    <a:pt x="369" y="55"/>
                    <a:pt x="371" y="54"/>
                    <a:pt x="374" y="54"/>
                  </a:cubicBezTo>
                  <a:cubicBezTo>
                    <a:pt x="376" y="54"/>
                    <a:pt x="378" y="54"/>
                    <a:pt x="380" y="53"/>
                  </a:cubicBezTo>
                  <a:cubicBezTo>
                    <a:pt x="382" y="42"/>
                    <a:pt x="382" y="42"/>
                    <a:pt x="382" y="42"/>
                  </a:cubicBezTo>
                  <a:cubicBezTo>
                    <a:pt x="382" y="42"/>
                    <a:pt x="382" y="42"/>
                    <a:pt x="381" y="42"/>
                  </a:cubicBezTo>
                  <a:cubicBezTo>
                    <a:pt x="378" y="42"/>
                    <a:pt x="374" y="42"/>
                    <a:pt x="371" y="42"/>
                  </a:cubicBezTo>
                  <a:cubicBezTo>
                    <a:pt x="368" y="42"/>
                    <a:pt x="366" y="42"/>
                    <a:pt x="363" y="42"/>
                  </a:cubicBezTo>
                  <a:cubicBezTo>
                    <a:pt x="359" y="41"/>
                    <a:pt x="355" y="41"/>
                    <a:pt x="351" y="39"/>
                  </a:cubicBezTo>
                  <a:cubicBezTo>
                    <a:pt x="350" y="39"/>
                    <a:pt x="349" y="38"/>
                    <a:pt x="347" y="37"/>
                  </a:cubicBezTo>
                  <a:cubicBezTo>
                    <a:pt x="346" y="37"/>
                    <a:pt x="344" y="37"/>
                    <a:pt x="343" y="37"/>
                  </a:cubicBezTo>
                  <a:cubicBezTo>
                    <a:pt x="341" y="36"/>
                    <a:pt x="339" y="36"/>
                    <a:pt x="337" y="36"/>
                  </a:cubicBezTo>
                  <a:cubicBezTo>
                    <a:pt x="334" y="35"/>
                    <a:pt x="332" y="35"/>
                    <a:pt x="329" y="35"/>
                  </a:cubicBezTo>
                  <a:cubicBezTo>
                    <a:pt x="328" y="35"/>
                    <a:pt x="327" y="35"/>
                    <a:pt x="326" y="35"/>
                  </a:cubicBezTo>
                  <a:cubicBezTo>
                    <a:pt x="322" y="33"/>
                    <a:pt x="317" y="30"/>
                    <a:pt x="314" y="27"/>
                  </a:cubicBezTo>
                  <a:cubicBezTo>
                    <a:pt x="312" y="26"/>
                    <a:pt x="310" y="24"/>
                    <a:pt x="309" y="22"/>
                  </a:cubicBezTo>
                  <a:cubicBezTo>
                    <a:pt x="308" y="20"/>
                    <a:pt x="308" y="18"/>
                    <a:pt x="306" y="17"/>
                  </a:cubicBezTo>
                  <a:cubicBezTo>
                    <a:pt x="305" y="16"/>
                    <a:pt x="304" y="15"/>
                    <a:pt x="303" y="14"/>
                  </a:cubicBezTo>
                  <a:cubicBezTo>
                    <a:pt x="302" y="13"/>
                    <a:pt x="301" y="12"/>
                    <a:pt x="301" y="12"/>
                  </a:cubicBezTo>
                  <a:cubicBezTo>
                    <a:pt x="299" y="10"/>
                    <a:pt x="300" y="10"/>
                    <a:pt x="300" y="9"/>
                  </a:cubicBezTo>
                  <a:cubicBezTo>
                    <a:pt x="300" y="8"/>
                    <a:pt x="300" y="7"/>
                    <a:pt x="301" y="6"/>
                  </a:cubicBezTo>
                  <a:cubicBezTo>
                    <a:pt x="301" y="6"/>
                    <a:pt x="303" y="6"/>
                    <a:pt x="303" y="6"/>
                  </a:cubicBezTo>
                  <a:cubicBezTo>
                    <a:pt x="304" y="5"/>
                    <a:pt x="306" y="4"/>
                    <a:pt x="306" y="3"/>
                  </a:cubicBezTo>
                  <a:cubicBezTo>
                    <a:pt x="306" y="0"/>
                    <a:pt x="303" y="0"/>
                    <a:pt x="301" y="0"/>
                  </a:cubicBezTo>
                  <a:cubicBezTo>
                    <a:pt x="299" y="0"/>
                    <a:pt x="297" y="1"/>
                    <a:pt x="296" y="2"/>
                  </a:cubicBezTo>
                  <a:cubicBezTo>
                    <a:pt x="293" y="3"/>
                    <a:pt x="290" y="4"/>
                    <a:pt x="288" y="6"/>
                  </a:cubicBezTo>
                  <a:cubicBezTo>
                    <a:pt x="286" y="7"/>
                    <a:pt x="283" y="10"/>
                    <a:pt x="281" y="8"/>
                  </a:cubicBezTo>
                  <a:cubicBezTo>
                    <a:pt x="280" y="7"/>
                    <a:pt x="279" y="6"/>
                    <a:pt x="277" y="7"/>
                  </a:cubicBezTo>
                  <a:cubicBezTo>
                    <a:pt x="276" y="7"/>
                    <a:pt x="275" y="8"/>
                    <a:pt x="274" y="9"/>
                  </a:cubicBezTo>
                  <a:cubicBezTo>
                    <a:pt x="273" y="9"/>
                    <a:pt x="272" y="9"/>
                    <a:pt x="271" y="9"/>
                  </a:cubicBezTo>
                  <a:cubicBezTo>
                    <a:pt x="266" y="9"/>
                    <a:pt x="261" y="8"/>
                    <a:pt x="256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1" y="8"/>
                    <a:pt x="250" y="9"/>
                    <a:pt x="249" y="9"/>
                  </a:cubicBezTo>
                  <a:cubicBezTo>
                    <a:pt x="247" y="10"/>
                    <a:pt x="247" y="10"/>
                    <a:pt x="247" y="11"/>
                  </a:cubicBezTo>
                  <a:cubicBezTo>
                    <a:pt x="246" y="12"/>
                    <a:pt x="246" y="12"/>
                    <a:pt x="246" y="14"/>
                  </a:cubicBezTo>
                  <a:cubicBezTo>
                    <a:pt x="246" y="15"/>
                    <a:pt x="246" y="16"/>
                    <a:pt x="246" y="17"/>
                  </a:cubicBezTo>
                  <a:cubicBezTo>
                    <a:pt x="245" y="19"/>
                    <a:pt x="244" y="20"/>
                    <a:pt x="243" y="21"/>
                  </a:cubicBezTo>
                  <a:cubicBezTo>
                    <a:pt x="243" y="23"/>
                    <a:pt x="243" y="25"/>
                    <a:pt x="241" y="26"/>
                  </a:cubicBezTo>
                  <a:cubicBezTo>
                    <a:pt x="239" y="26"/>
                    <a:pt x="237" y="26"/>
                    <a:pt x="236" y="26"/>
                  </a:cubicBezTo>
                  <a:cubicBezTo>
                    <a:pt x="235" y="26"/>
                    <a:pt x="234" y="26"/>
                    <a:pt x="234" y="25"/>
                  </a:cubicBezTo>
                  <a:cubicBezTo>
                    <a:pt x="233" y="25"/>
                    <a:pt x="233" y="25"/>
                    <a:pt x="232" y="24"/>
                  </a:cubicBezTo>
                  <a:cubicBezTo>
                    <a:pt x="232" y="24"/>
                    <a:pt x="230" y="24"/>
                    <a:pt x="230" y="24"/>
                  </a:cubicBezTo>
                  <a:cubicBezTo>
                    <a:pt x="229" y="24"/>
                    <a:pt x="227" y="24"/>
                    <a:pt x="227" y="23"/>
                  </a:cubicBezTo>
                  <a:cubicBezTo>
                    <a:pt x="226" y="22"/>
                    <a:pt x="227" y="21"/>
                    <a:pt x="226" y="20"/>
                  </a:cubicBezTo>
                  <a:cubicBezTo>
                    <a:pt x="226" y="19"/>
                    <a:pt x="225" y="19"/>
                    <a:pt x="224" y="19"/>
                  </a:cubicBezTo>
                  <a:cubicBezTo>
                    <a:pt x="223" y="19"/>
                    <a:pt x="221" y="18"/>
                    <a:pt x="220" y="18"/>
                  </a:cubicBezTo>
                  <a:cubicBezTo>
                    <a:pt x="219" y="18"/>
                    <a:pt x="218" y="18"/>
                    <a:pt x="217" y="18"/>
                  </a:cubicBezTo>
                  <a:cubicBezTo>
                    <a:pt x="216" y="18"/>
                    <a:pt x="215" y="18"/>
                    <a:pt x="213" y="18"/>
                  </a:cubicBezTo>
                  <a:cubicBezTo>
                    <a:pt x="213" y="19"/>
                    <a:pt x="213" y="20"/>
                    <a:pt x="213" y="22"/>
                  </a:cubicBezTo>
                  <a:cubicBezTo>
                    <a:pt x="212" y="23"/>
                    <a:pt x="212" y="25"/>
                    <a:pt x="211" y="27"/>
                  </a:cubicBezTo>
                  <a:cubicBezTo>
                    <a:pt x="209" y="29"/>
                    <a:pt x="207" y="30"/>
                    <a:pt x="208" y="34"/>
                  </a:cubicBezTo>
                  <a:cubicBezTo>
                    <a:pt x="208" y="35"/>
                    <a:pt x="209" y="35"/>
                    <a:pt x="210" y="36"/>
                  </a:cubicBezTo>
                  <a:cubicBezTo>
                    <a:pt x="210" y="36"/>
                    <a:pt x="210" y="37"/>
                    <a:pt x="211" y="37"/>
                  </a:cubicBezTo>
                  <a:cubicBezTo>
                    <a:pt x="211" y="37"/>
                    <a:pt x="212" y="37"/>
                    <a:pt x="213" y="38"/>
                  </a:cubicBezTo>
                  <a:cubicBezTo>
                    <a:pt x="213" y="38"/>
                    <a:pt x="212" y="41"/>
                    <a:pt x="212" y="42"/>
                  </a:cubicBezTo>
                  <a:cubicBezTo>
                    <a:pt x="211" y="42"/>
                    <a:pt x="209" y="43"/>
                    <a:pt x="208" y="43"/>
                  </a:cubicBezTo>
                  <a:cubicBezTo>
                    <a:pt x="206" y="44"/>
                    <a:pt x="204" y="44"/>
                    <a:pt x="203" y="43"/>
                  </a:cubicBezTo>
                  <a:cubicBezTo>
                    <a:pt x="201" y="42"/>
                    <a:pt x="201" y="39"/>
                    <a:pt x="198" y="39"/>
                  </a:cubicBezTo>
                  <a:cubicBezTo>
                    <a:pt x="197" y="39"/>
                    <a:pt x="197" y="40"/>
                    <a:pt x="196" y="40"/>
                  </a:cubicBezTo>
                  <a:cubicBezTo>
                    <a:pt x="195" y="41"/>
                    <a:pt x="194" y="41"/>
                    <a:pt x="192" y="42"/>
                  </a:cubicBezTo>
                  <a:cubicBezTo>
                    <a:pt x="191" y="42"/>
                    <a:pt x="190" y="43"/>
                    <a:pt x="190" y="44"/>
                  </a:cubicBezTo>
                  <a:cubicBezTo>
                    <a:pt x="189" y="46"/>
                    <a:pt x="189" y="47"/>
                    <a:pt x="189" y="49"/>
                  </a:cubicBezTo>
                  <a:cubicBezTo>
                    <a:pt x="189" y="50"/>
                    <a:pt x="189" y="52"/>
                    <a:pt x="189" y="54"/>
                  </a:cubicBezTo>
                  <a:cubicBezTo>
                    <a:pt x="191" y="54"/>
                    <a:pt x="193" y="53"/>
                    <a:pt x="194" y="54"/>
                  </a:cubicBezTo>
                  <a:cubicBezTo>
                    <a:pt x="196" y="55"/>
                    <a:pt x="194" y="58"/>
                    <a:pt x="194" y="59"/>
                  </a:cubicBezTo>
                  <a:cubicBezTo>
                    <a:pt x="193" y="60"/>
                    <a:pt x="193" y="60"/>
                    <a:pt x="192" y="61"/>
                  </a:cubicBezTo>
                  <a:cubicBezTo>
                    <a:pt x="192" y="62"/>
                    <a:pt x="193" y="62"/>
                    <a:pt x="193" y="63"/>
                  </a:cubicBezTo>
                  <a:cubicBezTo>
                    <a:pt x="194" y="65"/>
                    <a:pt x="195" y="66"/>
                    <a:pt x="195" y="68"/>
                  </a:cubicBezTo>
                  <a:cubicBezTo>
                    <a:pt x="192" y="68"/>
                    <a:pt x="190" y="67"/>
                    <a:pt x="188" y="66"/>
                  </a:cubicBezTo>
                  <a:cubicBezTo>
                    <a:pt x="187" y="65"/>
                    <a:pt x="187" y="64"/>
                    <a:pt x="186" y="63"/>
                  </a:cubicBezTo>
                  <a:cubicBezTo>
                    <a:pt x="186" y="63"/>
                    <a:pt x="186" y="60"/>
                    <a:pt x="185" y="60"/>
                  </a:cubicBezTo>
                  <a:cubicBezTo>
                    <a:pt x="184" y="59"/>
                    <a:pt x="182" y="60"/>
                    <a:pt x="181" y="60"/>
                  </a:cubicBezTo>
                  <a:cubicBezTo>
                    <a:pt x="179" y="60"/>
                    <a:pt x="177" y="60"/>
                    <a:pt x="175" y="60"/>
                  </a:cubicBezTo>
                  <a:cubicBezTo>
                    <a:pt x="174" y="60"/>
                    <a:pt x="173" y="60"/>
                    <a:pt x="172" y="61"/>
                  </a:cubicBezTo>
                  <a:cubicBezTo>
                    <a:pt x="171" y="61"/>
                    <a:pt x="171" y="62"/>
                    <a:pt x="170" y="63"/>
                  </a:cubicBezTo>
                  <a:cubicBezTo>
                    <a:pt x="170" y="63"/>
                    <a:pt x="169" y="63"/>
                    <a:pt x="168" y="63"/>
                  </a:cubicBezTo>
                  <a:cubicBezTo>
                    <a:pt x="167" y="63"/>
                    <a:pt x="167" y="63"/>
                    <a:pt x="166" y="64"/>
                  </a:cubicBezTo>
                  <a:cubicBezTo>
                    <a:pt x="164" y="64"/>
                    <a:pt x="162" y="63"/>
                    <a:pt x="161" y="62"/>
                  </a:cubicBezTo>
                  <a:cubicBezTo>
                    <a:pt x="159" y="62"/>
                    <a:pt x="158" y="62"/>
                    <a:pt x="157" y="60"/>
                  </a:cubicBezTo>
                  <a:cubicBezTo>
                    <a:pt x="157" y="59"/>
                    <a:pt x="157" y="57"/>
                    <a:pt x="157" y="56"/>
                  </a:cubicBezTo>
                  <a:cubicBezTo>
                    <a:pt x="156" y="55"/>
                    <a:pt x="156" y="54"/>
                    <a:pt x="155" y="52"/>
                  </a:cubicBezTo>
                  <a:cubicBezTo>
                    <a:pt x="155" y="52"/>
                    <a:pt x="153" y="50"/>
                    <a:pt x="153" y="50"/>
                  </a:cubicBezTo>
                  <a:cubicBezTo>
                    <a:pt x="152" y="49"/>
                    <a:pt x="148" y="49"/>
                    <a:pt x="147" y="50"/>
                  </a:cubicBezTo>
                  <a:cubicBezTo>
                    <a:pt x="147" y="50"/>
                    <a:pt x="146" y="51"/>
                    <a:pt x="145" y="51"/>
                  </a:cubicBezTo>
                  <a:cubicBezTo>
                    <a:pt x="145" y="52"/>
                    <a:pt x="144" y="53"/>
                    <a:pt x="144" y="53"/>
                  </a:cubicBezTo>
                  <a:cubicBezTo>
                    <a:pt x="143" y="55"/>
                    <a:pt x="144" y="58"/>
                    <a:pt x="145" y="59"/>
                  </a:cubicBezTo>
                  <a:cubicBezTo>
                    <a:pt x="146" y="60"/>
                    <a:pt x="146" y="61"/>
                    <a:pt x="147" y="62"/>
                  </a:cubicBezTo>
                  <a:cubicBezTo>
                    <a:pt x="147" y="63"/>
                    <a:pt x="147" y="65"/>
                    <a:pt x="146" y="66"/>
                  </a:cubicBezTo>
                  <a:cubicBezTo>
                    <a:pt x="146" y="67"/>
                    <a:pt x="145" y="68"/>
                    <a:pt x="144" y="69"/>
                  </a:cubicBezTo>
                  <a:cubicBezTo>
                    <a:pt x="143" y="70"/>
                    <a:pt x="143" y="70"/>
                    <a:pt x="143" y="71"/>
                  </a:cubicBezTo>
                  <a:cubicBezTo>
                    <a:pt x="141" y="72"/>
                    <a:pt x="140" y="73"/>
                    <a:pt x="138" y="74"/>
                  </a:cubicBezTo>
                  <a:cubicBezTo>
                    <a:pt x="136" y="75"/>
                    <a:pt x="136" y="77"/>
                    <a:pt x="135" y="79"/>
                  </a:cubicBezTo>
                  <a:cubicBezTo>
                    <a:pt x="135" y="81"/>
                    <a:pt x="133" y="82"/>
                    <a:pt x="132" y="84"/>
                  </a:cubicBezTo>
                  <a:cubicBezTo>
                    <a:pt x="132" y="85"/>
                    <a:pt x="132" y="85"/>
                    <a:pt x="131" y="86"/>
                  </a:cubicBezTo>
                  <a:cubicBezTo>
                    <a:pt x="131" y="87"/>
                    <a:pt x="130" y="88"/>
                    <a:pt x="129" y="88"/>
                  </a:cubicBezTo>
                  <a:cubicBezTo>
                    <a:pt x="129" y="89"/>
                    <a:pt x="129" y="92"/>
                    <a:pt x="129" y="92"/>
                  </a:cubicBezTo>
                  <a:cubicBezTo>
                    <a:pt x="130" y="93"/>
                    <a:pt x="132" y="93"/>
                    <a:pt x="132" y="93"/>
                  </a:cubicBezTo>
                  <a:cubicBezTo>
                    <a:pt x="133" y="94"/>
                    <a:pt x="134" y="94"/>
                    <a:pt x="134" y="95"/>
                  </a:cubicBezTo>
                  <a:cubicBezTo>
                    <a:pt x="136" y="96"/>
                    <a:pt x="135" y="97"/>
                    <a:pt x="135" y="98"/>
                  </a:cubicBezTo>
                  <a:cubicBezTo>
                    <a:pt x="134" y="101"/>
                    <a:pt x="133" y="102"/>
                    <a:pt x="130" y="101"/>
                  </a:cubicBezTo>
                  <a:cubicBezTo>
                    <a:pt x="129" y="101"/>
                    <a:pt x="126" y="101"/>
                    <a:pt x="125" y="99"/>
                  </a:cubicBezTo>
                  <a:cubicBezTo>
                    <a:pt x="124" y="97"/>
                    <a:pt x="125" y="94"/>
                    <a:pt x="124" y="92"/>
                  </a:cubicBezTo>
                  <a:cubicBezTo>
                    <a:pt x="123" y="90"/>
                    <a:pt x="121" y="90"/>
                    <a:pt x="119" y="90"/>
                  </a:cubicBezTo>
                  <a:cubicBezTo>
                    <a:pt x="119" y="89"/>
                    <a:pt x="119" y="88"/>
                    <a:pt x="119" y="88"/>
                  </a:cubicBezTo>
                  <a:cubicBezTo>
                    <a:pt x="119" y="88"/>
                    <a:pt x="120" y="87"/>
                    <a:pt x="120" y="87"/>
                  </a:cubicBezTo>
                  <a:cubicBezTo>
                    <a:pt x="120" y="87"/>
                    <a:pt x="120" y="86"/>
                    <a:pt x="120" y="86"/>
                  </a:cubicBezTo>
                  <a:cubicBezTo>
                    <a:pt x="120" y="85"/>
                    <a:pt x="122" y="84"/>
                    <a:pt x="122" y="83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19" y="81"/>
                    <a:pt x="118" y="80"/>
                    <a:pt x="116" y="80"/>
                  </a:cubicBezTo>
                  <a:cubicBezTo>
                    <a:pt x="116" y="80"/>
                    <a:pt x="115" y="80"/>
                    <a:pt x="114" y="80"/>
                  </a:cubicBezTo>
                  <a:cubicBezTo>
                    <a:pt x="114" y="80"/>
                    <a:pt x="114" y="79"/>
                    <a:pt x="113" y="79"/>
                  </a:cubicBezTo>
                  <a:cubicBezTo>
                    <a:pt x="112" y="79"/>
                    <a:pt x="111" y="79"/>
                    <a:pt x="110" y="78"/>
                  </a:cubicBezTo>
                  <a:cubicBezTo>
                    <a:pt x="108" y="78"/>
                    <a:pt x="107" y="77"/>
                    <a:pt x="106" y="75"/>
                  </a:cubicBezTo>
                  <a:cubicBezTo>
                    <a:pt x="105" y="73"/>
                    <a:pt x="104" y="71"/>
                    <a:pt x="103" y="70"/>
                  </a:cubicBezTo>
                  <a:cubicBezTo>
                    <a:pt x="102" y="69"/>
                    <a:pt x="101" y="68"/>
                    <a:pt x="100" y="67"/>
                  </a:cubicBezTo>
                  <a:cubicBezTo>
                    <a:pt x="100" y="66"/>
                    <a:pt x="99" y="66"/>
                    <a:pt x="99" y="65"/>
                  </a:cubicBezTo>
                  <a:cubicBezTo>
                    <a:pt x="99" y="65"/>
                    <a:pt x="99" y="63"/>
                    <a:pt x="99" y="63"/>
                  </a:cubicBezTo>
                  <a:cubicBezTo>
                    <a:pt x="99" y="62"/>
                    <a:pt x="99" y="61"/>
                    <a:pt x="99" y="60"/>
                  </a:cubicBezTo>
                  <a:cubicBezTo>
                    <a:pt x="99" y="58"/>
                    <a:pt x="97" y="56"/>
                    <a:pt x="95" y="55"/>
                  </a:cubicBezTo>
                  <a:cubicBezTo>
                    <a:pt x="92" y="54"/>
                    <a:pt x="92" y="57"/>
                    <a:pt x="91" y="59"/>
                  </a:cubicBezTo>
                  <a:cubicBezTo>
                    <a:pt x="91" y="61"/>
                    <a:pt x="90" y="63"/>
                    <a:pt x="89" y="64"/>
                  </a:cubicBezTo>
                  <a:cubicBezTo>
                    <a:pt x="87" y="65"/>
                    <a:pt x="85" y="65"/>
                    <a:pt x="83" y="67"/>
                  </a:cubicBezTo>
                  <a:cubicBezTo>
                    <a:pt x="81" y="68"/>
                    <a:pt x="81" y="70"/>
                    <a:pt x="82" y="72"/>
                  </a:cubicBezTo>
                  <a:cubicBezTo>
                    <a:pt x="83" y="73"/>
                    <a:pt x="84" y="72"/>
                    <a:pt x="85" y="74"/>
                  </a:cubicBezTo>
                  <a:cubicBezTo>
                    <a:pt x="85" y="75"/>
                    <a:pt x="85" y="76"/>
                    <a:pt x="85" y="77"/>
                  </a:cubicBezTo>
                  <a:cubicBezTo>
                    <a:pt x="85" y="78"/>
                    <a:pt x="85" y="78"/>
                    <a:pt x="83" y="79"/>
                  </a:cubicBezTo>
                  <a:cubicBezTo>
                    <a:pt x="83" y="79"/>
                    <a:pt x="82" y="80"/>
                    <a:pt x="82" y="80"/>
                  </a:cubicBezTo>
                  <a:cubicBezTo>
                    <a:pt x="82" y="80"/>
                    <a:pt x="81" y="80"/>
                    <a:pt x="80" y="80"/>
                  </a:cubicBezTo>
                  <a:cubicBezTo>
                    <a:pt x="78" y="81"/>
                    <a:pt x="78" y="84"/>
                    <a:pt x="77" y="85"/>
                  </a:cubicBezTo>
                  <a:cubicBezTo>
                    <a:pt x="77" y="87"/>
                    <a:pt x="75" y="88"/>
                    <a:pt x="74" y="89"/>
                  </a:cubicBezTo>
                  <a:cubicBezTo>
                    <a:pt x="72" y="90"/>
                    <a:pt x="72" y="91"/>
                    <a:pt x="71" y="92"/>
                  </a:cubicBezTo>
                  <a:cubicBezTo>
                    <a:pt x="67" y="94"/>
                    <a:pt x="63" y="91"/>
                    <a:pt x="60" y="90"/>
                  </a:cubicBezTo>
                  <a:cubicBezTo>
                    <a:pt x="58" y="89"/>
                    <a:pt x="57" y="88"/>
                    <a:pt x="56" y="88"/>
                  </a:cubicBezTo>
                  <a:cubicBezTo>
                    <a:pt x="54" y="89"/>
                    <a:pt x="54" y="90"/>
                    <a:pt x="53" y="92"/>
                  </a:cubicBezTo>
                  <a:cubicBezTo>
                    <a:pt x="52" y="93"/>
                    <a:pt x="51" y="94"/>
                    <a:pt x="49" y="94"/>
                  </a:cubicBezTo>
                  <a:cubicBezTo>
                    <a:pt x="46" y="95"/>
                    <a:pt x="43" y="95"/>
                    <a:pt x="40" y="96"/>
                  </a:cubicBezTo>
                  <a:cubicBezTo>
                    <a:pt x="39" y="96"/>
                    <a:pt x="39" y="97"/>
                    <a:pt x="38" y="98"/>
                  </a:cubicBezTo>
                  <a:cubicBezTo>
                    <a:pt x="37" y="98"/>
                    <a:pt x="35" y="98"/>
                    <a:pt x="35" y="98"/>
                  </a:cubicBezTo>
                  <a:cubicBezTo>
                    <a:pt x="34" y="99"/>
                    <a:pt x="33" y="99"/>
                    <a:pt x="32" y="99"/>
                  </a:cubicBezTo>
                  <a:cubicBezTo>
                    <a:pt x="31" y="99"/>
                    <a:pt x="30" y="98"/>
                    <a:pt x="29" y="98"/>
                  </a:cubicBezTo>
                  <a:cubicBezTo>
                    <a:pt x="27" y="98"/>
                    <a:pt x="25" y="99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1" y="99"/>
                    <a:pt x="19" y="100"/>
                  </a:cubicBezTo>
                  <a:cubicBezTo>
                    <a:pt x="17" y="105"/>
                    <a:pt x="14" y="106"/>
                    <a:pt x="15" y="108"/>
                  </a:cubicBezTo>
                  <a:cubicBezTo>
                    <a:pt x="17" y="112"/>
                    <a:pt x="13" y="112"/>
                    <a:pt x="16" y="115"/>
                  </a:cubicBezTo>
                  <a:cubicBezTo>
                    <a:pt x="17" y="116"/>
                    <a:pt x="20" y="117"/>
                    <a:pt x="21" y="119"/>
                  </a:cubicBezTo>
                  <a:cubicBezTo>
                    <a:pt x="21" y="121"/>
                    <a:pt x="21" y="123"/>
                    <a:pt x="22" y="125"/>
                  </a:cubicBezTo>
                  <a:cubicBezTo>
                    <a:pt x="22" y="127"/>
                    <a:pt x="23" y="130"/>
                    <a:pt x="25" y="132"/>
                  </a:cubicBezTo>
                  <a:cubicBezTo>
                    <a:pt x="26" y="133"/>
                    <a:pt x="28" y="133"/>
                    <a:pt x="29" y="135"/>
                  </a:cubicBezTo>
                  <a:cubicBezTo>
                    <a:pt x="31" y="138"/>
                    <a:pt x="28" y="139"/>
                    <a:pt x="27" y="142"/>
                  </a:cubicBezTo>
                  <a:cubicBezTo>
                    <a:pt x="26" y="144"/>
                    <a:pt x="28" y="148"/>
                    <a:pt x="26" y="150"/>
                  </a:cubicBezTo>
                  <a:cubicBezTo>
                    <a:pt x="25" y="151"/>
                    <a:pt x="23" y="151"/>
                    <a:pt x="22" y="152"/>
                  </a:cubicBezTo>
                  <a:cubicBezTo>
                    <a:pt x="21" y="152"/>
                    <a:pt x="20" y="153"/>
                    <a:pt x="20" y="153"/>
                  </a:cubicBezTo>
                  <a:cubicBezTo>
                    <a:pt x="17" y="156"/>
                    <a:pt x="14" y="157"/>
                    <a:pt x="11" y="159"/>
                  </a:cubicBezTo>
                  <a:cubicBezTo>
                    <a:pt x="9" y="161"/>
                    <a:pt x="11" y="160"/>
                    <a:pt x="9" y="161"/>
                  </a:cubicBezTo>
                  <a:cubicBezTo>
                    <a:pt x="7" y="162"/>
                    <a:pt x="5" y="161"/>
                    <a:pt x="4" y="161"/>
                  </a:cubicBezTo>
                  <a:cubicBezTo>
                    <a:pt x="2" y="162"/>
                    <a:pt x="0" y="161"/>
                    <a:pt x="1" y="164"/>
                  </a:cubicBezTo>
                  <a:cubicBezTo>
                    <a:pt x="8" y="166"/>
                    <a:pt x="7" y="173"/>
                    <a:pt x="12" y="177"/>
                  </a:cubicBezTo>
                  <a:cubicBezTo>
                    <a:pt x="12" y="177"/>
                    <a:pt x="14" y="177"/>
                    <a:pt x="15" y="178"/>
                  </a:cubicBezTo>
                  <a:cubicBezTo>
                    <a:pt x="15" y="178"/>
                    <a:pt x="18" y="179"/>
                    <a:pt x="18" y="179"/>
                  </a:cubicBezTo>
                  <a:cubicBezTo>
                    <a:pt x="19" y="181"/>
                    <a:pt x="19" y="184"/>
                    <a:pt x="22" y="184"/>
                  </a:cubicBezTo>
                  <a:cubicBezTo>
                    <a:pt x="23" y="189"/>
                    <a:pt x="23" y="194"/>
                    <a:pt x="18" y="196"/>
                  </a:cubicBezTo>
                  <a:cubicBezTo>
                    <a:pt x="13" y="198"/>
                    <a:pt x="9" y="200"/>
                    <a:pt x="12" y="205"/>
                  </a:cubicBezTo>
                  <a:cubicBezTo>
                    <a:pt x="13" y="207"/>
                    <a:pt x="17" y="210"/>
                    <a:pt x="16" y="212"/>
                  </a:cubicBezTo>
                  <a:cubicBezTo>
                    <a:pt x="15" y="215"/>
                    <a:pt x="13" y="212"/>
                    <a:pt x="12" y="214"/>
                  </a:cubicBezTo>
                  <a:cubicBezTo>
                    <a:pt x="11" y="216"/>
                    <a:pt x="18" y="223"/>
                    <a:pt x="20" y="224"/>
                  </a:cubicBezTo>
                  <a:cubicBezTo>
                    <a:pt x="23" y="226"/>
                    <a:pt x="28" y="225"/>
                    <a:pt x="31" y="228"/>
                  </a:cubicBezTo>
                  <a:cubicBezTo>
                    <a:pt x="33" y="229"/>
                    <a:pt x="33" y="232"/>
                    <a:pt x="35" y="233"/>
                  </a:cubicBezTo>
                  <a:cubicBezTo>
                    <a:pt x="39" y="235"/>
                    <a:pt x="45" y="232"/>
                    <a:pt x="48" y="231"/>
                  </a:cubicBezTo>
                  <a:cubicBezTo>
                    <a:pt x="50" y="230"/>
                    <a:pt x="55" y="228"/>
                    <a:pt x="57" y="229"/>
                  </a:cubicBezTo>
                  <a:cubicBezTo>
                    <a:pt x="59" y="230"/>
                    <a:pt x="59" y="239"/>
                    <a:pt x="58" y="240"/>
                  </a:cubicBezTo>
                  <a:cubicBezTo>
                    <a:pt x="57" y="243"/>
                    <a:pt x="54" y="244"/>
                    <a:pt x="53" y="245"/>
                  </a:cubicBezTo>
                  <a:cubicBezTo>
                    <a:pt x="51" y="247"/>
                    <a:pt x="50" y="251"/>
                    <a:pt x="48" y="251"/>
                  </a:cubicBezTo>
                  <a:cubicBezTo>
                    <a:pt x="47" y="254"/>
                    <a:pt x="47" y="257"/>
                    <a:pt x="47" y="259"/>
                  </a:cubicBezTo>
                  <a:cubicBezTo>
                    <a:pt x="47" y="260"/>
                    <a:pt x="47" y="262"/>
                    <a:pt x="47" y="263"/>
                  </a:cubicBezTo>
                  <a:cubicBezTo>
                    <a:pt x="47" y="263"/>
                    <a:pt x="47" y="263"/>
                    <a:pt x="46" y="263"/>
                  </a:cubicBezTo>
                  <a:cubicBezTo>
                    <a:pt x="48" y="263"/>
                    <a:pt x="50" y="263"/>
                    <a:pt x="52" y="263"/>
                  </a:cubicBezTo>
                  <a:cubicBezTo>
                    <a:pt x="54" y="263"/>
                    <a:pt x="54" y="262"/>
                    <a:pt x="55" y="262"/>
                  </a:cubicBezTo>
                  <a:cubicBezTo>
                    <a:pt x="56" y="261"/>
                    <a:pt x="56" y="261"/>
                    <a:pt x="57" y="260"/>
                  </a:cubicBezTo>
                  <a:cubicBezTo>
                    <a:pt x="58" y="259"/>
                    <a:pt x="57" y="259"/>
                    <a:pt x="59" y="259"/>
                  </a:cubicBezTo>
                  <a:cubicBezTo>
                    <a:pt x="62" y="258"/>
                    <a:pt x="65" y="259"/>
                    <a:pt x="68" y="259"/>
                  </a:cubicBezTo>
                  <a:cubicBezTo>
                    <a:pt x="69" y="258"/>
                    <a:pt x="71" y="258"/>
                    <a:pt x="72" y="257"/>
                  </a:cubicBezTo>
                  <a:cubicBezTo>
                    <a:pt x="74" y="257"/>
                    <a:pt x="74" y="256"/>
                    <a:pt x="75" y="255"/>
                  </a:cubicBezTo>
                  <a:cubicBezTo>
                    <a:pt x="76" y="254"/>
                    <a:pt x="78" y="254"/>
                    <a:pt x="79" y="253"/>
                  </a:cubicBezTo>
                  <a:cubicBezTo>
                    <a:pt x="79" y="253"/>
                    <a:pt x="79" y="252"/>
                    <a:pt x="80" y="252"/>
                  </a:cubicBezTo>
                  <a:cubicBezTo>
                    <a:pt x="80" y="251"/>
                    <a:pt x="81" y="251"/>
                    <a:pt x="81" y="251"/>
                  </a:cubicBezTo>
                  <a:cubicBezTo>
                    <a:pt x="82" y="250"/>
                    <a:pt x="83" y="248"/>
                    <a:pt x="84" y="246"/>
                  </a:cubicBezTo>
                  <a:cubicBezTo>
                    <a:pt x="84" y="245"/>
                    <a:pt x="84" y="244"/>
                    <a:pt x="84" y="243"/>
                  </a:cubicBezTo>
                  <a:cubicBezTo>
                    <a:pt x="84" y="243"/>
                    <a:pt x="85" y="242"/>
                    <a:pt x="85" y="242"/>
                  </a:cubicBezTo>
                  <a:cubicBezTo>
                    <a:pt x="85" y="240"/>
                    <a:pt x="85" y="239"/>
                    <a:pt x="85" y="238"/>
                  </a:cubicBezTo>
                  <a:cubicBezTo>
                    <a:pt x="86" y="237"/>
                    <a:pt x="86" y="237"/>
                    <a:pt x="87" y="236"/>
                  </a:cubicBezTo>
                  <a:cubicBezTo>
                    <a:pt x="88" y="235"/>
                    <a:pt x="89" y="233"/>
                    <a:pt x="91" y="232"/>
                  </a:cubicBezTo>
                  <a:cubicBezTo>
                    <a:pt x="92" y="231"/>
                    <a:pt x="94" y="231"/>
                    <a:pt x="95" y="230"/>
                  </a:cubicBezTo>
                  <a:cubicBezTo>
                    <a:pt x="97" y="229"/>
                    <a:pt x="97" y="226"/>
                    <a:pt x="97" y="225"/>
                  </a:cubicBezTo>
                  <a:cubicBezTo>
                    <a:pt x="98" y="223"/>
                    <a:pt x="97" y="222"/>
                    <a:pt x="99" y="221"/>
                  </a:cubicBezTo>
                  <a:cubicBezTo>
                    <a:pt x="100" y="219"/>
                    <a:pt x="103" y="218"/>
                    <a:pt x="105" y="217"/>
                  </a:cubicBezTo>
                  <a:cubicBezTo>
                    <a:pt x="106" y="216"/>
                    <a:pt x="108" y="214"/>
                    <a:pt x="109" y="213"/>
                  </a:cubicBezTo>
                  <a:cubicBezTo>
                    <a:pt x="110" y="212"/>
                    <a:pt x="111" y="212"/>
                    <a:pt x="112" y="212"/>
                  </a:cubicBezTo>
                  <a:cubicBezTo>
                    <a:pt x="113" y="212"/>
                    <a:pt x="113" y="212"/>
                    <a:pt x="114" y="211"/>
                  </a:cubicBezTo>
                  <a:cubicBezTo>
                    <a:pt x="116" y="210"/>
                    <a:pt x="117" y="210"/>
                    <a:pt x="119" y="209"/>
                  </a:cubicBezTo>
                  <a:cubicBezTo>
                    <a:pt x="119" y="206"/>
                    <a:pt x="126" y="209"/>
                    <a:pt x="128" y="210"/>
                  </a:cubicBezTo>
                  <a:cubicBezTo>
                    <a:pt x="132" y="213"/>
                    <a:pt x="136" y="215"/>
                    <a:pt x="140" y="218"/>
                  </a:cubicBezTo>
                  <a:cubicBezTo>
                    <a:pt x="141" y="218"/>
                    <a:pt x="143" y="218"/>
                    <a:pt x="142" y="220"/>
                  </a:cubicBezTo>
                  <a:cubicBezTo>
                    <a:pt x="143" y="220"/>
                    <a:pt x="143" y="221"/>
                    <a:pt x="143" y="221"/>
                  </a:cubicBezTo>
                  <a:cubicBezTo>
                    <a:pt x="145" y="221"/>
                    <a:pt x="146" y="221"/>
                    <a:pt x="148" y="222"/>
                  </a:cubicBezTo>
                  <a:cubicBezTo>
                    <a:pt x="148" y="222"/>
                    <a:pt x="149" y="222"/>
                    <a:pt x="149" y="223"/>
                  </a:cubicBezTo>
                  <a:cubicBezTo>
                    <a:pt x="150" y="223"/>
                    <a:pt x="151" y="222"/>
                    <a:pt x="152" y="223"/>
                  </a:cubicBezTo>
                  <a:cubicBezTo>
                    <a:pt x="152" y="223"/>
                    <a:pt x="153" y="224"/>
                    <a:pt x="154" y="224"/>
                  </a:cubicBezTo>
                  <a:cubicBezTo>
                    <a:pt x="154" y="225"/>
                    <a:pt x="154" y="225"/>
                    <a:pt x="156" y="225"/>
                  </a:cubicBezTo>
                  <a:cubicBezTo>
                    <a:pt x="157" y="226"/>
                    <a:pt x="158" y="226"/>
                    <a:pt x="159" y="227"/>
                  </a:cubicBezTo>
                  <a:cubicBezTo>
                    <a:pt x="160" y="228"/>
                    <a:pt x="160" y="228"/>
                    <a:pt x="161" y="229"/>
                  </a:cubicBezTo>
                  <a:cubicBezTo>
                    <a:pt x="161" y="229"/>
                    <a:pt x="161" y="229"/>
                    <a:pt x="162" y="229"/>
                  </a:cubicBezTo>
                  <a:cubicBezTo>
                    <a:pt x="162" y="229"/>
                    <a:pt x="163" y="230"/>
                    <a:pt x="163" y="230"/>
                  </a:cubicBezTo>
                  <a:cubicBezTo>
                    <a:pt x="165" y="231"/>
                    <a:pt x="166" y="234"/>
                    <a:pt x="168" y="236"/>
                  </a:cubicBezTo>
                  <a:cubicBezTo>
                    <a:pt x="168" y="236"/>
                    <a:pt x="168" y="236"/>
                    <a:pt x="168" y="236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0" y="238"/>
                    <a:pt x="171" y="238"/>
                    <a:pt x="171" y="238"/>
                  </a:cubicBezTo>
                  <a:cubicBezTo>
                    <a:pt x="172" y="239"/>
                    <a:pt x="172" y="239"/>
                    <a:pt x="173" y="240"/>
                  </a:cubicBezTo>
                  <a:cubicBezTo>
                    <a:pt x="174" y="240"/>
                    <a:pt x="175" y="240"/>
                    <a:pt x="176" y="240"/>
                  </a:cubicBezTo>
                  <a:cubicBezTo>
                    <a:pt x="177" y="240"/>
                    <a:pt x="178" y="240"/>
                    <a:pt x="179" y="240"/>
                  </a:cubicBezTo>
                  <a:cubicBezTo>
                    <a:pt x="180" y="240"/>
                    <a:pt x="181" y="240"/>
                    <a:pt x="181" y="240"/>
                  </a:cubicBezTo>
                  <a:cubicBezTo>
                    <a:pt x="183" y="241"/>
                    <a:pt x="184" y="242"/>
                    <a:pt x="185" y="243"/>
                  </a:cubicBezTo>
                  <a:cubicBezTo>
                    <a:pt x="186" y="243"/>
                    <a:pt x="187" y="244"/>
                    <a:pt x="188" y="245"/>
                  </a:cubicBezTo>
                  <a:cubicBezTo>
                    <a:pt x="188" y="245"/>
                    <a:pt x="188" y="247"/>
                    <a:pt x="188" y="248"/>
                  </a:cubicBezTo>
                  <a:cubicBezTo>
                    <a:pt x="188" y="250"/>
                    <a:pt x="188" y="251"/>
                    <a:pt x="189" y="253"/>
                  </a:cubicBezTo>
                  <a:cubicBezTo>
                    <a:pt x="189" y="254"/>
                    <a:pt x="189" y="256"/>
                    <a:pt x="190" y="257"/>
                  </a:cubicBezTo>
                  <a:cubicBezTo>
                    <a:pt x="190" y="258"/>
                    <a:pt x="191" y="258"/>
                    <a:pt x="191" y="259"/>
                  </a:cubicBezTo>
                  <a:cubicBezTo>
                    <a:pt x="191" y="260"/>
                    <a:pt x="191" y="262"/>
                    <a:pt x="191" y="263"/>
                  </a:cubicBezTo>
                  <a:cubicBezTo>
                    <a:pt x="191" y="263"/>
                    <a:pt x="191" y="264"/>
                    <a:pt x="191" y="265"/>
                  </a:cubicBezTo>
                  <a:cubicBezTo>
                    <a:pt x="191" y="265"/>
                    <a:pt x="190" y="266"/>
                    <a:pt x="190" y="266"/>
                  </a:cubicBezTo>
                  <a:cubicBezTo>
                    <a:pt x="190" y="268"/>
                    <a:pt x="190" y="270"/>
                    <a:pt x="190" y="272"/>
                  </a:cubicBezTo>
                  <a:cubicBezTo>
                    <a:pt x="190" y="274"/>
                    <a:pt x="190" y="277"/>
                    <a:pt x="191" y="278"/>
                  </a:cubicBezTo>
                  <a:cubicBezTo>
                    <a:pt x="192" y="280"/>
                    <a:pt x="193" y="281"/>
                    <a:pt x="193" y="282"/>
                  </a:cubicBezTo>
                  <a:cubicBezTo>
                    <a:pt x="194" y="283"/>
                    <a:pt x="194" y="284"/>
                    <a:pt x="194" y="285"/>
                  </a:cubicBezTo>
                  <a:cubicBezTo>
                    <a:pt x="195" y="287"/>
                    <a:pt x="195" y="289"/>
                    <a:pt x="197" y="290"/>
                  </a:cubicBezTo>
                  <a:cubicBezTo>
                    <a:pt x="197" y="292"/>
                    <a:pt x="199" y="293"/>
                    <a:pt x="199" y="294"/>
                  </a:cubicBezTo>
                  <a:cubicBezTo>
                    <a:pt x="200" y="295"/>
                    <a:pt x="200" y="296"/>
                    <a:pt x="200" y="298"/>
                  </a:cubicBezTo>
                  <a:cubicBezTo>
                    <a:pt x="200" y="299"/>
                    <a:pt x="199" y="301"/>
                    <a:pt x="199" y="303"/>
                  </a:cubicBezTo>
                  <a:cubicBezTo>
                    <a:pt x="199" y="304"/>
                    <a:pt x="199" y="304"/>
                    <a:pt x="199" y="305"/>
                  </a:cubicBezTo>
                  <a:cubicBezTo>
                    <a:pt x="199" y="308"/>
                    <a:pt x="199" y="312"/>
                    <a:pt x="199" y="314"/>
                  </a:cubicBezTo>
                  <a:cubicBezTo>
                    <a:pt x="198" y="315"/>
                    <a:pt x="198" y="316"/>
                    <a:pt x="197" y="316"/>
                  </a:cubicBezTo>
                  <a:cubicBezTo>
                    <a:pt x="196" y="317"/>
                    <a:pt x="196" y="317"/>
                    <a:pt x="196" y="319"/>
                  </a:cubicBezTo>
                  <a:cubicBezTo>
                    <a:pt x="196" y="320"/>
                    <a:pt x="197" y="322"/>
                    <a:pt x="197" y="323"/>
                  </a:cubicBezTo>
                  <a:cubicBezTo>
                    <a:pt x="198" y="326"/>
                    <a:pt x="199" y="324"/>
                    <a:pt x="200" y="323"/>
                  </a:cubicBezTo>
                  <a:cubicBezTo>
                    <a:pt x="201" y="322"/>
                    <a:pt x="203" y="322"/>
                    <a:pt x="205" y="323"/>
                  </a:cubicBezTo>
                  <a:cubicBezTo>
                    <a:pt x="207" y="323"/>
                    <a:pt x="209" y="322"/>
                    <a:pt x="209" y="324"/>
                  </a:cubicBezTo>
                  <a:cubicBezTo>
                    <a:pt x="210" y="325"/>
                    <a:pt x="209" y="325"/>
                    <a:pt x="210" y="326"/>
                  </a:cubicBezTo>
                  <a:cubicBezTo>
                    <a:pt x="210" y="327"/>
                    <a:pt x="211" y="327"/>
                    <a:pt x="211" y="327"/>
                  </a:cubicBezTo>
                  <a:cubicBezTo>
                    <a:pt x="212" y="328"/>
                    <a:pt x="211" y="330"/>
                    <a:pt x="211" y="331"/>
                  </a:cubicBezTo>
                  <a:cubicBezTo>
                    <a:pt x="211" y="333"/>
                    <a:pt x="211" y="335"/>
                    <a:pt x="213" y="336"/>
                  </a:cubicBezTo>
                  <a:cubicBezTo>
                    <a:pt x="215" y="337"/>
                    <a:pt x="220" y="336"/>
                    <a:pt x="221" y="338"/>
                  </a:cubicBezTo>
                  <a:cubicBezTo>
                    <a:pt x="221" y="338"/>
                    <a:pt x="222" y="340"/>
                    <a:pt x="222" y="341"/>
                  </a:cubicBezTo>
                  <a:cubicBezTo>
                    <a:pt x="222" y="342"/>
                    <a:pt x="221" y="343"/>
                    <a:pt x="221" y="344"/>
                  </a:cubicBezTo>
                  <a:cubicBezTo>
                    <a:pt x="222" y="346"/>
                    <a:pt x="223" y="345"/>
                    <a:pt x="224" y="346"/>
                  </a:cubicBezTo>
                  <a:cubicBezTo>
                    <a:pt x="226" y="346"/>
                    <a:pt x="227" y="346"/>
                    <a:pt x="228" y="347"/>
                  </a:cubicBezTo>
                  <a:cubicBezTo>
                    <a:pt x="228" y="348"/>
                    <a:pt x="229" y="349"/>
                    <a:pt x="229" y="350"/>
                  </a:cubicBezTo>
                  <a:cubicBezTo>
                    <a:pt x="230" y="351"/>
                    <a:pt x="229" y="353"/>
                    <a:pt x="230" y="354"/>
                  </a:cubicBezTo>
                  <a:cubicBezTo>
                    <a:pt x="230" y="354"/>
                    <a:pt x="231" y="354"/>
                    <a:pt x="231" y="355"/>
                  </a:cubicBezTo>
                  <a:cubicBezTo>
                    <a:pt x="231" y="355"/>
                    <a:pt x="231" y="356"/>
                    <a:pt x="232" y="356"/>
                  </a:cubicBezTo>
                  <a:cubicBezTo>
                    <a:pt x="232" y="357"/>
                    <a:pt x="233" y="357"/>
                    <a:pt x="233" y="358"/>
                  </a:cubicBezTo>
                  <a:cubicBezTo>
                    <a:pt x="233" y="360"/>
                    <a:pt x="233" y="360"/>
                    <a:pt x="234" y="361"/>
                  </a:cubicBezTo>
                  <a:cubicBezTo>
                    <a:pt x="235" y="362"/>
                    <a:pt x="236" y="363"/>
                    <a:pt x="237" y="363"/>
                  </a:cubicBezTo>
                  <a:cubicBezTo>
                    <a:pt x="239" y="364"/>
                    <a:pt x="240" y="367"/>
                    <a:pt x="243" y="367"/>
                  </a:cubicBezTo>
                  <a:cubicBezTo>
                    <a:pt x="244" y="367"/>
                    <a:pt x="246" y="367"/>
                    <a:pt x="247" y="368"/>
                  </a:cubicBezTo>
                  <a:cubicBezTo>
                    <a:pt x="247" y="369"/>
                    <a:pt x="247" y="370"/>
                    <a:pt x="248" y="371"/>
                  </a:cubicBezTo>
                  <a:cubicBezTo>
                    <a:pt x="249" y="371"/>
                    <a:pt x="250" y="372"/>
                    <a:pt x="251" y="372"/>
                  </a:cubicBezTo>
                  <a:cubicBezTo>
                    <a:pt x="251" y="373"/>
                    <a:pt x="251" y="373"/>
                    <a:pt x="252" y="373"/>
                  </a:cubicBezTo>
                  <a:cubicBezTo>
                    <a:pt x="252" y="373"/>
                    <a:pt x="252" y="373"/>
                    <a:pt x="252" y="373"/>
                  </a:cubicBezTo>
                  <a:cubicBezTo>
                    <a:pt x="252" y="374"/>
                    <a:pt x="252" y="374"/>
                    <a:pt x="253" y="375"/>
                  </a:cubicBezTo>
                  <a:cubicBezTo>
                    <a:pt x="253" y="375"/>
                    <a:pt x="253" y="375"/>
                    <a:pt x="253" y="376"/>
                  </a:cubicBezTo>
                  <a:cubicBezTo>
                    <a:pt x="254" y="378"/>
                    <a:pt x="255" y="381"/>
                    <a:pt x="255" y="384"/>
                  </a:cubicBezTo>
                  <a:cubicBezTo>
                    <a:pt x="255" y="386"/>
                    <a:pt x="256" y="386"/>
                    <a:pt x="257" y="387"/>
                  </a:cubicBezTo>
                  <a:cubicBezTo>
                    <a:pt x="258" y="389"/>
                    <a:pt x="260" y="392"/>
                    <a:pt x="260" y="394"/>
                  </a:cubicBezTo>
                  <a:cubicBezTo>
                    <a:pt x="262" y="395"/>
                    <a:pt x="263" y="397"/>
                    <a:pt x="264" y="398"/>
                  </a:cubicBezTo>
                  <a:cubicBezTo>
                    <a:pt x="265" y="398"/>
                    <a:pt x="267" y="398"/>
                    <a:pt x="268" y="399"/>
                  </a:cubicBezTo>
                  <a:cubicBezTo>
                    <a:pt x="269" y="400"/>
                    <a:pt x="270" y="401"/>
                    <a:pt x="271" y="402"/>
                  </a:cubicBezTo>
                  <a:cubicBezTo>
                    <a:pt x="272" y="403"/>
                    <a:pt x="274" y="404"/>
                    <a:pt x="276" y="405"/>
                  </a:cubicBezTo>
                  <a:cubicBezTo>
                    <a:pt x="276" y="406"/>
                    <a:pt x="277" y="407"/>
                    <a:pt x="277" y="408"/>
                  </a:cubicBezTo>
                  <a:cubicBezTo>
                    <a:pt x="278" y="408"/>
                    <a:pt x="279" y="409"/>
                    <a:pt x="280" y="410"/>
                  </a:cubicBezTo>
                  <a:cubicBezTo>
                    <a:pt x="281" y="413"/>
                    <a:pt x="280" y="416"/>
                    <a:pt x="281" y="419"/>
                  </a:cubicBezTo>
                  <a:cubicBezTo>
                    <a:pt x="282" y="419"/>
                    <a:pt x="282" y="419"/>
                    <a:pt x="283" y="420"/>
                  </a:cubicBezTo>
                  <a:cubicBezTo>
                    <a:pt x="283" y="420"/>
                    <a:pt x="284" y="420"/>
                    <a:pt x="284" y="420"/>
                  </a:cubicBezTo>
                  <a:cubicBezTo>
                    <a:pt x="285" y="421"/>
                    <a:pt x="286" y="422"/>
                    <a:pt x="287" y="423"/>
                  </a:cubicBezTo>
                  <a:cubicBezTo>
                    <a:pt x="287" y="424"/>
                    <a:pt x="287" y="424"/>
                    <a:pt x="288" y="424"/>
                  </a:cubicBezTo>
                  <a:cubicBezTo>
                    <a:pt x="288" y="425"/>
                    <a:pt x="289" y="426"/>
                    <a:pt x="289" y="426"/>
                  </a:cubicBezTo>
                  <a:cubicBezTo>
                    <a:pt x="290" y="427"/>
                    <a:pt x="291" y="427"/>
                    <a:pt x="292" y="428"/>
                  </a:cubicBezTo>
                  <a:cubicBezTo>
                    <a:pt x="293" y="430"/>
                    <a:pt x="294" y="432"/>
                    <a:pt x="295" y="433"/>
                  </a:cubicBezTo>
                  <a:cubicBezTo>
                    <a:pt x="296" y="434"/>
                    <a:pt x="297" y="434"/>
                    <a:pt x="297" y="435"/>
                  </a:cubicBezTo>
                  <a:cubicBezTo>
                    <a:pt x="297" y="436"/>
                    <a:pt x="297" y="437"/>
                    <a:pt x="297" y="438"/>
                  </a:cubicBezTo>
                  <a:cubicBezTo>
                    <a:pt x="298" y="440"/>
                    <a:pt x="298" y="439"/>
                    <a:pt x="301" y="440"/>
                  </a:cubicBezTo>
                  <a:cubicBezTo>
                    <a:pt x="302" y="440"/>
                    <a:pt x="303" y="441"/>
                    <a:pt x="304" y="442"/>
                  </a:cubicBezTo>
                  <a:cubicBezTo>
                    <a:pt x="304" y="442"/>
                    <a:pt x="305" y="445"/>
                    <a:pt x="306" y="443"/>
                  </a:cubicBezTo>
                  <a:cubicBezTo>
                    <a:pt x="306" y="443"/>
                    <a:pt x="306" y="444"/>
                    <a:pt x="306" y="444"/>
                  </a:cubicBezTo>
                  <a:cubicBezTo>
                    <a:pt x="308" y="444"/>
                    <a:pt x="310" y="444"/>
                    <a:pt x="311" y="444"/>
                  </a:cubicBezTo>
                  <a:cubicBezTo>
                    <a:pt x="313" y="445"/>
                    <a:pt x="312" y="447"/>
                    <a:pt x="313" y="448"/>
                  </a:cubicBezTo>
                  <a:cubicBezTo>
                    <a:pt x="313" y="449"/>
                    <a:pt x="314" y="450"/>
                    <a:pt x="315" y="450"/>
                  </a:cubicBezTo>
                  <a:cubicBezTo>
                    <a:pt x="316" y="451"/>
                    <a:pt x="317" y="451"/>
                    <a:pt x="318" y="452"/>
                  </a:cubicBezTo>
                  <a:cubicBezTo>
                    <a:pt x="319" y="454"/>
                    <a:pt x="317" y="460"/>
                    <a:pt x="319" y="461"/>
                  </a:cubicBezTo>
                  <a:cubicBezTo>
                    <a:pt x="322" y="457"/>
                    <a:pt x="327" y="457"/>
                    <a:pt x="332" y="457"/>
                  </a:cubicBezTo>
                  <a:cubicBezTo>
                    <a:pt x="333" y="457"/>
                    <a:pt x="334" y="456"/>
                    <a:pt x="336" y="456"/>
                  </a:cubicBezTo>
                  <a:cubicBezTo>
                    <a:pt x="337" y="456"/>
                    <a:pt x="338" y="456"/>
                    <a:pt x="339" y="456"/>
                  </a:cubicBezTo>
                  <a:cubicBezTo>
                    <a:pt x="341" y="456"/>
                    <a:pt x="343" y="458"/>
                    <a:pt x="345" y="460"/>
                  </a:cubicBezTo>
                  <a:cubicBezTo>
                    <a:pt x="347" y="462"/>
                    <a:pt x="348" y="463"/>
                    <a:pt x="350" y="462"/>
                  </a:cubicBezTo>
                  <a:cubicBezTo>
                    <a:pt x="351" y="462"/>
                    <a:pt x="352" y="462"/>
                    <a:pt x="353" y="462"/>
                  </a:cubicBezTo>
                  <a:cubicBezTo>
                    <a:pt x="353" y="461"/>
                    <a:pt x="354" y="460"/>
                    <a:pt x="354" y="460"/>
                  </a:cubicBezTo>
                  <a:cubicBezTo>
                    <a:pt x="355" y="460"/>
                    <a:pt x="357" y="460"/>
                    <a:pt x="358" y="460"/>
                  </a:cubicBezTo>
                  <a:cubicBezTo>
                    <a:pt x="359" y="461"/>
                    <a:pt x="359" y="463"/>
                    <a:pt x="360" y="464"/>
                  </a:cubicBezTo>
                  <a:cubicBezTo>
                    <a:pt x="360" y="465"/>
                    <a:pt x="361" y="466"/>
                    <a:pt x="361" y="467"/>
                  </a:cubicBezTo>
                  <a:cubicBezTo>
                    <a:pt x="362" y="469"/>
                    <a:pt x="363" y="470"/>
                    <a:pt x="363" y="473"/>
                  </a:cubicBezTo>
                  <a:cubicBezTo>
                    <a:pt x="364" y="474"/>
                    <a:pt x="364" y="475"/>
                    <a:pt x="365" y="477"/>
                  </a:cubicBezTo>
                  <a:cubicBezTo>
                    <a:pt x="365" y="477"/>
                    <a:pt x="366" y="478"/>
                    <a:pt x="366" y="479"/>
                  </a:cubicBezTo>
                  <a:cubicBezTo>
                    <a:pt x="366" y="480"/>
                    <a:pt x="365" y="481"/>
                    <a:pt x="365" y="482"/>
                  </a:cubicBezTo>
                  <a:cubicBezTo>
                    <a:pt x="365" y="483"/>
                    <a:pt x="365" y="484"/>
                    <a:pt x="365" y="484"/>
                  </a:cubicBezTo>
                  <a:cubicBezTo>
                    <a:pt x="367" y="485"/>
                    <a:pt x="368" y="485"/>
                    <a:pt x="370" y="486"/>
                  </a:cubicBezTo>
                  <a:cubicBezTo>
                    <a:pt x="370" y="486"/>
                    <a:pt x="371" y="486"/>
                    <a:pt x="371" y="487"/>
                  </a:cubicBezTo>
                  <a:cubicBezTo>
                    <a:pt x="373" y="489"/>
                    <a:pt x="372" y="491"/>
                    <a:pt x="373" y="493"/>
                  </a:cubicBezTo>
                  <a:cubicBezTo>
                    <a:pt x="374" y="494"/>
                    <a:pt x="375" y="495"/>
                    <a:pt x="377" y="494"/>
                  </a:cubicBezTo>
                  <a:cubicBezTo>
                    <a:pt x="378" y="494"/>
                    <a:pt x="378" y="493"/>
                    <a:pt x="379" y="492"/>
                  </a:cubicBezTo>
                  <a:cubicBezTo>
                    <a:pt x="380" y="491"/>
                    <a:pt x="382" y="492"/>
                    <a:pt x="384" y="492"/>
                  </a:cubicBezTo>
                  <a:cubicBezTo>
                    <a:pt x="385" y="493"/>
                    <a:pt x="386" y="492"/>
                    <a:pt x="387" y="492"/>
                  </a:cubicBezTo>
                  <a:cubicBezTo>
                    <a:pt x="393" y="490"/>
                    <a:pt x="394" y="495"/>
                    <a:pt x="394" y="499"/>
                  </a:cubicBezTo>
                  <a:cubicBezTo>
                    <a:pt x="394" y="502"/>
                    <a:pt x="394" y="504"/>
                    <a:pt x="391" y="505"/>
                  </a:cubicBezTo>
                  <a:cubicBezTo>
                    <a:pt x="391" y="505"/>
                    <a:pt x="391" y="505"/>
                    <a:pt x="390" y="505"/>
                  </a:cubicBezTo>
                  <a:cubicBezTo>
                    <a:pt x="389" y="505"/>
                    <a:pt x="389" y="506"/>
                    <a:pt x="388" y="507"/>
                  </a:cubicBezTo>
                  <a:cubicBezTo>
                    <a:pt x="388" y="507"/>
                    <a:pt x="386" y="508"/>
                    <a:pt x="386" y="509"/>
                  </a:cubicBezTo>
                  <a:cubicBezTo>
                    <a:pt x="386" y="509"/>
                    <a:pt x="387" y="509"/>
                    <a:pt x="388" y="509"/>
                  </a:cubicBezTo>
                  <a:cubicBezTo>
                    <a:pt x="388" y="510"/>
                    <a:pt x="388" y="510"/>
                    <a:pt x="388" y="510"/>
                  </a:cubicBezTo>
                  <a:cubicBezTo>
                    <a:pt x="389" y="510"/>
                    <a:pt x="389" y="512"/>
                    <a:pt x="389" y="512"/>
                  </a:cubicBezTo>
                  <a:cubicBezTo>
                    <a:pt x="390" y="513"/>
                    <a:pt x="392" y="513"/>
                    <a:pt x="393" y="514"/>
                  </a:cubicBezTo>
                  <a:cubicBezTo>
                    <a:pt x="394" y="514"/>
                    <a:pt x="396" y="515"/>
                    <a:pt x="398" y="515"/>
                  </a:cubicBezTo>
                  <a:cubicBezTo>
                    <a:pt x="399" y="515"/>
                    <a:pt x="400" y="512"/>
                    <a:pt x="401" y="512"/>
                  </a:cubicBezTo>
                  <a:cubicBezTo>
                    <a:pt x="402" y="511"/>
                    <a:pt x="402" y="511"/>
                    <a:pt x="403" y="511"/>
                  </a:cubicBezTo>
                  <a:cubicBezTo>
                    <a:pt x="404" y="511"/>
                    <a:pt x="406" y="511"/>
                    <a:pt x="407" y="512"/>
                  </a:cubicBezTo>
                  <a:cubicBezTo>
                    <a:pt x="408" y="512"/>
                    <a:pt x="408" y="512"/>
                    <a:pt x="408" y="513"/>
                  </a:cubicBezTo>
                  <a:cubicBezTo>
                    <a:pt x="409" y="513"/>
                    <a:pt x="409" y="513"/>
                    <a:pt x="409" y="513"/>
                  </a:cubicBezTo>
                  <a:cubicBezTo>
                    <a:pt x="410" y="513"/>
                    <a:pt x="411" y="514"/>
                    <a:pt x="412" y="514"/>
                  </a:cubicBezTo>
                  <a:cubicBezTo>
                    <a:pt x="414" y="514"/>
                    <a:pt x="415" y="514"/>
                    <a:pt x="417" y="516"/>
                  </a:cubicBezTo>
                  <a:cubicBezTo>
                    <a:pt x="418" y="517"/>
                    <a:pt x="418" y="518"/>
                    <a:pt x="418" y="520"/>
                  </a:cubicBezTo>
                  <a:cubicBezTo>
                    <a:pt x="418" y="521"/>
                    <a:pt x="418" y="522"/>
                    <a:pt x="419" y="522"/>
                  </a:cubicBezTo>
                  <a:cubicBezTo>
                    <a:pt x="419" y="523"/>
                    <a:pt x="419" y="524"/>
                    <a:pt x="420" y="525"/>
                  </a:cubicBezTo>
                  <a:cubicBezTo>
                    <a:pt x="420" y="525"/>
                    <a:pt x="421" y="525"/>
                    <a:pt x="422" y="526"/>
                  </a:cubicBezTo>
                  <a:cubicBezTo>
                    <a:pt x="423" y="526"/>
                    <a:pt x="422" y="528"/>
                    <a:pt x="422" y="529"/>
                  </a:cubicBezTo>
                  <a:cubicBezTo>
                    <a:pt x="422" y="531"/>
                    <a:pt x="422" y="532"/>
                    <a:pt x="422" y="534"/>
                  </a:cubicBezTo>
                  <a:cubicBezTo>
                    <a:pt x="421" y="537"/>
                    <a:pt x="419" y="538"/>
                    <a:pt x="416" y="538"/>
                  </a:cubicBezTo>
                  <a:cubicBezTo>
                    <a:pt x="416" y="540"/>
                    <a:pt x="418" y="541"/>
                    <a:pt x="419" y="542"/>
                  </a:cubicBezTo>
                  <a:cubicBezTo>
                    <a:pt x="422" y="543"/>
                    <a:pt x="425" y="545"/>
                    <a:pt x="427" y="547"/>
                  </a:cubicBezTo>
                  <a:cubicBezTo>
                    <a:pt x="428" y="547"/>
                    <a:pt x="429" y="547"/>
                    <a:pt x="430" y="548"/>
                  </a:cubicBezTo>
                  <a:cubicBezTo>
                    <a:pt x="431" y="548"/>
                    <a:pt x="432" y="549"/>
                    <a:pt x="432" y="550"/>
                  </a:cubicBezTo>
                  <a:cubicBezTo>
                    <a:pt x="433" y="550"/>
                    <a:pt x="434" y="551"/>
                    <a:pt x="435" y="551"/>
                  </a:cubicBezTo>
                  <a:cubicBezTo>
                    <a:pt x="436" y="552"/>
                    <a:pt x="436" y="554"/>
                    <a:pt x="437" y="555"/>
                  </a:cubicBezTo>
                  <a:cubicBezTo>
                    <a:pt x="438" y="556"/>
                    <a:pt x="439" y="557"/>
                    <a:pt x="441" y="557"/>
                  </a:cubicBezTo>
                  <a:cubicBezTo>
                    <a:pt x="441" y="557"/>
                    <a:pt x="444" y="557"/>
                    <a:pt x="444" y="556"/>
                  </a:cubicBezTo>
                  <a:cubicBezTo>
                    <a:pt x="445" y="556"/>
                    <a:pt x="445" y="556"/>
                    <a:pt x="445" y="555"/>
                  </a:cubicBezTo>
                  <a:cubicBezTo>
                    <a:pt x="446" y="555"/>
                    <a:pt x="446" y="554"/>
                    <a:pt x="447" y="553"/>
                  </a:cubicBezTo>
                  <a:cubicBezTo>
                    <a:pt x="447" y="553"/>
                    <a:pt x="447" y="552"/>
                    <a:pt x="447" y="551"/>
                  </a:cubicBezTo>
                  <a:cubicBezTo>
                    <a:pt x="447" y="550"/>
                    <a:pt x="448" y="548"/>
                    <a:pt x="449" y="548"/>
                  </a:cubicBezTo>
                  <a:cubicBezTo>
                    <a:pt x="453" y="553"/>
                    <a:pt x="457" y="558"/>
                    <a:pt x="460" y="564"/>
                  </a:cubicBezTo>
                  <a:cubicBezTo>
                    <a:pt x="461" y="566"/>
                    <a:pt x="462" y="568"/>
                    <a:pt x="462" y="570"/>
                  </a:cubicBezTo>
                  <a:cubicBezTo>
                    <a:pt x="462" y="573"/>
                    <a:pt x="463" y="577"/>
                    <a:pt x="464" y="580"/>
                  </a:cubicBezTo>
                  <a:cubicBezTo>
                    <a:pt x="464" y="583"/>
                    <a:pt x="464" y="587"/>
                    <a:pt x="466" y="589"/>
                  </a:cubicBezTo>
                  <a:cubicBezTo>
                    <a:pt x="467" y="590"/>
                    <a:pt x="468" y="591"/>
                    <a:pt x="469" y="593"/>
                  </a:cubicBezTo>
                  <a:cubicBezTo>
                    <a:pt x="469" y="594"/>
                    <a:pt x="469" y="595"/>
                    <a:pt x="469" y="596"/>
                  </a:cubicBezTo>
                  <a:cubicBezTo>
                    <a:pt x="470" y="597"/>
                    <a:pt x="470" y="599"/>
                    <a:pt x="471" y="600"/>
                  </a:cubicBezTo>
                  <a:cubicBezTo>
                    <a:pt x="471" y="602"/>
                    <a:pt x="471" y="603"/>
                    <a:pt x="472" y="605"/>
                  </a:cubicBezTo>
                  <a:cubicBezTo>
                    <a:pt x="472" y="606"/>
                    <a:pt x="473" y="607"/>
                    <a:pt x="473" y="608"/>
                  </a:cubicBezTo>
                  <a:cubicBezTo>
                    <a:pt x="473" y="611"/>
                    <a:pt x="473" y="614"/>
                    <a:pt x="474" y="616"/>
                  </a:cubicBezTo>
                  <a:cubicBezTo>
                    <a:pt x="474" y="617"/>
                    <a:pt x="474" y="617"/>
                    <a:pt x="474" y="617"/>
                  </a:cubicBezTo>
                  <a:cubicBezTo>
                    <a:pt x="474" y="618"/>
                    <a:pt x="474" y="619"/>
                    <a:pt x="474" y="619"/>
                  </a:cubicBezTo>
                  <a:cubicBezTo>
                    <a:pt x="474" y="620"/>
                    <a:pt x="474" y="621"/>
                    <a:pt x="474" y="622"/>
                  </a:cubicBezTo>
                  <a:cubicBezTo>
                    <a:pt x="475" y="624"/>
                    <a:pt x="475" y="625"/>
                    <a:pt x="475" y="628"/>
                  </a:cubicBezTo>
                  <a:cubicBezTo>
                    <a:pt x="475" y="630"/>
                    <a:pt x="475" y="634"/>
                    <a:pt x="475" y="637"/>
                  </a:cubicBezTo>
                  <a:cubicBezTo>
                    <a:pt x="476" y="641"/>
                    <a:pt x="481" y="643"/>
                    <a:pt x="482" y="647"/>
                  </a:cubicBezTo>
                  <a:cubicBezTo>
                    <a:pt x="482" y="648"/>
                    <a:pt x="482" y="650"/>
                    <a:pt x="481" y="652"/>
                  </a:cubicBezTo>
                  <a:cubicBezTo>
                    <a:pt x="481" y="653"/>
                    <a:pt x="481" y="655"/>
                    <a:pt x="480" y="657"/>
                  </a:cubicBezTo>
                  <a:cubicBezTo>
                    <a:pt x="479" y="658"/>
                    <a:pt x="479" y="659"/>
                    <a:pt x="477" y="659"/>
                  </a:cubicBezTo>
                  <a:cubicBezTo>
                    <a:pt x="474" y="659"/>
                    <a:pt x="472" y="659"/>
                    <a:pt x="470" y="660"/>
                  </a:cubicBezTo>
                  <a:cubicBezTo>
                    <a:pt x="468" y="660"/>
                    <a:pt x="466" y="661"/>
                    <a:pt x="464" y="662"/>
                  </a:cubicBezTo>
                  <a:cubicBezTo>
                    <a:pt x="462" y="662"/>
                    <a:pt x="461" y="663"/>
                    <a:pt x="460" y="663"/>
                  </a:cubicBezTo>
                  <a:cubicBezTo>
                    <a:pt x="459" y="668"/>
                    <a:pt x="464" y="670"/>
                    <a:pt x="464" y="675"/>
                  </a:cubicBezTo>
                  <a:cubicBezTo>
                    <a:pt x="465" y="677"/>
                    <a:pt x="463" y="678"/>
                    <a:pt x="463" y="680"/>
                  </a:cubicBezTo>
                  <a:cubicBezTo>
                    <a:pt x="461" y="682"/>
                    <a:pt x="461" y="685"/>
                    <a:pt x="460" y="688"/>
                  </a:cubicBezTo>
                  <a:cubicBezTo>
                    <a:pt x="459" y="689"/>
                    <a:pt x="459" y="690"/>
                    <a:pt x="458" y="691"/>
                  </a:cubicBezTo>
                  <a:cubicBezTo>
                    <a:pt x="456" y="692"/>
                    <a:pt x="455" y="692"/>
                    <a:pt x="454" y="693"/>
                  </a:cubicBezTo>
                  <a:cubicBezTo>
                    <a:pt x="454" y="693"/>
                    <a:pt x="453" y="693"/>
                    <a:pt x="453" y="694"/>
                  </a:cubicBezTo>
                  <a:cubicBezTo>
                    <a:pt x="452" y="694"/>
                    <a:pt x="452" y="694"/>
                    <a:pt x="452" y="694"/>
                  </a:cubicBezTo>
                  <a:cubicBezTo>
                    <a:pt x="451" y="694"/>
                    <a:pt x="451" y="695"/>
                    <a:pt x="451" y="695"/>
                  </a:cubicBezTo>
                  <a:cubicBezTo>
                    <a:pt x="450" y="696"/>
                    <a:pt x="449" y="697"/>
                    <a:pt x="447" y="698"/>
                  </a:cubicBezTo>
                  <a:cubicBezTo>
                    <a:pt x="446" y="699"/>
                    <a:pt x="446" y="699"/>
                    <a:pt x="445" y="700"/>
                  </a:cubicBezTo>
                  <a:cubicBezTo>
                    <a:pt x="445" y="701"/>
                    <a:pt x="445" y="702"/>
                    <a:pt x="445" y="703"/>
                  </a:cubicBezTo>
                  <a:cubicBezTo>
                    <a:pt x="445" y="704"/>
                    <a:pt x="446" y="707"/>
                    <a:pt x="445" y="708"/>
                  </a:cubicBezTo>
                  <a:cubicBezTo>
                    <a:pt x="444" y="709"/>
                    <a:pt x="443" y="709"/>
                    <a:pt x="443" y="710"/>
                  </a:cubicBezTo>
                  <a:cubicBezTo>
                    <a:pt x="442" y="711"/>
                    <a:pt x="441" y="713"/>
                    <a:pt x="441" y="714"/>
                  </a:cubicBezTo>
                  <a:cubicBezTo>
                    <a:pt x="442" y="716"/>
                    <a:pt x="443" y="717"/>
                    <a:pt x="444" y="718"/>
                  </a:cubicBezTo>
                  <a:cubicBezTo>
                    <a:pt x="445" y="718"/>
                    <a:pt x="444" y="718"/>
                    <a:pt x="445" y="719"/>
                  </a:cubicBezTo>
                  <a:cubicBezTo>
                    <a:pt x="446" y="719"/>
                    <a:pt x="447" y="720"/>
                    <a:pt x="447" y="720"/>
                  </a:cubicBezTo>
                  <a:cubicBezTo>
                    <a:pt x="448" y="720"/>
                    <a:pt x="448" y="721"/>
                    <a:pt x="449" y="721"/>
                  </a:cubicBezTo>
                  <a:cubicBezTo>
                    <a:pt x="451" y="721"/>
                    <a:pt x="453" y="721"/>
                    <a:pt x="455" y="721"/>
                  </a:cubicBezTo>
                  <a:cubicBezTo>
                    <a:pt x="458" y="721"/>
                    <a:pt x="460" y="720"/>
                    <a:pt x="463" y="720"/>
                  </a:cubicBezTo>
                  <a:cubicBezTo>
                    <a:pt x="464" y="720"/>
                    <a:pt x="465" y="720"/>
                    <a:pt x="466" y="720"/>
                  </a:cubicBezTo>
                  <a:cubicBezTo>
                    <a:pt x="468" y="720"/>
                    <a:pt x="469" y="719"/>
                    <a:pt x="470" y="719"/>
                  </a:cubicBezTo>
                  <a:cubicBezTo>
                    <a:pt x="471" y="719"/>
                    <a:pt x="471" y="719"/>
                    <a:pt x="472" y="719"/>
                  </a:cubicBezTo>
                  <a:cubicBezTo>
                    <a:pt x="473" y="718"/>
                    <a:pt x="474" y="717"/>
                    <a:pt x="474" y="717"/>
                  </a:cubicBezTo>
                  <a:cubicBezTo>
                    <a:pt x="475" y="716"/>
                    <a:pt x="475" y="715"/>
                    <a:pt x="475" y="714"/>
                  </a:cubicBezTo>
                  <a:cubicBezTo>
                    <a:pt x="476" y="714"/>
                    <a:pt x="476" y="713"/>
                    <a:pt x="477" y="712"/>
                  </a:cubicBezTo>
                  <a:cubicBezTo>
                    <a:pt x="477" y="712"/>
                    <a:pt x="477" y="711"/>
                    <a:pt x="477" y="710"/>
                  </a:cubicBezTo>
                  <a:cubicBezTo>
                    <a:pt x="478" y="709"/>
                    <a:pt x="478" y="709"/>
                    <a:pt x="478" y="708"/>
                  </a:cubicBezTo>
                  <a:cubicBezTo>
                    <a:pt x="479" y="705"/>
                    <a:pt x="478" y="704"/>
                    <a:pt x="480" y="702"/>
                  </a:cubicBezTo>
                  <a:cubicBezTo>
                    <a:pt x="481" y="700"/>
                    <a:pt x="483" y="698"/>
                    <a:pt x="485" y="697"/>
                  </a:cubicBezTo>
                  <a:cubicBezTo>
                    <a:pt x="485" y="695"/>
                    <a:pt x="489" y="692"/>
                    <a:pt x="491" y="691"/>
                  </a:cubicBezTo>
                  <a:cubicBezTo>
                    <a:pt x="493" y="690"/>
                    <a:pt x="495" y="688"/>
                    <a:pt x="498" y="686"/>
                  </a:cubicBezTo>
                  <a:cubicBezTo>
                    <a:pt x="502" y="683"/>
                    <a:pt x="500" y="678"/>
                    <a:pt x="500" y="674"/>
                  </a:cubicBezTo>
                  <a:cubicBezTo>
                    <a:pt x="501" y="671"/>
                    <a:pt x="500" y="668"/>
                    <a:pt x="500" y="665"/>
                  </a:cubicBezTo>
                  <a:cubicBezTo>
                    <a:pt x="500" y="663"/>
                    <a:pt x="500" y="661"/>
                    <a:pt x="500" y="660"/>
                  </a:cubicBezTo>
                  <a:cubicBezTo>
                    <a:pt x="500" y="659"/>
                    <a:pt x="500" y="657"/>
                    <a:pt x="501" y="656"/>
                  </a:cubicBezTo>
                  <a:cubicBezTo>
                    <a:pt x="501" y="656"/>
                    <a:pt x="502" y="655"/>
                    <a:pt x="503" y="655"/>
                  </a:cubicBezTo>
                  <a:cubicBezTo>
                    <a:pt x="503" y="654"/>
                    <a:pt x="504" y="653"/>
                    <a:pt x="505" y="652"/>
                  </a:cubicBezTo>
                  <a:cubicBezTo>
                    <a:pt x="505" y="651"/>
                    <a:pt x="505" y="651"/>
                    <a:pt x="506" y="651"/>
                  </a:cubicBezTo>
                  <a:cubicBezTo>
                    <a:pt x="507" y="650"/>
                    <a:pt x="508" y="649"/>
                    <a:pt x="510" y="649"/>
                  </a:cubicBezTo>
                  <a:cubicBezTo>
                    <a:pt x="512" y="648"/>
                    <a:pt x="515" y="648"/>
                    <a:pt x="517" y="647"/>
                  </a:cubicBezTo>
                  <a:cubicBezTo>
                    <a:pt x="517" y="647"/>
                    <a:pt x="517" y="646"/>
                    <a:pt x="517" y="646"/>
                  </a:cubicBezTo>
                  <a:cubicBezTo>
                    <a:pt x="517" y="646"/>
                    <a:pt x="519" y="646"/>
                    <a:pt x="518" y="646"/>
                  </a:cubicBezTo>
                  <a:cubicBezTo>
                    <a:pt x="520" y="646"/>
                    <a:pt x="520" y="646"/>
                    <a:pt x="521" y="646"/>
                  </a:cubicBezTo>
                  <a:cubicBezTo>
                    <a:pt x="523" y="646"/>
                    <a:pt x="525" y="646"/>
                    <a:pt x="526" y="645"/>
                  </a:cubicBezTo>
                  <a:cubicBezTo>
                    <a:pt x="527" y="645"/>
                    <a:pt x="528" y="644"/>
                    <a:pt x="529" y="644"/>
                  </a:cubicBezTo>
                  <a:cubicBezTo>
                    <a:pt x="530" y="644"/>
                    <a:pt x="530" y="644"/>
                    <a:pt x="531" y="643"/>
                  </a:cubicBezTo>
                  <a:cubicBezTo>
                    <a:pt x="531" y="643"/>
                    <a:pt x="532" y="643"/>
                    <a:pt x="532" y="642"/>
                  </a:cubicBezTo>
                  <a:cubicBezTo>
                    <a:pt x="532" y="641"/>
                    <a:pt x="532" y="640"/>
                    <a:pt x="532" y="639"/>
                  </a:cubicBezTo>
                  <a:cubicBezTo>
                    <a:pt x="532" y="638"/>
                    <a:pt x="531" y="636"/>
                    <a:pt x="531" y="635"/>
                  </a:cubicBezTo>
                  <a:cubicBezTo>
                    <a:pt x="531" y="634"/>
                    <a:pt x="531" y="633"/>
                    <a:pt x="532" y="632"/>
                  </a:cubicBezTo>
                  <a:cubicBezTo>
                    <a:pt x="532" y="632"/>
                    <a:pt x="533" y="631"/>
                    <a:pt x="533" y="631"/>
                  </a:cubicBezTo>
                  <a:cubicBezTo>
                    <a:pt x="534" y="629"/>
                    <a:pt x="534" y="626"/>
                    <a:pt x="534" y="624"/>
                  </a:cubicBezTo>
                  <a:cubicBezTo>
                    <a:pt x="534" y="622"/>
                    <a:pt x="534" y="620"/>
                    <a:pt x="534" y="617"/>
                  </a:cubicBezTo>
                  <a:cubicBezTo>
                    <a:pt x="534" y="616"/>
                    <a:pt x="534" y="614"/>
                    <a:pt x="534" y="613"/>
                  </a:cubicBezTo>
                  <a:cubicBezTo>
                    <a:pt x="534" y="611"/>
                    <a:pt x="533" y="609"/>
                    <a:pt x="533" y="607"/>
                  </a:cubicBezTo>
                  <a:cubicBezTo>
                    <a:pt x="532" y="605"/>
                    <a:pt x="531" y="604"/>
                    <a:pt x="529" y="604"/>
                  </a:cubicBezTo>
                  <a:cubicBezTo>
                    <a:pt x="529" y="603"/>
                    <a:pt x="528" y="601"/>
                    <a:pt x="527" y="600"/>
                  </a:cubicBezTo>
                  <a:cubicBezTo>
                    <a:pt x="526" y="598"/>
                    <a:pt x="526" y="597"/>
                    <a:pt x="524" y="597"/>
                  </a:cubicBezTo>
                  <a:cubicBezTo>
                    <a:pt x="523" y="597"/>
                    <a:pt x="522" y="597"/>
                    <a:pt x="521" y="597"/>
                  </a:cubicBezTo>
                  <a:cubicBezTo>
                    <a:pt x="520" y="596"/>
                    <a:pt x="520" y="596"/>
                    <a:pt x="520" y="595"/>
                  </a:cubicBezTo>
                  <a:cubicBezTo>
                    <a:pt x="519" y="594"/>
                    <a:pt x="518" y="594"/>
                    <a:pt x="517" y="593"/>
                  </a:cubicBezTo>
                  <a:cubicBezTo>
                    <a:pt x="516" y="592"/>
                    <a:pt x="516" y="591"/>
                    <a:pt x="515" y="590"/>
                  </a:cubicBezTo>
                  <a:cubicBezTo>
                    <a:pt x="514" y="590"/>
                    <a:pt x="512" y="591"/>
                    <a:pt x="511" y="590"/>
                  </a:cubicBezTo>
                  <a:cubicBezTo>
                    <a:pt x="510" y="590"/>
                    <a:pt x="509" y="590"/>
                    <a:pt x="508" y="590"/>
                  </a:cubicBezTo>
                  <a:cubicBezTo>
                    <a:pt x="506" y="590"/>
                    <a:pt x="506" y="589"/>
                    <a:pt x="504" y="589"/>
                  </a:cubicBezTo>
                  <a:cubicBezTo>
                    <a:pt x="503" y="585"/>
                    <a:pt x="503" y="581"/>
                    <a:pt x="503" y="577"/>
                  </a:cubicBezTo>
                  <a:cubicBezTo>
                    <a:pt x="503" y="575"/>
                    <a:pt x="503" y="574"/>
                    <a:pt x="503" y="572"/>
                  </a:cubicBezTo>
                  <a:cubicBezTo>
                    <a:pt x="504" y="571"/>
                    <a:pt x="504" y="568"/>
                    <a:pt x="505" y="567"/>
                  </a:cubicBezTo>
                  <a:cubicBezTo>
                    <a:pt x="506" y="566"/>
                    <a:pt x="507" y="566"/>
                    <a:pt x="508" y="565"/>
                  </a:cubicBezTo>
                  <a:cubicBezTo>
                    <a:pt x="509" y="564"/>
                    <a:pt x="509" y="562"/>
                    <a:pt x="509" y="561"/>
                  </a:cubicBezTo>
                  <a:cubicBezTo>
                    <a:pt x="509" y="558"/>
                    <a:pt x="510" y="555"/>
                    <a:pt x="511" y="553"/>
                  </a:cubicBezTo>
                  <a:cubicBezTo>
                    <a:pt x="512" y="552"/>
                    <a:pt x="513" y="551"/>
                    <a:pt x="514" y="550"/>
                  </a:cubicBezTo>
                  <a:cubicBezTo>
                    <a:pt x="515" y="550"/>
                    <a:pt x="515" y="550"/>
                    <a:pt x="515" y="549"/>
                  </a:cubicBezTo>
                  <a:cubicBezTo>
                    <a:pt x="516" y="549"/>
                    <a:pt x="516" y="548"/>
                    <a:pt x="516" y="548"/>
                  </a:cubicBezTo>
                  <a:cubicBezTo>
                    <a:pt x="517" y="546"/>
                    <a:pt x="518" y="544"/>
                    <a:pt x="518" y="543"/>
                  </a:cubicBezTo>
                  <a:cubicBezTo>
                    <a:pt x="519" y="541"/>
                    <a:pt x="519" y="540"/>
                    <a:pt x="520" y="538"/>
                  </a:cubicBezTo>
                  <a:cubicBezTo>
                    <a:pt x="521" y="537"/>
                    <a:pt x="521" y="536"/>
                    <a:pt x="522" y="535"/>
                  </a:cubicBezTo>
                  <a:cubicBezTo>
                    <a:pt x="523" y="534"/>
                    <a:pt x="523" y="534"/>
                    <a:pt x="523" y="533"/>
                  </a:cubicBezTo>
                  <a:cubicBezTo>
                    <a:pt x="524" y="532"/>
                    <a:pt x="524" y="532"/>
                    <a:pt x="525" y="531"/>
                  </a:cubicBezTo>
                  <a:cubicBezTo>
                    <a:pt x="526" y="530"/>
                    <a:pt x="526" y="529"/>
                    <a:pt x="527" y="528"/>
                  </a:cubicBezTo>
                  <a:cubicBezTo>
                    <a:pt x="528" y="527"/>
                    <a:pt x="530" y="526"/>
                    <a:pt x="531" y="525"/>
                  </a:cubicBezTo>
                  <a:cubicBezTo>
                    <a:pt x="533" y="524"/>
                    <a:pt x="535" y="521"/>
                    <a:pt x="537" y="522"/>
                  </a:cubicBezTo>
                  <a:cubicBezTo>
                    <a:pt x="538" y="523"/>
                    <a:pt x="539" y="524"/>
                    <a:pt x="539" y="525"/>
                  </a:cubicBezTo>
                  <a:cubicBezTo>
                    <a:pt x="540" y="525"/>
                    <a:pt x="540" y="526"/>
                    <a:pt x="541" y="527"/>
                  </a:cubicBezTo>
                  <a:cubicBezTo>
                    <a:pt x="542" y="528"/>
                    <a:pt x="542" y="528"/>
                    <a:pt x="543" y="530"/>
                  </a:cubicBezTo>
                  <a:cubicBezTo>
                    <a:pt x="543" y="531"/>
                    <a:pt x="545" y="533"/>
                    <a:pt x="546" y="534"/>
                  </a:cubicBezTo>
                  <a:cubicBezTo>
                    <a:pt x="547" y="534"/>
                    <a:pt x="547" y="534"/>
                    <a:pt x="548" y="534"/>
                  </a:cubicBezTo>
                  <a:cubicBezTo>
                    <a:pt x="548" y="535"/>
                    <a:pt x="548" y="536"/>
                    <a:pt x="549" y="536"/>
                  </a:cubicBezTo>
                  <a:cubicBezTo>
                    <a:pt x="551" y="537"/>
                    <a:pt x="552" y="538"/>
                    <a:pt x="554" y="539"/>
                  </a:cubicBezTo>
                  <a:cubicBezTo>
                    <a:pt x="555" y="540"/>
                    <a:pt x="557" y="540"/>
                    <a:pt x="558" y="540"/>
                  </a:cubicBezTo>
                  <a:cubicBezTo>
                    <a:pt x="559" y="541"/>
                    <a:pt x="559" y="541"/>
                    <a:pt x="561" y="542"/>
                  </a:cubicBezTo>
                  <a:cubicBezTo>
                    <a:pt x="561" y="542"/>
                    <a:pt x="562" y="542"/>
                    <a:pt x="562" y="542"/>
                  </a:cubicBezTo>
                  <a:cubicBezTo>
                    <a:pt x="563" y="543"/>
                    <a:pt x="564" y="542"/>
                    <a:pt x="565" y="542"/>
                  </a:cubicBezTo>
                  <a:cubicBezTo>
                    <a:pt x="567" y="542"/>
                    <a:pt x="568" y="542"/>
                    <a:pt x="570" y="542"/>
                  </a:cubicBezTo>
                  <a:cubicBezTo>
                    <a:pt x="571" y="542"/>
                    <a:pt x="571" y="542"/>
                    <a:pt x="572" y="542"/>
                  </a:cubicBezTo>
                  <a:cubicBezTo>
                    <a:pt x="572" y="542"/>
                    <a:pt x="572" y="541"/>
                    <a:pt x="573" y="541"/>
                  </a:cubicBezTo>
                  <a:cubicBezTo>
                    <a:pt x="574" y="541"/>
                    <a:pt x="575" y="543"/>
                    <a:pt x="575" y="544"/>
                  </a:cubicBezTo>
                  <a:cubicBezTo>
                    <a:pt x="576" y="545"/>
                    <a:pt x="576" y="546"/>
                    <a:pt x="578" y="547"/>
                  </a:cubicBezTo>
                  <a:cubicBezTo>
                    <a:pt x="579" y="547"/>
                    <a:pt x="580" y="548"/>
                    <a:pt x="581" y="549"/>
                  </a:cubicBezTo>
                  <a:cubicBezTo>
                    <a:pt x="581" y="551"/>
                    <a:pt x="582" y="553"/>
                    <a:pt x="582" y="555"/>
                  </a:cubicBezTo>
                  <a:cubicBezTo>
                    <a:pt x="582" y="559"/>
                    <a:pt x="583" y="562"/>
                    <a:pt x="583" y="566"/>
                  </a:cubicBezTo>
                  <a:cubicBezTo>
                    <a:pt x="583" y="568"/>
                    <a:pt x="582" y="572"/>
                    <a:pt x="584" y="574"/>
                  </a:cubicBezTo>
                  <a:cubicBezTo>
                    <a:pt x="585" y="575"/>
                    <a:pt x="588" y="576"/>
                    <a:pt x="589" y="577"/>
                  </a:cubicBezTo>
                  <a:cubicBezTo>
                    <a:pt x="591" y="578"/>
                    <a:pt x="593" y="579"/>
                    <a:pt x="595" y="580"/>
                  </a:cubicBezTo>
                  <a:cubicBezTo>
                    <a:pt x="597" y="580"/>
                    <a:pt x="598" y="581"/>
                    <a:pt x="600" y="582"/>
                  </a:cubicBezTo>
                  <a:cubicBezTo>
                    <a:pt x="601" y="582"/>
                    <a:pt x="604" y="582"/>
                    <a:pt x="605" y="582"/>
                  </a:cubicBezTo>
                  <a:cubicBezTo>
                    <a:pt x="606" y="581"/>
                    <a:pt x="605" y="579"/>
                    <a:pt x="605" y="578"/>
                  </a:cubicBezTo>
                  <a:cubicBezTo>
                    <a:pt x="605" y="577"/>
                    <a:pt x="606" y="576"/>
                    <a:pt x="606" y="574"/>
                  </a:cubicBezTo>
                  <a:cubicBezTo>
                    <a:pt x="606" y="572"/>
                    <a:pt x="606" y="570"/>
                    <a:pt x="606" y="568"/>
                  </a:cubicBezTo>
                  <a:cubicBezTo>
                    <a:pt x="607" y="565"/>
                    <a:pt x="608" y="562"/>
                    <a:pt x="610" y="560"/>
                  </a:cubicBezTo>
                  <a:cubicBezTo>
                    <a:pt x="611" y="559"/>
                    <a:pt x="612" y="559"/>
                    <a:pt x="612" y="557"/>
                  </a:cubicBezTo>
                  <a:cubicBezTo>
                    <a:pt x="612" y="556"/>
                    <a:pt x="612" y="555"/>
                    <a:pt x="612" y="555"/>
                  </a:cubicBezTo>
                  <a:cubicBezTo>
                    <a:pt x="612" y="554"/>
                    <a:pt x="612" y="552"/>
                    <a:pt x="612" y="55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452963" y="5542758"/>
              <a:ext cx="168672" cy="126087"/>
            </a:xfrm>
            <a:custGeom>
              <a:avLst/>
              <a:gdLst/>
              <a:ahLst/>
              <a:cxnLst>
                <a:cxn ang="0">
                  <a:pos x="135" y="7"/>
                </a:cxn>
                <a:cxn ang="0">
                  <a:pos x="121" y="12"/>
                </a:cxn>
                <a:cxn ang="0">
                  <a:pos x="110" y="16"/>
                </a:cxn>
                <a:cxn ang="0">
                  <a:pos x="103" y="19"/>
                </a:cxn>
                <a:cxn ang="0">
                  <a:pos x="86" y="19"/>
                </a:cxn>
                <a:cxn ang="0">
                  <a:pos x="77" y="17"/>
                </a:cxn>
                <a:cxn ang="0">
                  <a:pos x="67" y="19"/>
                </a:cxn>
                <a:cxn ang="0">
                  <a:pos x="58" y="14"/>
                </a:cxn>
                <a:cxn ang="0">
                  <a:pos x="53" y="6"/>
                </a:cxn>
                <a:cxn ang="0">
                  <a:pos x="37" y="1"/>
                </a:cxn>
                <a:cxn ang="0">
                  <a:pos x="32" y="14"/>
                </a:cxn>
                <a:cxn ang="0">
                  <a:pos x="22" y="9"/>
                </a:cxn>
                <a:cxn ang="0">
                  <a:pos x="15" y="3"/>
                </a:cxn>
                <a:cxn ang="0">
                  <a:pos x="6" y="14"/>
                </a:cxn>
                <a:cxn ang="0">
                  <a:pos x="7" y="28"/>
                </a:cxn>
                <a:cxn ang="0">
                  <a:pos x="1" y="34"/>
                </a:cxn>
                <a:cxn ang="0">
                  <a:pos x="6" y="47"/>
                </a:cxn>
                <a:cxn ang="0">
                  <a:pos x="13" y="51"/>
                </a:cxn>
                <a:cxn ang="0">
                  <a:pos x="35" y="57"/>
                </a:cxn>
                <a:cxn ang="0">
                  <a:pos x="52" y="69"/>
                </a:cxn>
                <a:cxn ang="0">
                  <a:pos x="69" y="88"/>
                </a:cxn>
                <a:cxn ang="0">
                  <a:pos x="77" y="88"/>
                </a:cxn>
                <a:cxn ang="0">
                  <a:pos x="83" y="90"/>
                </a:cxn>
                <a:cxn ang="0">
                  <a:pos x="92" y="94"/>
                </a:cxn>
                <a:cxn ang="0">
                  <a:pos x="103" y="109"/>
                </a:cxn>
                <a:cxn ang="0">
                  <a:pos x="109" y="125"/>
                </a:cxn>
                <a:cxn ang="0">
                  <a:pos x="122" y="126"/>
                </a:cxn>
                <a:cxn ang="0">
                  <a:pos x="144" y="121"/>
                </a:cxn>
                <a:cxn ang="0">
                  <a:pos x="142" y="106"/>
                </a:cxn>
                <a:cxn ang="0">
                  <a:pos x="150" y="98"/>
                </a:cxn>
                <a:cxn ang="0">
                  <a:pos x="147" y="87"/>
                </a:cxn>
                <a:cxn ang="0">
                  <a:pos x="148" y="79"/>
                </a:cxn>
                <a:cxn ang="0">
                  <a:pos x="141" y="61"/>
                </a:cxn>
                <a:cxn ang="0">
                  <a:pos x="156" y="52"/>
                </a:cxn>
                <a:cxn ang="0">
                  <a:pos x="163" y="45"/>
                </a:cxn>
                <a:cxn ang="0">
                  <a:pos x="154" y="42"/>
                </a:cxn>
                <a:cxn ang="0">
                  <a:pos x="159" y="31"/>
                </a:cxn>
                <a:cxn ang="0">
                  <a:pos x="164" y="19"/>
                </a:cxn>
                <a:cxn ang="0">
                  <a:pos x="167" y="10"/>
                </a:cxn>
                <a:cxn ang="0">
                  <a:pos x="168" y="1"/>
                </a:cxn>
                <a:cxn ang="0">
                  <a:pos x="144" y="12"/>
                </a:cxn>
              </a:cxnLst>
              <a:rect l="0" t="0" r="r" b="b"/>
              <a:pathLst>
                <a:path w="171" h="128">
                  <a:moveTo>
                    <a:pt x="144" y="12"/>
                  </a:moveTo>
                  <a:cubicBezTo>
                    <a:pt x="141" y="11"/>
                    <a:pt x="138" y="8"/>
                    <a:pt x="135" y="7"/>
                  </a:cubicBezTo>
                  <a:cubicBezTo>
                    <a:pt x="133" y="7"/>
                    <a:pt x="132" y="8"/>
                    <a:pt x="130" y="8"/>
                  </a:cubicBezTo>
                  <a:cubicBezTo>
                    <a:pt x="126" y="8"/>
                    <a:pt x="123" y="10"/>
                    <a:pt x="121" y="12"/>
                  </a:cubicBezTo>
                  <a:cubicBezTo>
                    <a:pt x="120" y="13"/>
                    <a:pt x="118" y="14"/>
                    <a:pt x="117" y="15"/>
                  </a:cubicBezTo>
                  <a:cubicBezTo>
                    <a:pt x="115" y="16"/>
                    <a:pt x="113" y="15"/>
                    <a:pt x="110" y="16"/>
                  </a:cubicBezTo>
                  <a:cubicBezTo>
                    <a:pt x="109" y="17"/>
                    <a:pt x="108" y="17"/>
                    <a:pt x="106" y="17"/>
                  </a:cubicBezTo>
                  <a:cubicBezTo>
                    <a:pt x="105" y="18"/>
                    <a:pt x="105" y="19"/>
                    <a:pt x="103" y="19"/>
                  </a:cubicBezTo>
                  <a:cubicBezTo>
                    <a:pt x="100" y="21"/>
                    <a:pt x="95" y="19"/>
                    <a:pt x="91" y="19"/>
                  </a:cubicBezTo>
                  <a:cubicBezTo>
                    <a:pt x="90" y="19"/>
                    <a:pt x="87" y="20"/>
                    <a:pt x="86" y="19"/>
                  </a:cubicBezTo>
                  <a:cubicBezTo>
                    <a:pt x="85" y="19"/>
                    <a:pt x="86" y="18"/>
                    <a:pt x="85" y="18"/>
                  </a:cubicBezTo>
                  <a:cubicBezTo>
                    <a:pt x="82" y="17"/>
                    <a:pt x="80" y="17"/>
                    <a:pt x="77" y="17"/>
                  </a:cubicBezTo>
                  <a:cubicBezTo>
                    <a:pt x="74" y="17"/>
                    <a:pt x="71" y="17"/>
                    <a:pt x="68" y="18"/>
                  </a:cubicBezTo>
                  <a:cubicBezTo>
                    <a:pt x="67" y="19"/>
                    <a:pt x="68" y="19"/>
                    <a:pt x="67" y="19"/>
                  </a:cubicBezTo>
                  <a:cubicBezTo>
                    <a:pt x="65" y="20"/>
                    <a:pt x="64" y="19"/>
                    <a:pt x="63" y="18"/>
                  </a:cubicBezTo>
                  <a:cubicBezTo>
                    <a:pt x="61" y="17"/>
                    <a:pt x="59" y="15"/>
                    <a:pt x="58" y="14"/>
                  </a:cubicBezTo>
                  <a:cubicBezTo>
                    <a:pt x="57" y="13"/>
                    <a:pt x="57" y="11"/>
                    <a:pt x="56" y="10"/>
                  </a:cubicBezTo>
                  <a:cubicBezTo>
                    <a:pt x="55" y="9"/>
                    <a:pt x="54" y="8"/>
                    <a:pt x="53" y="6"/>
                  </a:cubicBezTo>
                  <a:cubicBezTo>
                    <a:pt x="51" y="3"/>
                    <a:pt x="49" y="1"/>
                    <a:pt x="44" y="0"/>
                  </a:cubicBezTo>
                  <a:cubicBezTo>
                    <a:pt x="42" y="0"/>
                    <a:pt x="39" y="0"/>
                    <a:pt x="37" y="1"/>
                  </a:cubicBezTo>
                  <a:cubicBezTo>
                    <a:pt x="36" y="2"/>
                    <a:pt x="37" y="6"/>
                    <a:pt x="36" y="7"/>
                  </a:cubicBezTo>
                  <a:cubicBezTo>
                    <a:pt x="36" y="11"/>
                    <a:pt x="34" y="12"/>
                    <a:pt x="32" y="14"/>
                  </a:cubicBezTo>
                  <a:cubicBezTo>
                    <a:pt x="31" y="14"/>
                    <a:pt x="28" y="16"/>
                    <a:pt x="27" y="16"/>
                  </a:cubicBezTo>
                  <a:cubicBezTo>
                    <a:pt x="26" y="16"/>
                    <a:pt x="23" y="10"/>
                    <a:pt x="22" y="9"/>
                  </a:cubicBezTo>
                  <a:cubicBezTo>
                    <a:pt x="21" y="7"/>
                    <a:pt x="20" y="3"/>
                    <a:pt x="19" y="2"/>
                  </a:cubicBezTo>
                  <a:cubicBezTo>
                    <a:pt x="18" y="1"/>
                    <a:pt x="16" y="2"/>
                    <a:pt x="15" y="3"/>
                  </a:cubicBezTo>
                  <a:cubicBezTo>
                    <a:pt x="14" y="5"/>
                    <a:pt x="15" y="6"/>
                    <a:pt x="13" y="8"/>
                  </a:cubicBezTo>
                  <a:cubicBezTo>
                    <a:pt x="10" y="10"/>
                    <a:pt x="7" y="11"/>
                    <a:pt x="6" y="14"/>
                  </a:cubicBezTo>
                  <a:cubicBezTo>
                    <a:pt x="5" y="15"/>
                    <a:pt x="4" y="17"/>
                    <a:pt x="4" y="18"/>
                  </a:cubicBezTo>
                  <a:cubicBezTo>
                    <a:pt x="4" y="21"/>
                    <a:pt x="8" y="25"/>
                    <a:pt x="7" y="28"/>
                  </a:cubicBezTo>
                  <a:cubicBezTo>
                    <a:pt x="7" y="30"/>
                    <a:pt x="5" y="30"/>
                    <a:pt x="4" y="31"/>
                  </a:cubicBezTo>
                  <a:cubicBezTo>
                    <a:pt x="3" y="31"/>
                    <a:pt x="2" y="33"/>
                    <a:pt x="1" y="34"/>
                  </a:cubicBezTo>
                  <a:cubicBezTo>
                    <a:pt x="0" y="37"/>
                    <a:pt x="2" y="41"/>
                    <a:pt x="3" y="43"/>
                  </a:cubicBezTo>
                  <a:cubicBezTo>
                    <a:pt x="4" y="46"/>
                    <a:pt x="4" y="46"/>
                    <a:pt x="6" y="47"/>
                  </a:cubicBezTo>
                  <a:cubicBezTo>
                    <a:pt x="8" y="47"/>
                    <a:pt x="9" y="47"/>
                    <a:pt x="11" y="48"/>
                  </a:cubicBezTo>
                  <a:cubicBezTo>
                    <a:pt x="11" y="49"/>
                    <a:pt x="12" y="50"/>
                    <a:pt x="13" y="51"/>
                  </a:cubicBezTo>
                  <a:cubicBezTo>
                    <a:pt x="16" y="54"/>
                    <a:pt x="19" y="52"/>
                    <a:pt x="23" y="52"/>
                  </a:cubicBezTo>
                  <a:cubicBezTo>
                    <a:pt x="28" y="52"/>
                    <a:pt x="32" y="52"/>
                    <a:pt x="35" y="57"/>
                  </a:cubicBezTo>
                  <a:cubicBezTo>
                    <a:pt x="37" y="60"/>
                    <a:pt x="40" y="60"/>
                    <a:pt x="43" y="62"/>
                  </a:cubicBezTo>
                  <a:cubicBezTo>
                    <a:pt x="46" y="63"/>
                    <a:pt x="50" y="66"/>
                    <a:pt x="52" y="69"/>
                  </a:cubicBezTo>
                  <a:cubicBezTo>
                    <a:pt x="54" y="74"/>
                    <a:pt x="58" y="81"/>
                    <a:pt x="62" y="84"/>
                  </a:cubicBezTo>
                  <a:cubicBezTo>
                    <a:pt x="64" y="85"/>
                    <a:pt x="67" y="86"/>
                    <a:pt x="69" y="88"/>
                  </a:cubicBezTo>
                  <a:cubicBezTo>
                    <a:pt x="71" y="88"/>
                    <a:pt x="72" y="89"/>
                    <a:pt x="74" y="89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8" y="88"/>
                    <a:pt x="79" y="89"/>
                    <a:pt x="80" y="90"/>
                  </a:cubicBezTo>
                  <a:cubicBezTo>
                    <a:pt x="81" y="90"/>
                    <a:pt x="82" y="90"/>
                    <a:pt x="83" y="90"/>
                  </a:cubicBezTo>
                  <a:cubicBezTo>
                    <a:pt x="85" y="90"/>
                    <a:pt x="86" y="90"/>
                    <a:pt x="88" y="90"/>
                  </a:cubicBezTo>
                  <a:cubicBezTo>
                    <a:pt x="91" y="90"/>
                    <a:pt x="91" y="92"/>
                    <a:pt x="92" y="94"/>
                  </a:cubicBezTo>
                  <a:cubicBezTo>
                    <a:pt x="94" y="97"/>
                    <a:pt x="97" y="98"/>
                    <a:pt x="100" y="101"/>
                  </a:cubicBezTo>
                  <a:cubicBezTo>
                    <a:pt x="103" y="103"/>
                    <a:pt x="103" y="106"/>
                    <a:pt x="103" y="109"/>
                  </a:cubicBezTo>
                  <a:cubicBezTo>
                    <a:pt x="103" y="113"/>
                    <a:pt x="103" y="117"/>
                    <a:pt x="105" y="121"/>
                  </a:cubicBezTo>
                  <a:cubicBezTo>
                    <a:pt x="106" y="124"/>
                    <a:pt x="106" y="125"/>
                    <a:pt x="109" y="125"/>
                  </a:cubicBezTo>
                  <a:cubicBezTo>
                    <a:pt x="111" y="125"/>
                    <a:pt x="114" y="124"/>
                    <a:pt x="116" y="124"/>
                  </a:cubicBezTo>
                  <a:cubicBezTo>
                    <a:pt x="118" y="124"/>
                    <a:pt x="120" y="125"/>
                    <a:pt x="122" y="126"/>
                  </a:cubicBezTo>
                  <a:cubicBezTo>
                    <a:pt x="127" y="128"/>
                    <a:pt x="132" y="127"/>
                    <a:pt x="136" y="128"/>
                  </a:cubicBezTo>
                  <a:cubicBezTo>
                    <a:pt x="140" y="128"/>
                    <a:pt x="146" y="125"/>
                    <a:pt x="144" y="121"/>
                  </a:cubicBezTo>
                  <a:cubicBezTo>
                    <a:pt x="143" y="117"/>
                    <a:pt x="138" y="114"/>
                    <a:pt x="140" y="110"/>
                  </a:cubicBezTo>
                  <a:cubicBezTo>
                    <a:pt x="140" y="108"/>
                    <a:pt x="141" y="107"/>
                    <a:pt x="142" y="106"/>
                  </a:cubicBezTo>
                  <a:cubicBezTo>
                    <a:pt x="144" y="103"/>
                    <a:pt x="146" y="103"/>
                    <a:pt x="148" y="101"/>
                  </a:cubicBezTo>
                  <a:cubicBezTo>
                    <a:pt x="149" y="100"/>
                    <a:pt x="149" y="99"/>
                    <a:pt x="150" y="98"/>
                  </a:cubicBezTo>
                  <a:cubicBezTo>
                    <a:pt x="152" y="97"/>
                    <a:pt x="153" y="97"/>
                    <a:pt x="153" y="94"/>
                  </a:cubicBezTo>
                  <a:cubicBezTo>
                    <a:pt x="153" y="89"/>
                    <a:pt x="149" y="91"/>
                    <a:pt x="147" y="87"/>
                  </a:cubicBezTo>
                  <a:cubicBezTo>
                    <a:pt x="146" y="86"/>
                    <a:pt x="146" y="84"/>
                    <a:pt x="146" y="83"/>
                  </a:cubicBezTo>
                  <a:cubicBezTo>
                    <a:pt x="146" y="81"/>
                    <a:pt x="147" y="81"/>
                    <a:pt x="148" y="79"/>
                  </a:cubicBezTo>
                  <a:cubicBezTo>
                    <a:pt x="149" y="76"/>
                    <a:pt x="143" y="72"/>
                    <a:pt x="142" y="70"/>
                  </a:cubicBezTo>
                  <a:cubicBezTo>
                    <a:pt x="139" y="66"/>
                    <a:pt x="140" y="65"/>
                    <a:pt x="141" y="61"/>
                  </a:cubicBezTo>
                  <a:cubicBezTo>
                    <a:pt x="142" y="57"/>
                    <a:pt x="147" y="52"/>
                    <a:pt x="151" y="52"/>
                  </a:cubicBezTo>
                  <a:cubicBezTo>
                    <a:pt x="153" y="52"/>
                    <a:pt x="154" y="52"/>
                    <a:pt x="156" y="52"/>
                  </a:cubicBezTo>
                  <a:cubicBezTo>
                    <a:pt x="157" y="53"/>
                    <a:pt x="158" y="55"/>
                    <a:pt x="160" y="54"/>
                  </a:cubicBezTo>
                  <a:cubicBezTo>
                    <a:pt x="165" y="53"/>
                    <a:pt x="167" y="48"/>
                    <a:pt x="163" y="45"/>
                  </a:cubicBezTo>
                  <a:cubicBezTo>
                    <a:pt x="162" y="44"/>
                    <a:pt x="160" y="43"/>
                    <a:pt x="158" y="43"/>
                  </a:cubicBezTo>
                  <a:cubicBezTo>
                    <a:pt x="157" y="42"/>
                    <a:pt x="155" y="43"/>
                    <a:pt x="154" y="42"/>
                  </a:cubicBezTo>
                  <a:cubicBezTo>
                    <a:pt x="152" y="41"/>
                    <a:pt x="152" y="37"/>
                    <a:pt x="152" y="35"/>
                  </a:cubicBezTo>
                  <a:cubicBezTo>
                    <a:pt x="153" y="31"/>
                    <a:pt x="156" y="31"/>
                    <a:pt x="159" y="31"/>
                  </a:cubicBezTo>
                  <a:cubicBezTo>
                    <a:pt x="165" y="29"/>
                    <a:pt x="162" y="27"/>
                    <a:pt x="163" y="22"/>
                  </a:cubicBezTo>
                  <a:cubicBezTo>
                    <a:pt x="163" y="21"/>
                    <a:pt x="164" y="20"/>
                    <a:pt x="164" y="19"/>
                  </a:cubicBezTo>
                  <a:cubicBezTo>
                    <a:pt x="164" y="17"/>
                    <a:pt x="163" y="15"/>
                    <a:pt x="164" y="14"/>
                  </a:cubicBezTo>
                  <a:cubicBezTo>
                    <a:pt x="164" y="12"/>
                    <a:pt x="166" y="11"/>
                    <a:pt x="167" y="10"/>
                  </a:cubicBezTo>
                  <a:cubicBezTo>
                    <a:pt x="169" y="9"/>
                    <a:pt x="170" y="6"/>
                    <a:pt x="171" y="5"/>
                  </a:cubicBezTo>
                  <a:cubicBezTo>
                    <a:pt x="171" y="3"/>
                    <a:pt x="170" y="1"/>
                    <a:pt x="168" y="1"/>
                  </a:cubicBezTo>
                  <a:cubicBezTo>
                    <a:pt x="166" y="1"/>
                    <a:pt x="165" y="4"/>
                    <a:pt x="164" y="5"/>
                  </a:cubicBezTo>
                  <a:lnTo>
                    <a:pt x="144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244210" y="5308955"/>
              <a:ext cx="85171" cy="176188"/>
            </a:xfrm>
            <a:custGeom>
              <a:avLst/>
              <a:gdLst/>
              <a:ahLst/>
              <a:cxnLst>
                <a:cxn ang="0">
                  <a:pos x="69" y="8"/>
                </a:cxn>
                <a:cxn ang="0">
                  <a:pos x="74" y="14"/>
                </a:cxn>
                <a:cxn ang="0">
                  <a:pos x="77" y="21"/>
                </a:cxn>
                <a:cxn ang="0">
                  <a:pos x="77" y="28"/>
                </a:cxn>
                <a:cxn ang="0">
                  <a:pos x="85" y="34"/>
                </a:cxn>
                <a:cxn ang="0">
                  <a:pos x="87" y="46"/>
                </a:cxn>
                <a:cxn ang="0">
                  <a:pos x="86" y="56"/>
                </a:cxn>
                <a:cxn ang="0">
                  <a:pos x="85" y="65"/>
                </a:cxn>
                <a:cxn ang="0">
                  <a:pos x="83" y="72"/>
                </a:cxn>
                <a:cxn ang="0">
                  <a:pos x="77" y="76"/>
                </a:cxn>
                <a:cxn ang="0">
                  <a:pos x="75" y="80"/>
                </a:cxn>
                <a:cxn ang="0">
                  <a:pos x="79" y="90"/>
                </a:cxn>
                <a:cxn ang="0">
                  <a:pos x="76" y="114"/>
                </a:cxn>
                <a:cxn ang="0">
                  <a:pos x="75" y="126"/>
                </a:cxn>
                <a:cxn ang="0">
                  <a:pos x="74" y="132"/>
                </a:cxn>
                <a:cxn ang="0">
                  <a:pos x="73" y="138"/>
                </a:cxn>
                <a:cxn ang="0">
                  <a:pos x="72" y="145"/>
                </a:cxn>
                <a:cxn ang="0">
                  <a:pos x="70" y="152"/>
                </a:cxn>
                <a:cxn ang="0">
                  <a:pos x="69" y="153"/>
                </a:cxn>
                <a:cxn ang="0">
                  <a:pos x="68" y="162"/>
                </a:cxn>
                <a:cxn ang="0">
                  <a:pos x="64" y="162"/>
                </a:cxn>
                <a:cxn ang="0">
                  <a:pos x="57" y="156"/>
                </a:cxn>
                <a:cxn ang="0">
                  <a:pos x="53" y="155"/>
                </a:cxn>
                <a:cxn ang="0">
                  <a:pos x="40" y="150"/>
                </a:cxn>
                <a:cxn ang="0">
                  <a:pos x="41" y="157"/>
                </a:cxn>
                <a:cxn ang="0">
                  <a:pos x="34" y="175"/>
                </a:cxn>
                <a:cxn ang="0">
                  <a:pos x="21" y="178"/>
                </a:cxn>
                <a:cxn ang="0">
                  <a:pos x="17" y="179"/>
                </a:cxn>
                <a:cxn ang="0">
                  <a:pos x="14" y="165"/>
                </a:cxn>
                <a:cxn ang="0">
                  <a:pos x="8" y="155"/>
                </a:cxn>
                <a:cxn ang="0">
                  <a:pos x="6" y="151"/>
                </a:cxn>
                <a:cxn ang="0">
                  <a:pos x="9" y="138"/>
                </a:cxn>
                <a:cxn ang="0">
                  <a:pos x="14" y="131"/>
                </a:cxn>
                <a:cxn ang="0">
                  <a:pos x="12" y="120"/>
                </a:cxn>
                <a:cxn ang="0">
                  <a:pos x="17" y="116"/>
                </a:cxn>
                <a:cxn ang="0">
                  <a:pos x="19" y="110"/>
                </a:cxn>
                <a:cxn ang="0">
                  <a:pos x="18" y="104"/>
                </a:cxn>
                <a:cxn ang="0">
                  <a:pos x="13" y="102"/>
                </a:cxn>
                <a:cxn ang="0">
                  <a:pos x="10" y="105"/>
                </a:cxn>
                <a:cxn ang="0">
                  <a:pos x="11" y="98"/>
                </a:cxn>
                <a:cxn ang="0">
                  <a:pos x="13" y="88"/>
                </a:cxn>
                <a:cxn ang="0">
                  <a:pos x="17" y="85"/>
                </a:cxn>
                <a:cxn ang="0">
                  <a:pos x="17" y="68"/>
                </a:cxn>
                <a:cxn ang="0">
                  <a:pos x="12" y="58"/>
                </a:cxn>
                <a:cxn ang="0">
                  <a:pos x="11" y="52"/>
                </a:cxn>
                <a:cxn ang="0">
                  <a:pos x="8" y="48"/>
                </a:cxn>
                <a:cxn ang="0">
                  <a:pos x="3" y="43"/>
                </a:cxn>
                <a:cxn ang="0">
                  <a:pos x="6" y="32"/>
                </a:cxn>
                <a:cxn ang="0">
                  <a:pos x="7" y="24"/>
                </a:cxn>
                <a:cxn ang="0">
                  <a:pos x="9" y="16"/>
                </a:cxn>
                <a:cxn ang="0">
                  <a:pos x="13" y="12"/>
                </a:cxn>
                <a:cxn ang="0">
                  <a:pos x="10" y="19"/>
                </a:cxn>
                <a:cxn ang="0">
                  <a:pos x="17" y="22"/>
                </a:cxn>
                <a:cxn ang="0">
                  <a:pos x="27" y="23"/>
                </a:cxn>
                <a:cxn ang="0">
                  <a:pos x="32" y="25"/>
                </a:cxn>
                <a:cxn ang="0">
                  <a:pos x="38" y="22"/>
                </a:cxn>
                <a:cxn ang="0">
                  <a:pos x="47" y="14"/>
                </a:cxn>
                <a:cxn ang="0">
                  <a:pos x="52" y="10"/>
                </a:cxn>
                <a:cxn ang="0">
                  <a:pos x="56" y="2"/>
                </a:cxn>
              </a:cxnLst>
              <a:rect l="0" t="0" r="r" b="b"/>
              <a:pathLst>
                <a:path w="87" h="179">
                  <a:moveTo>
                    <a:pt x="67" y="5"/>
                  </a:moveTo>
                  <a:cubicBezTo>
                    <a:pt x="67" y="6"/>
                    <a:pt x="68" y="8"/>
                    <a:pt x="69" y="8"/>
                  </a:cubicBezTo>
                  <a:cubicBezTo>
                    <a:pt x="71" y="9"/>
                    <a:pt x="73" y="9"/>
                    <a:pt x="73" y="11"/>
                  </a:cubicBezTo>
                  <a:cubicBezTo>
                    <a:pt x="74" y="12"/>
                    <a:pt x="73" y="13"/>
                    <a:pt x="74" y="14"/>
                  </a:cubicBezTo>
                  <a:cubicBezTo>
                    <a:pt x="74" y="15"/>
                    <a:pt x="75" y="14"/>
                    <a:pt x="76" y="15"/>
                  </a:cubicBezTo>
                  <a:cubicBezTo>
                    <a:pt x="77" y="16"/>
                    <a:pt x="77" y="19"/>
                    <a:pt x="77" y="21"/>
                  </a:cubicBezTo>
                  <a:cubicBezTo>
                    <a:pt x="77" y="22"/>
                    <a:pt x="77" y="23"/>
                    <a:pt x="76" y="25"/>
                  </a:cubicBezTo>
                  <a:cubicBezTo>
                    <a:pt x="76" y="26"/>
                    <a:pt x="76" y="27"/>
                    <a:pt x="77" y="28"/>
                  </a:cubicBezTo>
                  <a:cubicBezTo>
                    <a:pt x="79" y="30"/>
                    <a:pt x="81" y="29"/>
                    <a:pt x="83" y="30"/>
                  </a:cubicBezTo>
                  <a:cubicBezTo>
                    <a:pt x="85" y="31"/>
                    <a:pt x="85" y="32"/>
                    <a:pt x="85" y="34"/>
                  </a:cubicBezTo>
                  <a:cubicBezTo>
                    <a:pt x="85" y="37"/>
                    <a:pt x="87" y="40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7" y="48"/>
                    <a:pt x="86" y="49"/>
                    <a:pt x="86" y="50"/>
                  </a:cubicBezTo>
                  <a:cubicBezTo>
                    <a:pt x="86" y="52"/>
                    <a:pt x="86" y="54"/>
                    <a:pt x="86" y="56"/>
                  </a:cubicBezTo>
                  <a:cubicBezTo>
                    <a:pt x="86" y="58"/>
                    <a:pt x="86" y="60"/>
                    <a:pt x="86" y="62"/>
                  </a:cubicBezTo>
                  <a:cubicBezTo>
                    <a:pt x="85" y="63"/>
                    <a:pt x="85" y="64"/>
                    <a:pt x="85" y="65"/>
                  </a:cubicBezTo>
                  <a:cubicBezTo>
                    <a:pt x="85" y="66"/>
                    <a:pt x="85" y="67"/>
                    <a:pt x="85" y="68"/>
                  </a:cubicBezTo>
                  <a:cubicBezTo>
                    <a:pt x="84" y="69"/>
                    <a:pt x="83" y="71"/>
                    <a:pt x="83" y="72"/>
                  </a:cubicBezTo>
                  <a:cubicBezTo>
                    <a:pt x="82" y="73"/>
                    <a:pt x="81" y="74"/>
                    <a:pt x="81" y="74"/>
                  </a:cubicBezTo>
                  <a:cubicBezTo>
                    <a:pt x="79" y="75"/>
                    <a:pt x="77" y="74"/>
                    <a:pt x="77" y="76"/>
                  </a:cubicBezTo>
                  <a:cubicBezTo>
                    <a:pt x="76" y="76"/>
                    <a:pt x="77" y="77"/>
                    <a:pt x="76" y="78"/>
                  </a:cubicBezTo>
                  <a:cubicBezTo>
                    <a:pt x="76" y="79"/>
                    <a:pt x="76" y="79"/>
                    <a:pt x="75" y="80"/>
                  </a:cubicBezTo>
                  <a:cubicBezTo>
                    <a:pt x="75" y="81"/>
                    <a:pt x="75" y="84"/>
                    <a:pt x="76" y="86"/>
                  </a:cubicBezTo>
                  <a:cubicBezTo>
                    <a:pt x="77" y="87"/>
                    <a:pt x="78" y="88"/>
                    <a:pt x="79" y="90"/>
                  </a:cubicBezTo>
                  <a:cubicBezTo>
                    <a:pt x="79" y="91"/>
                    <a:pt x="80" y="92"/>
                    <a:pt x="80" y="94"/>
                  </a:cubicBezTo>
                  <a:cubicBezTo>
                    <a:pt x="79" y="101"/>
                    <a:pt x="77" y="107"/>
                    <a:pt x="76" y="114"/>
                  </a:cubicBezTo>
                  <a:cubicBezTo>
                    <a:pt x="76" y="117"/>
                    <a:pt x="76" y="119"/>
                    <a:pt x="76" y="122"/>
                  </a:cubicBezTo>
                  <a:cubicBezTo>
                    <a:pt x="76" y="123"/>
                    <a:pt x="76" y="125"/>
                    <a:pt x="75" y="126"/>
                  </a:cubicBezTo>
                  <a:cubicBezTo>
                    <a:pt x="75" y="128"/>
                    <a:pt x="75" y="129"/>
                    <a:pt x="75" y="130"/>
                  </a:cubicBezTo>
                  <a:cubicBezTo>
                    <a:pt x="75" y="131"/>
                    <a:pt x="74" y="131"/>
                    <a:pt x="74" y="132"/>
                  </a:cubicBezTo>
                  <a:cubicBezTo>
                    <a:pt x="74" y="133"/>
                    <a:pt x="74" y="134"/>
                    <a:pt x="73" y="135"/>
                  </a:cubicBezTo>
                  <a:cubicBezTo>
                    <a:pt x="73" y="136"/>
                    <a:pt x="73" y="137"/>
                    <a:pt x="73" y="138"/>
                  </a:cubicBezTo>
                  <a:cubicBezTo>
                    <a:pt x="72" y="140"/>
                    <a:pt x="73" y="142"/>
                    <a:pt x="72" y="143"/>
                  </a:cubicBezTo>
                  <a:cubicBezTo>
                    <a:pt x="72" y="144"/>
                    <a:pt x="72" y="145"/>
                    <a:pt x="72" y="145"/>
                  </a:cubicBezTo>
                  <a:cubicBezTo>
                    <a:pt x="71" y="147"/>
                    <a:pt x="71" y="148"/>
                    <a:pt x="71" y="150"/>
                  </a:cubicBezTo>
                  <a:cubicBezTo>
                    <a:pt x="71" y="151"/>
                    <a:pt x="70" y="151"/>
                    <a:pt x="70" y="152"/>
                  </a:cubicBezTo>
                  <a:cubicBezTo>
                    <a:pt x="70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61"/>
                    <a:pt x="68" y="162"/>
                  </a:cubicBezTo>
                  <a:cubicBezTo>
                    <a:pt x="67" y="162"/>
                    <a:pt x="67" y="161"/>
                    <a:pt x="66" y="161"/>
                  </a:cubicBezTo>
                  <a:cubicBezTo>
                    <a:pt x="65" y="161"/>
                    <a:pt x="65" y="162"/>
                    <a:pt x="64" y="162"/>
                  </a:cubicBezTo>
                  <a:cubicBezTo>
                    <a:pt x="63" y="163"/>
                    <a:pt x="61" y="163"/>
                    <a:pt x="60" y="161"/>
                  </a:cubicBezTo>
                  <a:cubicBezTo>
                    <a:pt x="59" y="159"/>
                    <a:pt x="59" y="158"/>
                    <a:pt x="57" y="156"/>
                  </a:cubicBezTo>
                  <a:cubicBezTo>
                    <a:pt x="57" y="155"/>
                    <a:pt x="57" y="155"/>
                    <a:pt x="55" y="155"/>
                  </a:cubicBezTo>
                  <a:cubicBezTo>
                    <a:pt x="55" y="154"/>
                    <a:pt x="54" y="155"/>
                    <a:pt x="53" y="155"/>
                  </a:cubicBezTo>
                  <a:cubicBezTo>
                    <a:pt x="49" y="154"/>
                    <a:pt x="47" y="152"/>
                    <a:pt x="44" y="150"/>
                  </a:cubicBezTo>
                  <a:cubicBezTo>
                    <a:pt x="44" y="150"/>
                    <a:pt x="41" y="149"/>
                    <a:pt x="40" y="150"/>
                  </a:cubicBezTo>
                  <a:cubicBezTo>
                    <a:pt x="39" y="152"/>
                    <a:pt x="42" y="153"/>
                    <a:pt x="42" y="154"/>
                  </a:cubicBezTo>
                  <a:cubicBezTo>
                    <a:pt x="43" y="155"/>
                    <a:pt x="42" y="156"/>
                    <a:pt x="41" y="157"/>
                  </a:cubicBezTo>
                  <a:cubicBezTo>
                    <a:pt x="39" y="160"/>
                    <a:pt x="41" y="162"/>
                    <a:pt x="41" y="166"/>
                  </a:cubicBezTo>
                  <a:cubicBezTo>
                    <a:pt x="41" y="170"/>
                    <a:pt x="38" y="173"/>
                    <a:pt x="34" y="175"/>
                  </a:cubicBezTo>
                  <a:cubicBezTo>
                    <a:pt x="31" y="176"/>
                    <a:pt x="28" y="176"/>
                    <a:pt x="25" y="177"/>
                  </a:cubicBezTo>
                  <a:cubicBezTo>
                    <a:pt x="24" y="177"/>
                    <a:pt x="23" y="178"/>
                    <a:pt x="21" y="178"/>
                  </a:cubicBezTo>
                  <a:cubicBezTo>
                    <a:pt x="21" y="178"/>
                    <a:pt x="20" y="177"/>
                    <a:pt x="19" y="178"/>
                  </a:cubicBezTo>
                  <a:cubicBezTo>
                    <a:pt x="18" y="178"/>
                    <a:pt x="18" y="179"/>
                    <a:pt x="17" y="179"/>
                  </a:cubicBezTo>
                  <a:cubicBezTo>
                    <a:pt x="16" y="176"/>
                    <a:pt x="16" y="173"/>
                    <a:pt x="15" y="170"/>
                  </a:cubicBezTo>
                  <a:cubicBezTo>
                    <a:pt x="15" y="168"/>
                    <a:pt x="15" y="167"/>
                    <a:pt x="14" y="165"/>
                  </a:cubicBezTo>
                  <a:cubicBezTo>
                    <a:pt x="13" y="163"/>
                    <a:pt x="11" y="161"/>
                    <a:pt x="10" y="158"/>
                  </a:cubicBezTo>
                  <a:cubicBezTo>
                    <a:pt x="10" y="157"/>
                    <a:pt x="9" y="157"/>
                    <a:pt x="8" y="155"/>
                  </a:cubicBezTo>
                  <a:cubicBezTo>
                    <a:pt x="7" y="154"/>
                    <a:pt x="6" y="154"/>
                    <a:pt x="5" y="153"/>
                  </a:cubicBezTo>
                  <a:cubicBezTo>
                    <a:pt x="4" y="152"/>
                    <a:pt x="5" y="152"/>
                    <a:pt x="6" y="151"/>
                  </a:cubicBezTo>
                  <a:cubicBezTo>
                    <a:pt x="8" y="149"/>
                    <a:pt x="9" y="144"/>
                    <a:pt x="9" y="141"/>
                  </a:cubicBezTo>
                  <a:cubicBezTo>
                    <a:pt x="9" y="140"/>
                    <a:pt x="8" y="139"/>
                    <a:pt x="9" y="138"/>
                  </a:cubicBezTo>
                  <a:cubicBezTo>
                    <a:pt x="9" y="137"/>
                    <a:pt x="9" y="137"/>
                    <a:pt x="10" y="137"/>
                  </a:cubicBezTo>
                  <a:cubicBezTo>
                    <a:pt x="12" y="135"/>
                    <a:pt x="13" y="133"/>
                    <a:pt x="14" y="131"/>
                  </a:cubicBezTo>
                  <a:cubicBezTo>
                    <a:pt x="14" y="129"/>
                    <a:pt x="15" y="126"/>
                    <a:pt x="14" y="124"/>
                  </a:cubicBezTo>
                  <a:cubicBezTo>
                    <a:pt x="14" y="123"/>
                    <a:pt x="13" y="122"/>
                    <a:pt x="12" y="120"/>
                  </a:cubicBezTo>
                  <a:cubicBezTo>
                    <a:pt x="12" y="117"/>
                    <a:pt x="15" y="116"/>
                    <a:pt x="15" y="113"/>
                  </a:cubicBezTo>
                  <a:cubicBezTo>
                    <a:pt x="15" y="114"/>
                    <a:pt x="16" y="116"/>
                    <a:pt x="17" y="116"/>
                  </a:cubicBezTo>
                  <a:cubicBezTo>
                    <a:pt x="17" y="115"/>
                    <a:pt x="17" y="115"/>
                    <a:pt x="18" y="114"/>
                  </a:cubicBezTo>
                  <a:cubicBezTo>
                    <a:pt x="19" y="112"/>
                    <a:pt x="19" y="111"/>
                    <a:pt x="19" y="110"/>
                  </a:cubicBezTo>
                  <a:cubicBezTo>
                    <a:pt x="20" y="108"/>
                    <a:pt x="24" y="106"/>
                    <a:pt x="22" y="104"/>
                  </a:cubicBezTo>
                  <a:cubicBezTo>
                    <a:pt x="21" y="104"/>
                    <a:pt x="19" y="104"/>
                    <a:pt x="18" y="104"/>
                  </a:cubicBezTo>
                  <a:cubicBezTo>
                    <a:pt x="16" y="104"/>
                    <a:pt x="17" y="103"/>
                    <a:pt x="16" y="102"/>
                  </a:cubicBezTo>
                  <a:cubicBezTo>
                    <a:pt x="15" y="100"/>
                    <a:pt x="15" y="101"/>
                    <a:pt x="13" y="102"/>
                  </a:cubicBezTo>
                  <a:cubicBezTo>
                    <a:pt x="13" y="102"/>
                    <a:pt x="12" y="102"/>
                    <a:pt x="12" y="103"/>
                  </a:cubicBezTo>
                  <a:cubicBezTo>
                    <a:pt x="11" y="103"/>
                    <a:pt x="11" y="104"/>
                    <a:pt x="10" y="105"/>
                  </a:cubicBezTo>
                  <a:cubicBezTo>
                    <a:pt x="9" y="105"/>
                    <a:pt x="9" y="104"/>
                    <a:pt x="9" y="103"/>
                  </a:cubicBezTo>
                  <a:cubicBezTo>
                    <a:pt x="10" y="101"/>
                    <a:pt x="11" y="100"/>
                    <a:pt x="11" y="98"/>
                  </a:cubicBezTo>
                  <a:cubicBezTo>
                    <a:pt x="11" y="97"/>
                    <a:pt x="11" y="94"/>
                    <a:pt x="12" y="93"/>
                  </a:cubicBezTo>
                  <a:cubicBezTo>
                    <a:pt x="13" y="91"/>
                    <a:pt x="13" y="90"/>
                    <a:pt x="13" y="88"/>
                  </a:cubicBezTo>
                  <a:cubicBezTo>
                    <a:pt x="15" y="87"/>
                    <a:pt x="20" y="89"/>
                    <a:pt x="21" y="87"/>
                  </a:cubicBezTo>
                  <a:cubicBezTo>
                    <a:pt x="22" y="85"/>
                    <a:pt x="18" y="85"/>
                    <a:pt x="17" y="85"/>
                  </a:cubicBezTo>
                  <a:cubicBezTo>
                    <a:pt x="16" y="82"/>
                    <a:pt x="17" y="78"/>
                    <a:pt x="17" y="74"/>
                  </a:cubicBezTo>
                  <a:cubicBezTo>
                    <a:pt x="17" y="73"/>
                    <a:pt x="17" y="69"/>
                    <a:pt x="17" y="68"/>
                  </a:cubicBezTo>
                  <a:cubicBezTo>
                    <a:pt x="16" y="67"/>
                    <a:pt x="14" y="66"/>
                    <a:pt x="13" y="66"/>
                  </a:cubicBezTo>
                  <a:cubicBezTo>
                    <a:pt x="12" y="63"/>
                    <a:pt x="13" y="61"/>
                    <a:pt x="12" y="58"/>
                  </a:cubicBezTo>
                  <a:cubicBezTo>
                    <a:pt x="12" y="56"/>
                    <a:pt x="12" y="55"/>
                    <a:pt x="11" y="5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9" y="51"/>
                    <a:pt x="9" y="50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7" y="46"/>
                    <a:pt x="7" y="47"/>
                    <a:pt x="5" y="47"/>
                  </a:cubicBezTo>
                  <a:cubicBezTo>
                    <a:pt x="3" y="46"/>
                    <a:pt x="0" y="45"/>
                    <a:pt x="3" y="43"/>
                  </a:cubicBezTo>
                  <a:cubicBezTo>
                    <a:pt x="4" y="41"/>
                    <a:pt x="5" y="41"/>
                    <a:pt x="5" y="39"/>
                  </a:cubicBezTo>
                  <a:cubicBezTo>
                    <a:pt x="5" y="36"/>
                    <a:pt x="5" y="34"/>
                    <a:pt x="6" y="32"/>
                  </a:cubicBezTo>
                  <a:cubicBezTo>
                    <a:pt x="6" y="30"/>
                    <a:pt x="5" y="28"/>
                    <a:pt x="6" y="27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8" y="23"/>
                    <a:pt x="8" y="21"/>
                    <a:pt x="8" y="20"/>
                  </a:cubicBezTo>
                  <a:cubicBezTo>
                    <a:pt x="9" y="19"/>
                    <a:pt x="9" y="17"/>
                    <a:pt x="9" y="16"/>
                  </a:cubicBezTo>
                  <a:cubicBezTo>
                    <a:pt x="9" y="14"/>
                    <a:pt x="9" y="13"/>
                    <a:pt x="11" y="12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3" y="13"/>
                    <a:pt x="11" y="15"/>
                    <a:pt x="11" y="15"/>
                  </a:cubicBezTo>
                  <a:cubicBezTo>
                    <a:pt x="9" y="17"/>
                    <a:pt x="10" y="17"/>
                    <a:pt x="10" y="19"/>
                  </a:cubicBezTo>
                  <a:cubicBezTo>
                    <a:pt x="10" y="21"/>
                    <a:pt x="10" y="20"/>
                    <a:pt x="11" y="21"/>
                  </a:cubicBezTo>
                  <a:cubicBezTo>
                    <a:pt x="13" y="22"/>
                    <a:pt x="15" y="22"/>
                    <a:pt x="17" y="22"/>
                  </a:cubicBezTo>
                  <a:cubicBezTo>
                    <a:pt x="19" y="22"/>
                    <a:pt x="21" y="21"/>
                    <a:pt x="24" y="21"/>
                  </a:cubicBezTo>
                  <a:cubicBezTo>
                    <a:pt x="25" y="22"/>
                    <a:pt x="26" y="23"/>
                    <a:pt x="27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4"/>
                    <a:pt x="31" y="25"/>
                    <a:pt x="32" y="25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5" y="22"/>
                    <a:pt x="36" y="22"/>
                    <a:pt x="38" y="22"/>
                  </a:cubicBezTo>
                  <a:cubicBezTo>
                    <a:pt x="41" y="21"/>
                    <a:pt x="40" y="18"/>
                    <a:pt x="42" y="16"/>
                  </a:cubicBezTo>
                  <a:cubicBezTo>
                    <a:pt x="44" y="14"/>
                    <a:pt x="45" y="14"/>
                    <a:pt x="47" y="14"/>
                  </a:cubicBezTo>
                  <a:cubicBezTo>
                    <a:pt x="48" y="13"/>
                    <a:pt x="49" y="12"/>
                    <a:pt x="50" y="11"/>
                  </a:cubicBezTo>
                  <a:cubicBezTo>
                    <a:pt x="51" y="11"/>
                    <a:pt x="52" y="10"/>
                    <a:pt x="52" y="10"/>
                  </a:cubicBezTo>
                  <a:cubicBezTo>
                    <a:pt x="53" y="9"/>
                    <a:pt x="53" y="8"/>
                    <a:pt x="53" y="7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9" y="0"/>
                    <a:pt x="65" y="1"/>
                    <a:pt x="67" y="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8" name="Freeform 27"/>
          <p:cNvSpPr>
            <a:spLocks noEditPoints="1"/>
          </p:cNvSpPr>
          <p:nvPr/>
        </p:nvSpPr>
        <p:spPr bwMode="auto">
          <a:xfrm>
            <a:off x="7711666" y="3642420"/>
            <a:ext cx="1022289" cy="927229"/>
          </a:xfrm>
          <a:custGeom>
            <a:avLst/>
            <a:gdLst/>
            <a:ahLst/>
            <a:cxnLst>
              <a:cxn ang="0">
                <a:pos x="549" y="385"/>
              </a:cxn>
              <a:cxn ang="0">
                <a:pos x="543" y="329"/>
              </a:cxn>
              <a:cxn ang="0">
                <a:pos x="531" y="290"/>
              </a:cxn>
              <a:cxn ang="0">
                <a:pos x="533" y="257"/>
              </a:cxn>
              <a:cxn ang="0">
                <a:pos x="522" y="235"/>
              </a:cxn>
              <a:cxn ang="0">
                <a:pos x="532" y="203"/>
              </a:cxn>
              <a:cxn ang="0">
                <a:pos x="552" y="184"/>
              </a:cxn>
              <a:cxn ang="0">
                <a:pos x="546" y="161"/>
              </a:cxn>
              <a:cxn ang="0">
                <a:pos x="524" y="97"/>
              </a:cxn>
              <a:cxn ang="0">
                <a:pos x="518" y="61"/>
              </a:cxn>
              <a:cxn ang="0">
                <a:pos x="473" y="42"/>
              </a:cxn>
              <a:cxn ang="0">
                <a:pos x="315" y="39"/>
              </a:cxn>
              <a:cxn ang="0">
                <a:pos x="293" y="41"/>
              </a:cxn>
              <a:cxn ang="0">
                <a:pos x="243" y="1"/>
              </a:cxn>
              <a:cxn ang="0">
                <a:pos x="187" y="10"/>
              </a:cxn>
              <a:cxn ang="0">
                <a:pos x="156" y="17"/>
              </a:cxn>
              <a:cxn ang="0">
                <a:pos x="114" y="50"/>
              </a:cxn>
              <a:cxn ang="0">
                <a:pos x="77" y="63"/>
              </a:cxn>
              <a:cxn ang="0">
                <a:pos x="36" y="71"/>
              </a:cxn>
              <a:cxn ang="0">
                <a:pos x="14" y="81"/>
              </a:cxn>
              <a:cxn ang="0">
                <a:pos x="16" y="93"/>
              </a:cxn>
              <a:cxn ang="0">
                <a:pos x="33" y="138"/>
              </a:cxn>
              <a:cxn ang="0">
                <a:pos x="16" y="170"/>
              </a:cxn>
              <a:cxn ang="0">
                <a:pos x="31" y="187"/>
              </a:cxn>
              <a:cxn ang="0">
                <a:pos x="37" y="212"/>
              </a:cxn>
              <a:cxn ang="0">
                <a:pos x="43" y="231"/>
              </a:cxn>
              <a:cxn ang="0">
                <a:pos x="38" y="260"/>
              </a:cxn>
              <a:cxn ang="0">
                <a:pos x="44" y="276"/>
              </a:cxn>
              <a:cxn ang="0">
                <a:pos x="47" y="292"/>
              </a:cxn>
              <a:cxn ang="0">
                <a:pos x="60" y="310"/>
              </a:cxn>
              <a:cxn ang="0">
                <a:pos x="61" y="338"/>
              </a:cxn>
              <a:cxn ang="0">
                <a:pos x="88" y="356"/>
              </a:cxn>
              <a:cxn ang="0">
                <a:pos x="118" y="367"/>
              </a:cxn>
              <a:cxn ang="0">
                <a:pos x="138" y="375"/>
              </a:cxn>
              <a:cxn ang="0">
                <a:pos x="140" y="398"/>
              </a:cxn>
              <a:cxn ang="0">
                <a:pos x="157" y="412"/>
              </a:cxn>
              <a:cxn ang="0">
                <a:pos x="167" y="393"/>
              </a:cxn>
              <a:cxn ang="0">
                <a:pos x="191" y="400"/>
              </a:cxn>
              <a:cxn ang="0">
                <a:pos x="208" y="414"/>
              </a:cxn>
              <a:cxn ang="0">
                <a:pos x="231" y="426"/>
              </a:cxn>
              <a:cxn ang="0">
                <a:pos x="269" y="455"/>
              </a:cxn>
              <a:cxn ang="0">
                <a:pos x="286" y="475"/>
              </a:cxn>
              <a:cxn ang="0">
                <a:pos x="308" y="466"/>
              </a:cxn>
              <a:cxn ang="0">
                <a:pos x="321" y="487"/>
              </a:cxn>
              <a:cxn ang="0">
                <a:pos x="338" y="483"/>
              </a:cxn>
              <a:cxn ang="0">
                <a:pos x="376" y="480"/>
              </a:cxn>
              <a:cxn ang="0">
                <a:pos x="393" y="473"/>
              </a:cxn>
              <a:cxn ang="0">
                <a:pos x="427" y="479"/>
              </a:cxn>
              <a:cxn ang="0">
                <a:pos x="445" y="490"/>
              </a:cxn>
              <a:cxn ang="0">
                <a:pos x="477" y="503"/>
              </a:cxn>
              <a:cxn ang="0">
                <a:pos x="477" y="486"/>
              </a:cxn>
              <a:cxn ang="0">
                <a:pos x="474" y="462"/>
              </a:cxn>
              <a:cxn ang="0">
                <a:pos x="500" y="424"/>
              </a:cxn>
              <a:cxn ang="0">
                <a:pos x="551" y="390"/>
              </a:cxn>
              <a:cxn ang="0">
                <a:pos x="545" y="359"/>
              </a:cxn>
            </a:cxnLst>
            <a:rect l="0" t="0" r="r" b="b"/>
            <a:pathLst>
              <a:path w="557" h="505">
                <a:moveTo>
                  <a:pt x="552" y="381"/>
                </a:moveTo>
                <a:cubicBezTo>
                  <a:pt x="552" y="381"/>
                  <a:pt x="552" y="382"/>
                  <a:pt x="552" y="382"/>
                </a:cubicBezTo>
                <a:cubicBezTo>
                  <a:pt x="552" y="382"/>
                  <a:pt x="552" y="381"/>
                  <a:pt x="552" y="381"/>
                </a:cubicBezTo>
                <a:moveTo>
                  <a:pt x="549" y="385"/>
                </a:moveTo>
                <a:cubicBezTo>
                  <a:pt x="550" y="385"/>
                  <a:pt x="550" y="385"/>
                  <a:pt x="550" y="385"/>
                </a:cubicBezTo>
                <a:cubicBezTo>
                  <a:pt x="550" y="385"/>
                  <a:pt x="550" y="385"/>
                  <a:pt x="550" y="385"/>
                </a:cubicBezTo>
                <a:lnTo>
                  <a:pt x="549" y="385"/>
                </a:lnTo>
                <a:close/>
                <a:moveTo>
                  <a:pt x="557" y="352"/>
                </a:moveTo>
                <a:cubicBezTo>
                  <a:pt x="556" y="350"/>
                  <a:pt x="556" y="351"/>
                  <a:pt x="555" y="350"/>
                </a:cubicBezTo>
                <a:cubicBezTo>
                  <a:pt x="554" y="348"/>
                  <a:pt x="554" y="346"/>
                  <a:pt x="554" y="344"/>
                </a:cubicBezTo>
                <a:cubicBezTo>
                  <a:pt x="552" y="342"/>
                  <a:pt x="550" y="339"/>
                  <a:pt x="548" y="336"/>
                </a:cubicBezTo>
                <a:cubicBezTo>
                  <a:pt x="548" y="335"/>
                  <a:pt x="547" y="332"/>
                  <a:pt x="546" y="331"/>
                </a:cubicBezTo>
                <a:cubicBezTo>
                  <a:pt x="546" y="331"/>
                  <a:pt x="545" y="331"/>
                  <a:pt x="544" y="331"/>
                </a:cubicBezTo>
                <a:cubicBezTo>
                  <a:pt x="543" y="331"/>
                  <a:pt x="543" y="330"/>
                  <a:pt x="543" y="329"/>
                </a:cubicBezTo>
                <a:cubicBezTo>
                  <a:pt x="543" y="329"/>
                  <a:pt x="543" y="328"/>
                  <a:pt x="543" y="328"/>
                </a:cubicBezTo>
                <a:cubicBezTo>
                  <a:pt x="542" y="327"/>
                  <a:pt x="542" y="327"/>
                  <a:pt x="542" y="326"/>
                </a:cubicBezTo>
                <a:cubicBezTo>
                  <a:pt x="541" y="324"/>
                  <a:pt x="540" y="323"/>
                  <a:pt x="540" y="321"/>
                </a:cubicBezTo>
                <a:cubicBezTo>
                  <a:pt x="538" y="317"/>
                  <a:pt x="536" y="314"/>
                  <a:pt x="535" y="310"/>
                </a:cubicBezTo>
                <a:cubicBezTo>
                  <a:pt x="534" y="307"/>
                  <a:pt x="533" y="304"/>
                  <a:pt x="533" y="301"/>
                </a:cubicBezTo>
                <a:cubicBezTo>
                  <a:pt x="533" y="299"/>
                  <a:pt x="533" y="298"/>
                  <a:pt x="533" y="296"/>
                </a:cubicBezTo>
                <a:cubicBezTo>
                  <a:pt x="532" y="294"/>
                  <a:pt x="532" y="291"/>
                  <a:pt x="531" y="290"/>
                </a:cubicBezTo>
                <a:cubicBezTo>
                  <a:pt x="530" y="288"/>
                  <a:pt x="529" y="290"/>
                  <a:pt x="527" y="289"/>
                </a:cubicBezTo>
                <a:cubicBezTo>
                  <a:pt x="524" y="288"/>
                  <a:pt x="525" y="285"/>
                  <a:pt x="525" y="282"/>
                </a:cubicBezTo>
                <a:cubicBezTo>
                  <a:pt x="525" y="280"/>
                  <a:pt x="525" y="278"/>
                  <a:pt x="525" y="276"/>
                </a:cubicBezTo>
                <a:cubicBezTo>
                  <a:pt x="526" y="274"/>
                  <a:pt x="527" y="274"/>
                  <a:pt x="528" y="272"/>
                </a:cubicBezTo>
                <a:cubicBezTo>
                  <a:pt x="528" y="271"/>
                  <a:pt x="528" y="269"/>
                  <a:pt x="528" y="268"/>
                </a:cubicBezTo>
                <a:cubicBezTo>
                  <a:pt x="529" y="266"/>
                  <a:pt x="529" y="266"/>
                  <a:pt x="530" y="264"/>
                </a:cubicBezTo>
                <a:cubicBezTo>
                  <a:pt x="531" y="262"/>
                  <a:pt x="532" y="260"/>
                  <a:pt x="533" y="257"/>
                </a:cubicBezTo>
                <a:cubicBezTo>
                  <a:pt x="533" y="255"/>
                  <a:pt x="532" y="254"/>
                  <a:pt x="534" y="253"/>
                </a:cubicBezTo>
                <a:cubicBezTo>
                  <a:pt x="534" y="252"/>
                  <a:pt x="535" y="253"/>
                  <a:pt x="535" y="252"/>
                </a:cubicBezTo>
                <a:cubicBezTo>
                  <a:pt x="535" y="251"/>
                  <a:pt x="535" y="249"/>
                  <a:pt x="535" y="249"/>
                </a:cubicBezTo>
                <a:cubicBezTo>
                  <a:pt x="535" y="247"/>
                  <a:pt x="534" y="247"/>
                  <a:pt x="533" y="245"/>
                </a:cubicBezTo>
                <a:cubicBezTo>
                  <a:pt x="532" y="244"/>
                  <a:pt x="531" y="243"/>
                  <a:pt x="530" y="242"/>
                </a:cubicBezTo>
                <a:cubicBezTo>
                  <a:pt x="528" y="240"/>
                  <a:pt x="528" y="240"/>
                  <a:pt x="526" y="240"/>
                </a:cubicBezTo>
                <a:cubicBezTo>
                  <a:pt x="524" y="239"/>
                  <a:pt x="523" y="237"/>
                  <a:pt x="522" y="235"/>
                </a:cubicBezTo>
                <a:cubicBezTo>
                  <a:pt x="520" y="232"/>
                  <a:pt x="520" y="231"/>
                  <a:pt x="516" y="232"/>
                </a:cubicBezTo>
                <a:cubicBezTo>
                  <a:pt x="512" y="232"/>
                  <a:pt x="513" y="227"/>
                  <a:pt x="514" y="224"/>
                </a:cubicBezTo>
                <a:cubicBezTo>
                  <a:pt x="515" y="223"/>
                  <a:pt x="515" y="221"/>
                  <a:pt x="515" y="219"/>
                </a:cubicBezTo>
                <a:cubicBezTo>
                  <a:pt x="516" y="218"/>
                  <a:pt x="518" y="217"/>
                  <a:pt x="520" y="216"/>
                </a:cubicBezTo>
                <a:cubicBezTo>
                  <a:pt x="523" y="214"/>
                  <a:pt x="526" y="213"/>
                  <a:pt x="528" y="210"/>
                </a:cubicBezTo>
                <a:cubicBezTo>
                  <a:pt x="530" y="209"/>
                  <a:pt x="529" y="210"/>
                  <a:pt x="530" y="208"/>
                </a:cubicBezTo>
                <a:cubicBezTo>
                  <a:pt x="531" y="206"/>
                  <a:pt x="531" y="205"/>
                  <a:pt x="532" y="203"/>
                </a:cubicBezTo>
                <a:cubicBezTo>
                  <a:pt x="532" y="203"/>
                  <a:pt x="532" y="201"/>
                  <a:pt x="533" y="201"/>
                </a:cubicBezTo>
                <a:cubicBezTo>
                  <a:pt x="533" y="200"/>
                  <a:pt x="534" y="200"/>
                  <a:pt x="535" y="199"/>
                </a:cubicBezTo>
                <a:cubicBezTo>
                  <a:pt x="536" y="198"/>
                  <a:pt x="537" y="197"/>
                  <a:pt x="539" y="196"/>
                </a:cubicBezTo>
                <a:cubicBezTo>
                  <a:pt x="542" y="195"/>
                  <a:pt x="544" y="196"/>
                  <a:pt x="547" y="196"/>
                </a:cubicBezTo>
                <a:cubicBezTo>
                  <a:pt x="550" y="195"/>
                  <a:pt x="549" y="195"/>
                  <a:pt x="550" y="193"/>
                </a:cubicBezTo>
                <a:cubicBezTo>
                  <a:pt x="551" y="192"/>
                  <a:pt x="552" y="190"/>
                  <a:pt x="552" y="188"/>
                </a:cubicBezTo>
                <a:cubicBezTo>
                  <a:pt x="552" y="187"/>
                  <a:pt x="552" y="185"/>
                  <a:pt x="552" y="184"/>
                </a:cubicBezTo>
                <a:cubicBezTo>
                  <a:pt x="553" y="183"/>
                  <a:pt x="554" y="182"/>
                  <a:pt x="554" y="181"/>
                </a:cubicBezTo>
                <a:cubicBezTo>
                  <a:pt x="555" y="179"/>
                  <a:pt x="555" y="178"/>
                  <a:pt x="555" y="176"/>
                </a:cubicBezTo>
                <a:cubicBezTo>
                  <a:pt x="555" y="174"/>
                  <a:pt x="555" y="172"/>
                  <a:pt x="555" y="170"/>
                </a:cubicBezTo>
                <a:cubicBezTo>
                  <a:pt x="555" y="168"/>
                  <a:pt x="556" y="164"/>
                  <a:pt x="552" y="165"/>
                </a:cubicBezTo>
                <a:cubicBezTo>
                  <a:pt x="551" y="165"/>
                  <a:pt x="551" y="167"/>
                  <a:pt x="550" y="166"/>
                </a:cubicBezTo>
                <a:cubicBezTo>
                  <a:pt x="549" y="166"/>
                  <a:pt x="549" y="165"/>
                  <a:pt x="548" y="165"/>
                </a:cubicBezTo>
                <a:cubicBezTo>
                  <a:pt x="547" y="163"/>
                  <a:pt x="547" y="163"/>
                  <a:pt x="546" y="161"/>
                </a:cubicBezTo>
                <a:cubicBezTo>
                  <a:pt x="546" y="159"/>
                  <a:pt x="547" y="156"/>
                  <a:pt x="547" y="154"/>
                </a:cubicBezTo>
                <a:cubicBezTo>
                  <a:pt x="546" y="153"/>
                  <a:pt x="545" y="153"/>
                  <a:pt x="545" y="151"/>
                </a:cubicBezTo>
                <a:cubicBezTo>
                  <a:pt x="543" y="149"/>
                  <a:pt x="542" y="145"/>
                  <a:pt x="540" y="142"/>
                </a:cubicBezTo>
                <a:cubicBezTo>
                  <a:pt x="538" y="136"/>
                  <a:pt x="537" y="131"/>
                  <a:pt x="534" y="125"/>
                </a:cubicBezTo>
                <a:cubicBezTo>
                  <a:pt x="532" y="120"/>
                  <a:pt x="529" y="116"/>
                  <a:pt x="527" y="111"/>
                </a:cubicBezTo>
                <a:cubicBezTo>
                  <a:pt x="526" y="108"/>
                  <a:pt x="523" y="106"/>
                  <a:pt x="523" y="102"/>
                </a:cubicBezTo>
                <a:cubicBezTo>
                  <a:pt x="523" y="99"/>
                  <a:pt x="523" y="99"/>
                  <a:pt x="524" y="97"/>
                </a:cubicBezTo>
                <a:cubicBezTo>
                  <a:pt x="525" y="95"/>
                  <a:pt x="526" y="94"/>
                  <a:pt x="526" y="92"/>
                </a:cubicBezTo>
                <a:cubicBezTo>
                  <a:pt x="525" y="88"/>
                  <a:pt x="521" y="85"/>
                  <a:pt x="521" y="81"/>
                </a:cubicBezTo>
                <a:cubicBezTo>
                  <a:pt x="520" y="80"/>
                  <a:pt x="521" y="78"/>
                  <a:pt x="521" y="77"/>
                </a:cubicBezTo>
                <a:cubicBezTo>
                  <a:pt x="521" y="77"/>
                  <a:pt x="520" y="76"/>
                  <a:pt x="521" y="75"/>
                </a:cubicBezTo>
                <a:cubicBezTo>
                  <a:pt x="521" y="74"/>
                  <a:pt x="522" y="75"/>
                  <a:pt x="522" y="74"/>
                </a:cubicBezTo>
                <a:cubicBezTo>
                  <a:pt x="523" y="72"/>
                  <a:pt x="523" y="67"/>
                  <a:pt x="522" y="65"/>
                </a:cubicBezTo>
                <a:cubicBezTo>
                  <a:pt x="521" y="63"/>
                  <a:pt x="519" y="62"/>
                  <a:pt x="518" y="61"/>
                </a:cubicBezTo>
                <a:cubicBezTo>
                  <a:pt x="518" y="60"/>
                  <a:pt x="516" y="59"/>
                  <a:pt x="516" y="57"/>
                </a:cubicBezTo>
                <a:cubicBezTo>
                  <a:pt x="516" y="56"/>
                  <a:pt x="516" y="55"/>
                  <a:pt x="516" y="54"/>
                </a:cubicBezTo>
                <a:cubicBezTo>
                  <a:pt x="515" y="54"/>
                  <a:pt x="513" y="52"/>
                  <a:pt x="512" y="51"/>
                </a:cubicBezTo>
                <a:cubicBezTo>
                  <a:pt x="508" y="49"/>
                  <a:pt x="504" y="50"/>
                  <a:pt x="500" y="49"/>
                </a:cubicBezTo>
                <a:cubicBezTo>
                  <a:pt x="495" y="48"/>
                  <a:pt x="491" y="45"/>
                  <a:pt x="486" y="43"/>
                </a:cubicBezTo>
                <a:cubicBezTo>
                  <a:pt x="484" y="43"/>
                  <a:pt x="482" y="42"/>
                  <a:pt x="480" y="42"/>
                </a:cubicBezTo>
                <a:cubicBezTo>
                  <a:pt x="478" y="42"/>
                  <a:pt x="475" y="42"/>
                  <a:pt x="473" y="42"/>
                </a:cubicBezTo>
                <a:cubicBezTo>
                  <a:pt x="466" y="42"/>
                  <a:pt x="460" y="42"/>
                  <a:pt x="453" y="42"/>
                </a:cubicBezTo>
                <a:cubicBezTo>
                  <a:pt x="445" y="42"/>
                  <a:pt x="436" y="41"/>
                  <a:pt x="428" y="41"/>
                </a:cubicBezTo>
                <a:cubicBezTo>
                  <a:pt x="416" y="41"/>
                  <a:pt x="404" y="42"/>
                  <a:pt x="392" y="41"/>
                </a:cubicBezTo>
                <a:cubicBezTo>
                  <a:pt x="375" y="41"/>
                  <a:pt x="359" y="40"/>
                  <a:pt x="343" y="39"/>
                </a:cubicBezTo>
                <a:cubicBezTo>
                  <a:pt x="336" y="38"/>
                  <a:pt x="329" y="37"/>
                  <a:pt x="322" y="36"/>
                </a:cubicBezTo>
                <a:cubicBezTo>
                  <a:pt x="321" y="35"/>
                  <a:pt x="320" y="35"/>
                  <a:pt x="319" y="35"/>
                </a:cubicBezTo>
                <a:cubicBezTo>
                  <a:pt x="319" y="37"/>
                  <a:pt x="317" y="38"/>
                  <a:pt x="315" y="39"/>
                </a:cubicBezTo>
                <a:cubicBezTo>
                  <a:pt x="314" y="41"/>
                  <a:pt x="310" y="41"/>
                  <a:pt x="309" y="43"/>
                </a:cubicBezTo>
                <a:cubicBezTo>
                  <a:pt x="308" y="45"/>
                  <a:pt x="309" y="46"/>
                  <a:pt x="307" y="48"/>
                </a:cubicBezTo>
                <a:cubicBezTo>
                  <a:pt x="306" y="49"/>
                  <a:pt x="303" y="48"/>
                  <a:pt x="301" y="48"/>
                </a:cubicBezTo>
                <a:cubicBezTo>
                  <a:pt x="298" y="49"/>
                  <a:pt x="295" y="51"/>
                  <a:pt x="292" y="50"/>
                </a:cubicBezTo>
                <a:cubicBezTo>
                  <a:pt x="292" y="49"/>
                  <a:pt x="292" y="48"/>
                  <a:pt x="292" y="47"/>
                </a:cubicBezTo>
                <a:cubicBezTo>
                  <a:pt x="293" y="45"/>
                  <a:pt x="296" y="43"/>
                  <a:pt x="296" y="42"/>
                </a:cubicBezTo>
                <a:cubicBezTo>
                  <a:pt x="296" y="40"/>
                  <a:pt x="295" y="39"/>
                  <a:pt x="293" y="41"/>
                </a:cubicBezTo>
                <a:cubicBezTo>
                  <a:pt x="292" y="41"/>
                  <a:pt x="292" y="44"/>
                  <a:pt x="291" y="44"/>
                </a:cubicBezTo>
                <a:cubicBezTo>
                  <a:pt x="290" y="45"/>
                  <a:pt x="289" y="43"/>
                  <a:pt x="287" y="43"/>
                </a:cubicBezTo>
                <a:cubicBezTo>
                  <a:pt x="286" y="43"/>
                  <a:pt x="283" y="44"/>
                  <a:pt x="282" y="44"/>
                </a:cubicBezTo>
                <a:cubicBezTo>
                  <a:pt x="280" y="44"/>
                  <a:pt x="269" y="46"/>
                  <a:pt x="253" y="35"/>
                </a:cubicBezTo>
                <a:cubicBezTo>
                  <a:pt x="252" y="27"/>
                  <a:pt x="252" y="27"/>
                  <a:pt x="252" y="27"/>
                </a:cubicBezTo>
                <a:cubicBezTo>
                  <a:pt x="253" y="20"/>
                  <a:pt x="246" y="10"/>
                  <a:pt x="245" y="7"/>
                </a:cubicBezTo>
                <a:cubicBezTo>
                  <a:pt x="245" y="5"/>
                  <a:pt x="243" y="3"/>
                  <a:pt x="243" y="1"/>
                </a:cubicBezTo>
                <a:cubicBezTo>
                  <a:pt x="237" y="0"/>
                  <a:pt x="230" y="1"/>
                  <a:pt x="225" y="1"/>
                </a:cubicBezTo>
                <a:cubicBezTo>
                  <a:pt x="220" y="1"/>
                  <a:pt x="214" y="1"/>
                  <a:pt x="210" y="1"/>
                </a:cubicBezTo>
                <a:cubicBezTo>
                  <a:pt x="208" y="1"/>
                  <a:pt x="206" y="1"/>
                  <a:pt x="205" y="2"/>
                </a:cubicBezTo>
                <a:cubicBezTo>
                  <a:pt x="202" y="2"/>
                  <a:pt x="201" y="4"/>
                  <a:pt x="199" y="5"/>
                </a:cubicBezTo>
                <a:cubicBezTo>
                  <a:pt x="196" y="8"/>
                  <a:pt x="193" y="9"/>
                  <a:pt x="192" y="13"/>
                </a:cubicBezTo>
                <a:cubicBezTo>
                  <a:pt x="191" y="13"/>
                  <a:pt x="190" y="13"/>
                  <a:pt x="189" y="13"/>
                </a:cubicBezTo>
                <a:cubicBezTo>
                  <a:pt x="188" y="12"/>
                  <a:pt x="187" y="10"/>
                  <a:pt x="187" y="10"/>
                </a:cubicBezTo>
                <a:cubicBezTo>
                  <a:pt x="184" y="8"/>
                  <a:pt x="181" y="11"/>
                  <a:pt x="178" y="12"/>
                </a:cubicBezTo>
                <a:cubicBezTo>
                  <a:pt x="178" y="12"/>
                  <a:pt x="176" y="12"/>
                  <a:pt x="176" y="12"/>
                </a:cubicBezTo>
                <a:cubicBezTo>
                  <a:pt x="174" y="13"/>
                  <a:pt x="174" y="16"/>
                  <a:pt x="172" y="16"/>
                </a:cubicBezTo>
                <a:cubicBezTo>
                  <a:pt x="171" y="17"/>
                  <a:pt x="168" y="18"/>
                  <a:pt x="166" y="17"/>
                </a:cubicBezTo>
                <a:cubicBezTo>
                  <a:pt x="164" y="17"/>
                  <a:pt x="164" y="16"/>
                  <a:pt x="163" y="15"/>
                </a:cubicBezTo>
                <a:cubicBezTo>
                  <a:pt x="162" y="14"/>
                  <a:pt x="157" y="14"/>
                  <a:pt x="156" y="15"/>
                </a:cubicBezTo>
                <a:cubicBezTo>
                  <a:pt x="155" y="15"/>
                  <a:pt x="156" y="17"/>
                  <a:pt x="156" y="17"/>
                </a:cubicBezTo>
                <a:cubicBezTo>
                  <a:pt x="156" y="18"/>
                  <a:pt x="155" y="18"/>
                  <a:pt x="155" y="19"/>
                </a:cubicBezTo>
                <a:cubicBezTo>
                  <a:pt x="152" y="21"/>
                  <a:pt x="148" y="21"/>
                  <a:pt x="145" y="24"/>
                </a:cubicBezTo>
                <a:cubicBezTo>
                  <a:pt x="144" y="24"/>
                  <a:pt x="143" y="26"/>
                  <a:pt x="143" y="27"/>
                </a:cubicBezTo>
                <a:cubicBezTo>
                  <a:pt x="141" y="28"/>
                  <a:pt x="139" y="30"/>
                  <a:pt x="137" y="32"/>
                </a:cubicBezTo>
                <a:cubicBezTo>
                  <a:pt x="135" y="34"/>
                  <a:pt x="135" y="37"/>
                  <a:pt x="133" y="40"/>
                </a:cubicBezTo>
                <a:cubicBezTo>
                  <a:pt x="131" y="43"/>
                  <a:pt x="129" y="47"/>
                  <a:pt x="125" y="47"/>
                </a:cubicBezTo>
                <a:cubicBezTo>
                  <a:pt x="121" y="47"/>
                  <a:pt x="117" y="47"/>
                  <a:pt x="114" y="50"/>
                </a:cubicBezTo>
                <a:cubicBezTo>
                  <a:pt x="113" y="50"/>
                  <a:pt x="113" y="51"/>
                  <a:pt x="112" y="51"/>
                </a:cubicBezTo>
                <a:cubicBezTo>
                  <a:pt x="109" y="53"/>
                  <a:pt x="105" y="53"/>
                  <a:pt x="102" y="54"/>
                </a:cubicBezTo>
                <a:cubicBezTo>
                  <a:pt x="101" y="54"/>
                  <a:pt x="101" y="54"/>
                  <a:pt x="100" y="55"/>
                </a:cubicBezTo>
                <a:cubicBezTo>
                  <a:pt x="100" y="56"/>
                  <a:pt x="100" y="57"/>
                  <a:pt x="100" y="57"/>
                </a:cubicBezTo>
                <a:cubicBezTo>
                  <a:pt x="99" y="58"/>
                  <a:pt x="98" y="57"/>
                  <a:pt x="97" y="58"/>
                </a:cubicBezTo>
                <a:cubicBezTo>
                  <a:pt x="95" y="58"/>
                  <a:pt x="95" y="59"/>
                  <a:pt x="93" y="59"/>
                </a:cubicBezTo>
                <a:cubicBezTo>
                  <a:pt x="88" y="62"/>
                  <a:pt x="83" y="63"/>
                  <a:pt x="77" y="63"/>
                </a:cubicBezTo>
                <a:cubicBezTo>
                  <a:pt x="72" y="63"/>
                  <a:pt x="69" y="63"/>
                  <a:pt x="65" y="65"/>
                </a:cubicBezTo>
                <a:cubicBezTo>
                  <a:pt x="61" y="67"/>
                  <a:pt x="57" y="69"/>
                  <a:pt x="54" y="71"/>
                </a:cubicBezTo>
                <a:cubicBezTo>
                  <a:pt x="50" y="73"/>
                  <a:pt x="46" y="74"/>
                  <a:pt x="43" y="76"/>
                </a:cubicBezTo>
                <a:cubicBezTo>
                  <a:pt x="46" y="75"/>
                  <a:pt x="46" y="70"/>
                  <a:pt x="48" y="69"/>
                </a:cubicBezTo>
                <a:cubicBezTo>
                  <a:pt x="45" y="68"/>
                  <a:pt x="43" y="68"/>
                  <a:pt x="40" y="70"/>
                </a:cubicBezTo>
                <a:cubicBezTo>
                  <a:pt x="39" y="70"/>
                  <a:pt x="38" y="71"/>
                  <a:pt x="38" y="71"/>
                </a:cubicBezTo>
                <a:cubicBezTo>
                  <a:pt x="37" y="72"/>
                  <a:pt x="36" y="71"/>
                  <a:pt x="36" y="71"/>
                </a:cubicBezTo>
                <a:cubicBezTo>
                  <a:pt x="34" y="72"/>
                  <a:pt x="31" y="72"/>
                  <a:pt x="29" y="73"/>
                </a:cubicBezTo>
                <a:cubicBezTo>
                  <a:pt x="29" y="73"/>
                  <a:pt x="28" y="74"/>
                  <a:pt x="27" y="74"/>
                </a:cubicBezTo>
                <a:cubicBezTo>
                  <a:pt x="25" y="75"/>
                  <a:pt x="21" y="76"/>
                  <a:pt x="18" y="77"/>
                </a:cubicBezTo>
                <a:cubicBezTo>
                  <a:pt x="18" y="77"/>
                  <a:pt x="18" y="78"/>
                  <a:pt x="19" y="78"/>
                </a:cubicBezTo>
                <a:cubicBezTo>
                  <a:pt x="19" y="79"/>
                  <a:pt x="20" y="79"/>
                  <a:pt x="20" y="80"/>
                </a:cubicBezTo>
                <a:cubicBezTo>
                  <a:pt x="19" y="80"/>
                  <a:pt x="18" y="80"/>
                  <a:pt x="17" y="80"/>
                </a:cubicBezTo>
                <a:cubicBezTo>
                  <a:pt x="16" y="80"/>
                  <a:pt x="15" y="80"/>
                  <a:pt x="14" y="81"/>
                </a:cubicBezTo>
                <a:cubicBezTo>
                  <a:pt x="12" y="81"/>
                  <a:pt x="11" y="82"/>
                  <a:pt x="9" y="82"/>
                </a:cubicBezTo>
                <a:cubicBezTo>
                  <a:pt x="6" y="82"/>
                  <a:pt x="3" y="81"/>
                  <a:pt x="0" y="83"/>
                </a:cubicBezTo>
                <a:cubicBezTo>
                  <a:pt x="0" y="84"/>
                  <a:pt x="1" y="85"/>
                  <a:pt x="1" y="85"/>
                </a:cubicBezTo>
                <a:cubicBezTo>
                  <a:pt x="1" y="86"/>
                  <a:pt x="1" y="87"/>
                  <a:pt x="1" y="87"/>
                </a:cubicBezTo>
                <a:cubicBezTo>
                  <a:pt x="2" y="88"/>
                  <a:pt x="5" y="89"/>
                  <a:pt x="7" y="90"/>
                </a:cubicBezTo>
                <a:cubicBezTo>
                  <a:pt x="8" y="91"/>
                  <a:pt x="9" y="92"/>
                  <a:pt x="10" y="93"/>
                </a:cubicBezTo>
                <a:cubicBezTo>
                  <a:pt x="11" y="93"/>
                  <a:pt x="14" y="94"/>
                  <a:pt x="16" y="93"/>
                </a:cubicBezTo>
                <a:cubicBezTo>
                  <a:pt x="18" y="93"/>
                  <a:pt x="20" y="90"/>
                  <a:pt x="21" y="89"/>
                </a:cubicBezTo>
                <a:cubicBezTo>
                  <a:pt x="22" y="88"/>
                  <a:pt x="23" y="93"/>
                  <a:pt x="23" y="94"/>
                </a:cubicBezTo>
                <a:cubicBezTo>
                  <a:pt x="23" y="96"/>
                  <a:pt x="22" y="99"/>
                  <a:pt x="23" y="101"/>
                </a:cubicBezTo>
                <a:cubicBezTo>
                  <a:pt x="23" y="103"/>
                  <a:pt x="24" y="106"/>
                  <a:pt x="24" y="108"/>
                </a:cubicBezTo>
                <a:cubicBezTo>
                  <a:pt x="26" y="113"/>
                  <a:pt x="27" y="117"/>
                  <a:pt x="29" y="122"/>
                </a:cubicBezTo>
                <a:cubicBezTo>
                  <a:pt x="30" y="124"/>
                  <a:pt x="32" y="127"/>
                  <a:pt x="33" y="130"/>
                </a:cubicBezTo>
                <a:cubicBezTo>
                  <a:pt x="34" y="132"/>
                  <a:pt x="33" y="136"/>
                  <a:pt x="33" y="138"/>
                </a:cubicBezTo>
                <a:cubicBezTo>
                  <a:pt x="33" y="141"/>
                  <a:pt x="33" y="143"/>
                  <a:pt x="32" y="145"/>
                </a:cubicBezTo>
                <a:cubicBezTo>
                  <a:pt x="31" y="148"/>
                  <a:pt x="30" y="149"/>
                  <a:pt x="28" y="151"/>
                </a:cubicBezTo>
                <a:cubicBezTo>
                  <a:pt x="27" y="152"/>
                  <a:pt x="26" y="155"/>
                  <a:pt x="25" y="156"/>
                </a:cubicBezTo>
                <a:cubicBezTo>
                  <a:pt x="25" y="156"/>
                  <a:pt x="24" y="156"/>
                  <a:pt x="23" y="157"/>
                </a:cubicBezTo>
                <a:cubicBezTo>
                  <a:pt x="23" y="158"/>
                  <a:pt x="22" y="159"/>
                  <a:pt x="22" y="160"/>
                </a:cubicBezTo>
                <a:cubicBezTo>
                  <a:pt x="21" y="162"/>
                  <a:pt x="20" y="163"/>
                  <a:pt x="19" y="164"/>
                </a:cubicBezTo>
                <a:cubicBezTo>
                  <a:pt x="18" y="166"/>
                  <a:pt x="17" y="168"/>
                  <a:pt x="16" y="170"/>
                </a:cubicBezTo>
                <a:cubicBezTo>
                  <a:pt x="16" y="170"/>
                  <a:pt x="16" y="171"/>
                  <a:pt x="16" y="171"/>
                </a:cubicBezTo>
                <a:cubicBezTo>
                  <a:pt x="16" y="171"/>
                  <a:pt x="15" y="172"/>
                  <a:pt x="15" y="172"/>
                </a:cubicBezTo>
                <a:cubicBezTo>
                  <a:pt x="15" y="174"/>
                  <a:pt x="17" y="174"/>
                  <a:pt x="17" y="175"/>
                </a:cubicBezTo>
                <a:cubicBezTo>
                  <a:pt x="19" y="176"/>
                  <a:pt x="20" y="177"/>
                  <a:pt x="21" y="178"/>
                </a:cubicBezTo>
                <a:cubicBezTo>
                  <a:pt x="22" y="180"/>
                  <a:pt x="23" y="181"/>
                  <a:pt x="25" y="182"/>
                </a:cubicBezTo>
                <a:cubicBezTo>
                  <a:pt x="26" y="183"/>
                  <a:pt x="27" y="183"/>
                  <a:pt x="28" y="184"/>
                </a:cubicBezTo>
                <a:cubicBezTo>
                  <a:pt x="29" y="185"/>
                  <a:pt x="30" y="185"/>
                  <a:pt x="31" y="187"/>
                </a:cubicBezTo>
                <a:cubicBezTo>
                  <a:pt x="33" y="188"/>
                  <a:pt x="33" y="190"/>
                  <a:pt x="34" y="192"/>
                </a:cubicBezTo>
                <a:cubicBezTo>
                  <a:pt x="34" y="192"/>
                  <a:pt x="34" y="193"/>
                  <a:pt x="34" y="193"/>
                </a:cubicBezTo>
                <a:cubicBezTo>
                  <a:pt x="36" y="196"/>
                  <a:pt x="40" y="196"/>
                  <a:pt x="41" y="199"/>
                </a:cubicBezTo>
                <a:cubicBezTo>
                  <a:pt x="41" y="200"/>
                  <a:pt x="40" y="202"/>
                  <a:pt x="40" y="203"/>
                </a:cubicBezTo>
                <a:cubicBezTo>
                  <a:pt x="40" y="204"/>
                  <a:pt x="40" y="205"/>
                  <a:pt x="39" y="206"/>
                </a:cubicBezTo>
                <a:cubicBezTo>
                  <a:pt x="39" y="208"/>
                  <a:pt x="38" y="208"/>
                  <a:pt x="37" y="210"/>
                </a:cubicBezTo>
                <a:cubicBezTo>
                  <a:pt x="36" y="211"/>
                  <a:pt x="36" y="210"/>
                  <a:pt x="37" y="212"/>
                </a:cubicBezTo>
                <a:cubicBezTo>
                  <a:pt x="37" y="214"/>
                  <a:pt x="37" y="215"/>
                  <a:pt x="37" y="217"/>
                </a:cubicBezTo>
                <a:cubicBezTo>
                  <a:pt x="37" y="218"/>
                  <a:pt x="38" y="221"/>
                  <a:pt x="38" y="222"/>
                </a:cubicBezTo>
                <a:cubicBezTo>
                  <a:pt x="39" y="223"/>
                  <a:pt x="39" y="223"/>
                  <a:pt x="39" y="223"/>
                </a:cubicBezTo>
                <a:cubicBezTo>
                  <a:pt x="40" y="223"/>
                  <a:pt x="40" y="224"/>
                  <a:pt x="40" y="224"/>
                </a:cubicBezTo>
                <a:cubicBezTo>
                  <a:pt x="40" y="224"/>
                  <a:pt x="41" y="224"/>
                  <a:pt x="42" y="225"/>
                </a:cubicBezTo>
                <a:cubicBezTo>
                  <a:pt x="42" y="225"/>
                  <a:pt x="42" y="227"/>
                  <a:pt x="42" y="227"/>
                </a:cubicBezTo>
                <a:cubicBezTo>
                  <a:pt x="42" y="229"/>
                  <a:pt x="43" y="230"/>
                  <a:pt x="43" y="231"/>
                </a:cubicBezTo>
                <a:cubicBezTo>
                  <a:pt x="43" y="232"/>
                  <a:pt x="42" y="232"/>
                  <a:pt x="43" y="233"/>
                </a:cubicBezTo>
                <a:cubicBezTo>
                  <a:pt x="43" y="234"/>
                  <a:pt x="46" y="235"/>
                  <a:pt x="46" y="236"/>
                </a:cubicBezTo>
                <a:cubicBezTo>
                  <a:pt x="49" y="238"/>
                  <a:pt x="47" y="241"/>
                  <a:pt x="47" y="244"/>
                </a:cubicBezTo>
                <a:cubicBezTo>
                  <a:pt x="46" y="247"/>
                  <a:pt x="46" y="249"/>
                  <a:pt x="46" y="252"/>
                </a:cubicBezTo>
                <a:cubicBezTo>
                  <a:pt x="46" y="252"/>
                  <a:pt x="46" y="252"/>
                  <a:pt x="46" y="253"/>
                </a:cubicBezTo>
                <a:cubicBezTo>
                  <a:pt x="45" y="255"/>
                  <a:pt x="43" y="255"/>
                  <a:pt x="41" y="255"/>
                </a:cubicBezTo>
                <a:cubicBezTo>
                  <a:pt x="37" y="256"/>
                  <a:pt x="38" y="257"/>
                  <a:pt x="38" y="260"/>
                </a:cubicBezTo>
                <a:cubicBezTo>
                  <a:pt x="38" y="261"/>
                  <a:pt x="38" y="264"/>
                  <a:pt x="38" y="265"/>
                </a:cubicBezTo>
                <a:cubicBezTo>
                  <a:pt x="39" y="266"/>
                  <a:pt x="40" y="265"/>
                  <a:pt x="41" y="265"/>
                </a:cubicBezTo>
                <a:cubicBezTo>
                  <a:pt x="40" y="265"/>
                  <a:pt x="39" y="266"/>
                  <a:pt x="38" y="267"/>
                </a:cubicBezTo>
                <a:cubicBezTo>
                  <a:pt x="39" y="269"/>
                  <a:pt x="41" y="271"/>
                  <a:pt x="42" y="273"/>
                </a:cubicBezTo>
                <a:cubicBezTo>
                  <a:pt x="42" y="273"/>
                  <a:pt x="42" y="274"/>
                  <a:pt x="42" y="274"/>
                </a:cubicBezTo>
                <a:cubicBezTo>
                  <a:pt x="42" y="275"/>
                  <a:pt x="43" y="275"/>
                  <a:pt x="43" y="275"/>
                </a:cubicBezTo>
                <a:cubicBezTo>
                  <a:pt x="43" y="275"/>
                  <a:pt x="44" y="277"/>
                  <a:pt x="44" y="276"/>
                </a:cubicBezTo>
                <a:cubicBezTo>
                  <a:pt x="44" y="278"/>
                  <a:pt x="45" y="280"/>
                  <a:pt x="45" y="282"/>
                </a:cubicBezTo>
                <a:cubicBezTo>
                  <a:pt x="45" y="283"/>
                  <a:pt x="44" y="283"/>
                  <a:pt x="44" y="284"/>
                </a:cubicBezTo>
                <a:cubicBezTo>
                  <a:pt x="44" y="284"/>
                  <a:pt x="43" y="284"/>
                  <a:pt x="43" y="284"/>
                </a:cubicBezTo>
                <a:cubicBezTo>
                  <a:pt x="43" y="285"/>
                  <a:pt x="42" y="285"/>
                  <a:pt x="41" y="285"/>
                </a:cubicBezTo>
                <a:cubicBezTo>
                  <a:pt x="40" y="286"/>
                  <a:pt x="41" y="287"/>
                  <a:pt x="42" y="288"/>
                </a:cubicBezTo>
                <a:cubicBezTo>
                  <a:pt x="42" y="288"/>
                  <a:pt x="42" y="288"/>
                  <a:pt x="43" y="289"/>
                </a:cubicBezTo>
                <a:cubicBezTo>
                  <a:pt x="45" y="290"/>
                  <a:pt x="46" y="291"/>
                  <a:pt x="47" y="292"/>
                </a:cubicBezTo>
                <a:cubicBezTo>
                  <a:pt x="48" y="293"/>
                  <a:pt x="50" y="293"/>
                  <a:pt x="51" y="294"/>
                </a:cubicBezTo>
                <a:cubicBezTo>
                  <a:pt x="52" y="295"/>
                  <a:pt x="52" y="295"/>
                  <a:pt x="53" y="296"/>
                </a:cubicBezTo>
                <a:cubicBezTo>
                  <a:pt x="54" y="298"/>
                  <a:pt x="54" y="299"/>
                  <a:pt x="54" y="301"/>
                </a:cubicBezTo>
                <a:cubicBezTo>
                  <a:pt x="55" y="302"/>
                  <a:pt x="55" y="303"/>
                  <a:pt x="55" y="303"/>
                </a:cubicBezTo>
                <a:cubicBezTo>
                  <a:pt x="55" y="304"/>
                  <a:pt x="56" y="304"/>
                  <a:pt x="56" y="304"/>
                </a:cubicBezTo>
                <a:cubicBezTo>
                  <a:pt x="57" y="305"/>
                  <a:pt x="58" y="306"/>
                  <a:pt x="58" y="307"/>
                </a:cubicBezTo>
                <a:cubicBezTo>
                  <a:pt x="59" y="308"/>
                  <a:pt x="59" y="309"/>
                  <a:pt x="60" y="310"/>
                </a:cubicBezTo>
                <a:cubicBezTo>
                  <a:pt x="60" y="312"/>
                  <a:pt x="60" y="311"/>
                  <a:pt x="60" y="313"/>
                </a:cubicBezTo>
                <a:cubicBezTo>
                  <a:pt x="59" y="315"/>
                  <a:pt x="59" y="317"/>
                  <a:pt x="58" y="319"/>
                </a:cubicBezTo>
                <a:cubicBezTo>
                  <a:pt x="57" y="321"/>
                  <a:pt x="57" y="322"/>
                  <a:pt x="57" y="324"/>
                </a:cubicBezTo>
                <a:cubicBezTo>
                  <a:pt x="56" y="326"/>
                  <a:pt x="57" y="328"/>
                  <a:pt x="56" y="330"/>
                </a:cubicBezTo>
                <a:cubicBezTo>
                  <a:pt x="56" y="332"/>
                  <a:pt x="54" y="333"/>
                  <a:pt x="54" y="336"/>
                </a:cubicBezTo>
                <a:cubicBezTo>
                  <a:pt x="54" y="337"/>
                  <a:pt x="54" y="337"/>
                  <a:pt x="54" y="338"/>
                </a:cubicBezTo>
                <a:cubicBezTo>
                  <a:pt x="56" y="338"/>
                  <a:pt x="59" y="338"/>
                  <a:pt x="61" y="338"/>
                </a:cubicBezTo>
                <a:cubicBezTo>
                  <a:pt x="65" y="338"/>
                  <a:pt x="68" y="338"/>
                  <a:pt x="72" y="338"/>
                </a:cubicBezTo>
                <a:cubicBezTo>
                  <a:pt x="75" y="338"/>
                  <a:pt x="75" y="338"/>
                  <a:pt x="76" y="340"/>
                </a:cubicBezTo>
                <a:cubicBezTo>
                  <a:pt x="76" y="340"/>
                  <a:pt x="77" y="340"/>
                  <a:pt x="77" y="341"/>
                </a:cubicBezTo>
                <a:cubicBezTo>
                  <a:pt x="78" y="341"/>
                  <a:pt x="78" y="341"/>
                  <a:pt x="78" y="342"/>
                </a:cubicBezTo>
                <a:cubicBezTo>
                  <a:pt x="78" y="342"/>
                  <a:pt x="79" y="343"/>
                  <a:pt x="79" y="343"/>
                </a:cubicBezTo>
                <a:cubicBezTo>
                  <a:pt x="81" y="346"/>
                  <a:pt x="82" y="348"/>
                  <a:pt x="84" y="350"/>
                </a:cubicBezTo>
                <a:cubicBezTo>
                  <a:pt x="85" y="352"/>
                  <a:pt x="86" y="355"/>
                  <a:pt x="88" y="356"/>
                </a:cubicBezTo>
                <a:cubicBezTo>
                  <a:pt x="89" y="356"/>
                  <a:pt x="90" y="356"/>
                  <a:pt x="91" y="356"/>
                </a:cubicBezTo>
                <a:cubicBezTo>
                  <a:pt x="93" y="356"/>
                  <a:pt x="95" y="358"/>
                  <a:pt x="97" y="358"/>
                </a:cubicBezTo>
                <a:cubicBezTo>
                  <a:pt x="99" y="359"/>
                  <a:pt x="102" y="361"/>
                  <a:pt x="104" y="362"/>
                </a:cubicBezTo>
                <a:cubicBezTo>
                  <a:pt x="106" y="362"/>
                  <a:pt x="107" y="363"/>
                  <a:pt x="108" y="363"/>
                </a:cubicBezTo>
                <a:cubicBezTo>
                  <a:pt x="110" y="364"/>
                  <a:pt x="111" y="364"/>
                  <a:pt x="113" y="365"/>
                </a:cubicBezTo>
                <a:cubicBezTo>
                  <a:pt x="114" y="365"/>
                  <a:pt x="114" y="366"/>
                  <a:pt x="115" y="366"/>
                </a:cubicBezTo>
                <a:cubicBezTo>
                  <a:pt x="116" y="367"/>
                  <a:pt x="117" y="366"/>
                  <a:pt x="118" y="367"/>
                </a:cubicBezTo>
                <a:cubicBezTo>
                  <a:pt x="118" y="367"/>
                  <a:pt x="119" y="368"/>
                  <a:pt x="120" y="369"/>
                </a:cubicBezTo>
                <a:cubicBezTo>
                  <a:pt x="120" y="369"/>
                  <a:pt x="122" y="369"/>
                  <a:pt x="122" y="369"/>
                </a:cubicBezTo>
                <a:cubicBezTo>
                  <a:pt x="124" y="370"/>
                  <a:pt x="125" y="370"/>
                  <a:pt x="127" y="370"/>
                </a:cubicBezTo>
                <a:cubicBezTo>
                  <a:pt x="129" y="370"/>
                  <a:pt x="131" y="369"/>
                  <a:pt x="133" y="370"/>
                </a:cubicBezTo>
                <a:cubicBezTo>
                  <a:pt x="135" y="370"/>
                  <a:pt x="135" y="370"/>
                  <a:pt x="136" y="371"/>
                </a:cubicBezTo>
                <a:cubicBezTo>
                  <a:pt x="138" y="372"/>
                  <a:pt x="137" y="370"/>
                  <a:pt x="138" y="372"/>
                </a:cubicBezTo>
                <a:cubicBezTo>
                  <a:pt x="138" y="372"/>
                  <a:pt x="138" y="374"/>
                  <a:pt x="138" y="375"/>
                </a:cubicBezTo>
                <a:cubicBezTo>
                  <a:pt x="137" y="376"/>
                  <a:pt x="136" y="377"/>
                  <a:pt x="136" y="378"/>
                </a:cubicBezTo>
                <a:cubicBezTo>
                  <a:pt x="135" y="379"/>
                  <a:pt x="134" y="380"/>
                  <a:pt x="133" y="381"/>
                </a:cubicBezTo>
                <a:cubicBezTo>
                  <a:pt x="132" y="382"/>
                  <a:pt x="130" y="383"/>
                  <a:pt x="129" y="385"/>
                </a:cubicBezTo>
                <a:cubicBezTo>
                  <a:pt x="128" y="386"/>
                  <a:pt x="128" y="388"/>
                  <a:pt x="128" y="389"/>
                </a:cubicBezTo>
                <a:cubicBezTo>
                  <a:pt x="129" y="392"/>
                  <a:pt x="131" y="392"/>
                  <a:pt x="133" y="393"/>
                </a:cubicBezTo>
                <a:cubicBezTo>
                  <a:pt x="135" y="394"/>
                  <a:pt x="136" y="395"/>
                  <a:pt x="137" y="396"/>
                </a:cubicBezTo>
                <a:cubicBezTo>
                  <a:pt x="138" y="397"/>
                  <a:pt x="139" y="397"/>
                  <a:pt x="140" y="398"/>
                </a:cubicBezTo>
                <a:cubicBezTo>
                  <a:pt x="140" y="398"/>
                  <a:pt x="141" y="400"/>
                  <a:pt x="141" y="400"/>
                </a:cubicBezTo>
                <a:cubicBezTo>
                  <a:pt x="142" y="401"/>
                  <a:pt x="142" y="401"/>
                  <a:pt x="143" y="402"/>
                </a:cubicBezTo>
                <a:cubicBezTo>
                  <a:pt x="144" y="404"/>
                  <a:pt x="145" y="405"/>
                  <a:pt x="145" y="407"/>
                </a:cubicBezTo>
                <a:cubicBezTo>
                  <a:pt x="145" y="409"/>
                  <a:pt x="146" y="410"/>
                  <a:pt x="147" y="412"/>
                </a:cubicBezTo>
                <a:cubicBezTo>
                  <a:pt x="148" y="413"/>
                  <a:pt x="148" y="414"/>
                  <a:pt x="149" y="415"/>
                </a:cubicBezTo>
                <a:cubicBezTo>
                  <a:pt x="152" y="417"/>
                  <a:pt x="154" y="415"/>
                  <a:pt x="156" y="413"/>
                </a:cubicBezTo>
                <a:cubicBezTo>
                  <a:pt x="156" y="412"/>
                  <a:pt x="157" y="412"/>
                  <a:pt x="157" y="412"/>
                </a:cubicBezTo>
                <a:cubicBezTo>
                  <a:pt x="158" y="410"/>
                  <a:pt x="158" y="411"/>
                  <a:pt x="160" y="410"/>
                </a:cubicBezTo>
                <a:cubicBezTo>
                  <a:pt x="162" y="408"/>
                  <a:pt x="161" y="407"/>
                  <a:pt x="163" y="406"/>
                </a:cubicBezTo>
                <a:cubicBezTo>
                  <a:pt x="164" y="405"/>
                  <a:pt x="165" y="405"/>
                  <a:pt x="166" y="405"/>
                </a:cubicBezTo>
                <a:cubicBezTo>
                  <a:pt x="167" y="404"/>
                  <a:pt x="169" y="403"/>
                  <a:pt x="171" y="403"/>
                </a:cubicBezTo>
                <a:cubicBezTo>
                  <a:pt x="173" y="402"/>
                  <a:pt x="174" y="402"/>
                  <a:pt x="174" y="400"/>
                </a:cubicBezTo>
                <a:cubicBezTo>
                  <a:pt x="173" y="397"/>
                  <a:pt x="171" y="397"/>
                  <a:pt x="169" y="395"/>
                </a:cubicBezTo>
                <a:cubicBezTo>
                  <a:pt x="168" y="394"/>
                  <a:pt x="168" y="394"/>
                  <a:pt x="167" y="393"/>
                </a:cubicBezTo>
                <a:cubicBezTo>
                  <a:pt x="166" y="391"/>
                  <a:pt x="165" y="390"/>
                  <a:pt x="165" y="388"/>
                </a:cubicBezTo>
                <a:cubicBezTo>
                  <a:pt x="169" y="388"/>
                  <a:pt x="174" y="388"/>
                  <a:pt x="177" y="390"/>
                </a:cubicBezTo>
                <a:cubicBezTo>
                  <a:pt x="177" y="390"/>
                  <a:pt x="178" y="391"/>
                  <a:pt x="177" y="392"/>
                </a:cubicBezTo>
                <a:cubicBezTo>
                  <a:pt x="179" y="393"/>
                  <a:pt x="179" y="392"/>
                  <a:pt x="180" y="393"/>
                </a:cubicBezTo>
                <a:cubicBezTo>
                  <a:pt x="181" y="394"/>
                  <a:pt x="183" y="395"/>
                  <a:pt x="184" y="395"/>
                </a:cubicBezTo>
                <a:cubicBezTo>
                  <a:pt x="184" y="397"/>
                  <a:pt x="185" y="397"/>
                  <a:pt x="187" y="398"/>
                </a:cubicBezTo>
                <a:cubicBezTo>
                  <a:pt x="189" y="398"/>
                  <a:pt x="190" y="400"/>
                  <a:pt x="191" y="400"/>
                </a:cubicBezTo>
                <a:cubicBezTo>
                  <a:pt x="192" y="401"/>
                  <a:pt x="192" y="400"/>
                  <a:pt x="193" y="401"/>
                </a:cubicBezTo>
                <a:cubicBezTo>
                  <a:pt x="194" y="401"/>
                  <a:pt x="193" y="402"/>
                  <a:pt x="194" y="402"/>
                </a:cubicBezTo>
                <a:cubicBezTo>
                  <a:pt x="196" y="403"/>
                  <a:pt x="200" y="402"/>
                  <a:pt x="201" y="402"/>
                </a:cubicBezTo>
                <a:cubicBezTo>
                  <a:pt x="204" y="402"/>
                  <a:pt x="208" y="399"/>
                  <a:pt x="210" y="402"/>
                </a:cubicBezTo>
                <a:cubicBezTo>
                  <a:pt x="210" y="403"/>
                  <a:pt x="210" y="406"/>
                  <a:pt x="210" y="407"/>
                </a:cubicBezTo>
                <a:cubicBezTo>
                  <a:pt x="209" y="409"/>
                  <a:pt x="207" y="409"/>
                  <a:pt x="206" y="411"/>
                </a:cubicBezTo>
                <a:cubicBezTo>
                  <a:pt x="206" y="412"/>
                  <a:pt x="207" y="413"/>
                  <a:pt x="208" y="414"/>
                </a:cubicBezTo>
                <a:cubicBezTo>
                  <a:pt x="209" y="415"/>
                  <a:pt x="210" y="417"/>
                  <a:pt x="212" y="417"/>
                </a:cubicBezTo>
                <a:cubicBezTo>
                  <a:pt x="213" y="418"/>
                  <a:pt x="214" y="420"/>
                  <a:pt x="215" y="421"/>
                </a:cubicBezTo>
                <a:cubicBezTo>
                  <a:pt x="217" y="422"/>
                  <a:pt x="219" y="421"/>
                  <a:pt x="220" y="421"/>
                </a:cubicBezTo>
                <a:cubicBezTo>
                  <a:pt x="221" y="422"/>
                  <a:pt x="221" y="422"/>
                  <a:pt x="222" y="423"/>
                </a:cubicBezTo>
                <a:cubicBezTo>
                  <a:pt x="222" y="423"/>
                  <a:pt x="222" y="423"/>
                  <a:pt x="223" y="423"/>
                </a:cubicBezTo>
                <a:cubicBezTo>
                  <a:pt x="225" y="424"/>
                  <a:pt x="226" y="423"/>
                  <a:pt x="227" y="424"/>
                </a:cubicBezTo>
                <a:cubicBezTo>
                  <a:pt x="229" y="424"/>
                  <a:pt x="229" y="425"/>
                  <a:pt x="231" y="426"/>
                </a:cubicBezTo>
                <a:cubicBezTo>
                  <a:pt x="233" y="426"/>
                  <a:pt x="235" y="426"/>
                  <a:pt x="237" y="427"/>
                </a:cubicBezTo>
                <a:cubicBezTo>
                  <a:pt x="239" y="427"/>
                  <a:pt x="240" y="428"/>
                  <a:pt x="243" y="428"/>
                </a:cubicBezTo>
                <a:cubicBezTo>
                  <a:pt x="243" y="429"/>
                  <a:pt x="243" y="429"/>
                  <a:pt x="243" y="429"/>
                </a:cubicBezTo>
                <a:cubicBezTo>
                  <a:pt x="245" y="429"/>
                  <a:pt x="247" y="430"/>
                  <a:pt x="249" y="431"/>
                </a:cubicBezTo>
                <a:cubicBezTo>
                  <a:pt x="253" y="433"/>
                  <a:pt x="256" y="433"/>
                  <a:pt x="260" y="434"/>
                </a:cubicBezTo>
                <a:cubicBezTo>
                  <a:pt x="257" y="440"/>
                  <a:pt x="259" y="446"/>
                  <a:pt x="264" y="449"/>
                </a:cubicBezTo>
                <a:cubicBezTo>
                  <a:pt x="267" y="451"/>
                  <a:pt x="269" y="452"/>
                  <a:pt x="269" y="455"/>
                </a:cubicBezTo>
                <a:cubicBezTo>
                  <a:pt x="269" y="457"/>
                  <a:pt x="269" y="459"/>
                  <a:pt x="269" y="460"/>
                </a:cubicBezTo>
                <a:cubicBezTo>
                  <a:pt x="268" y="462"/>
                  <a:pt x="267" y="463"/>
                  <a:pt x="268" y="465"/>
                </a:cubicBezTo>
                <a:cubicBezTo>
                  <a:pt x="268" y="465"/>
                  <a:pt x="269" y="465"/>
                  <a:pt x="270" y="465"/>
                </a:cubicBezTo>
                <a:cubicBezTo>
                  <a:pt x="271" y="465"/>
                  <a:pt x="271" y="465"/>
                  <a:pt x="271" y="466"/>
                </a:cubicBezTo>
                <a:cubicBezTo>
                  <a:pt x="272" y="467"/>
                  <a:pt x="272" y="469"/>
                  <a:pt x="272" y="470"/>
                </a:cubicBezTo>
                <a:cubicBezTo>
                  <a:pt x="273" y="473"/>
                  <a:pt x="272" y="475"/>
                  <a:pt x="276" y="475"/>
                </a:cubicBezTo>
                <a:cubicBezTo>
                  <a:pt x="279" y="476"/>
                  <a:pt x="283" y="476"/>
                  <a:pt x="286" y="475"/>
                </a:cubicBezTo>
                <a:cubicBezTo>
                  <a:pt x="290" y="475"/>
                  <a:pt x="289" y="473"/>
                  <a:pt x="289" y="469"/>
                </a:cubicBezTo>
                <a:cubicBezTo>
                  <a:pt x="290" y="466"/>
                  <a:pt x="291" y="465"/>
                  <a:pt x="294" y="464"/>
                </a:cubicBezTo>
                <a:cubicBezTo>
                  <a:pt x="296" y="464"/>
                  <a:pt x="296" y="463"/>
                  <a:pt x="298" y="463"/>
                </a:cubicBezTo>
                <a:cubicBezTo>
                  <a:pt x="298" y="463"/>
                  <a:pt x="299" y="463"/>
                  <a:pt x="299" y="462"/>
                </a:cubicBezTo>
                <a:cubicBezTo>
                  <a:pt x="301" y="462"/>
                  <a:pt x="301" y="461"/>
                  <a:pt x="302" y="460"/>
                </a:cubicBezTo>
                <a:cubicBezTo>
                  <a:pt x="304" y="458"/>
                  <a:pt x="307" y="460"/>
                  <a:pt x="307" y="463"/>
                </a:cubicBezTo>
                <a:cubicBezTo>
                  <a:pt x="307" y="464"/>
                  <a:pt x="307" y="465"/>
                  <a:pt x="308" y="466"/>
                </a:cubicBezTo>
                <a:cubicBezTo>
                  <a:pt x="309" y="467"/>
                  <a:pt x="311" y="466"/>
                  <a:pt x="311" y="468"/>
                </a:cubicBezTo>
                <a:cubicBezTo>
                  <a:pt x="312" y="468"/>
                  <a:pt x="315" y="470"/>
                  <a:pt x="315" y="471"/>
                </a:cubicBezTo>
                <a:cubicBezTo>
                  <a:pt x="316" y="472"/>
                  <a:pt x="316" y="473"/>
                  <a:pt x="316" y="473"/>
                </a:cubicBezTo>
                <a:cubicBezTo>
                  <a:pt x="317" y="474"/>
                  <a:pt x="318" y="475"/>
                  <a:pt x="318" y="476"/>
                </a:cubicBezTo>
                <a:cubicBezTo>
                  <a:pt x="319" y="477"/>
                  <a:pt x="319" y="477"/>
                  <a:pt x="319" y="479"/>
                </a:cubicBezTo>
                <a:cubicBezTo>
                  <a:pt x="319" y="481"/>
                  <a:pt x="319" y="483"/>
                  <a:pt x="319" y="485"/>
                </a:cubicBezTo>
                <a:cubicBezTo>
                  <a:pt x="319" y="487"/>
                  <a:pt x="319" y="486"/>
                  <a:pt x="321" y="487"/>
                </a:cubicBezTo>
                <a:cubicBezTo>
                  <a:pt x="321" y="488"/>
                  <a:pt x="322" y="488"/>
                  <a:pt x="323" y="488"/>
                </a:cubicBezTo>
                <a:cubicBezTo>
                  <a:pt x="323" y="489"/>
                  <a:pt x="324" y="490"/>
                  <a:pt x="325" y="490"/>
                </a:cubicBezTo>
                <a:cubicBezTo>
                  <a:pt x="326" y="491"/>
                  <a:pt x="326" y="491"/>
                  <a:pt x="327" y="491"/>
                </a:cubicBezTo>
                <a:cubicBezTo>
                  <a:pt x="328" y="491"/>
                  <a:pt x="329" y="492"/>
                  <a:pt x="329" y="493"/>
                </a:cubicBezTo>
                <a:cubicBezTo>
                  <a:pt x="331" y="493"/>
                  <a:pt x="333" y="493"/>
                  <a:pt x="334" y="493"/>
                </a:cubicBezTo>
                <a:cubicBezTo>
                  <a:pt x="334" y="491"/>
                  <a:pt x="334" y="490"/>
                  <a:pt x="334" y="488"/>
                </a:cubicBezTo>
                <a:cubicBezTo>
                  <a:pt x="334" y="485"/>
                  <a:pt x="335" y="484"/>
                  <a:pt x="338" y="483"/>
                </a:cubicBezTo>
                <a:cubicBezTo>
                  <a:pt x="341" y="480"/>
                  <a:pt x="345" y="482"/>
                  <a:pt x="349" y="481"/>
                </a:cubicBezTo>
                <a:cubicBezTo>
                  <a:pt x="350" y="479"/>
                  <a:pt x="349" y="478"/>
                  <a:pt x="349" y="476"/>
                </a:cubicBezTo>
                <a:cubicBezTo>
                  <a:pt x="351" y="476"/>
                  <a:pt x="354" y="476"/>
                  <a:pt x="356" y="476"/>
                </a:cubicBezTo>
                <a:cubicBezTo>
                  <a:pt x="359" y="476"/>
                  <a:pt x="361" y="473"/>
                  <a:pt x="365" y="473"/>
                </a:cubicBezTo>
                <a:cubicBezTo>
                  <a:pt x="366" y="474"/>
                  <a:pt x="366" y="475"/>
                  <a:pt x="368" y="475"/>
                </a:cubicBezTo>
                <a:cubicBezTo>
                  <a:pt x="369" y="476"/>
                  <a:pt x="370" y="475"/>
                  <a:pt x="371" y="475"/>
                </a:cubicBezTo>
                <a:cubicBezTo>
                  <a:pt x="373" y="476"/>
                  <a:pt x="374" y="479"/>
                  <a:pt x="376" y="480"/>
                </a:cubicBezTo>
                <a:cubicBezTo>
                  <a:pt x="376" y="480"/>
                  <a:pt x="378" y="480"/>
                  <a:pt x="378" y="480"/>
                </a:cubicBezTo>
                <a:cubicBezTo>
                  <a:pt x="379" y="481"/>
                  <a:pt x="380" y="481"/>
                  <a:pt x="381" y="481"/>
                </a:cubicBezTo>
                <a:cubicBezTo>
                  <a:pt x="381" y="482"/>
                  <a:pt x="381" y="483"/>
                  <a:pt x="382" y="483"/>
                </a:cubicBezTo>
                <a:cubicBezTo>
                  <a:pt x="382" y="483"/>
                  <a:pt x="385" y="483"/>
                  <a:pt x="385" y="483"/>
                </a:cubicBezTo>
                <a:cubicBezTo>
                  <a:pt x="386" y="483"/>
                  <a:pt x="389" y="481"/>
                  <a:pt x="389" y="480"/>
                </a:cubicBezTo>
                <a:cubicBezTo>
                  <a:pt x="390" y="478"/>
                  <a:pt x="389" y="477"/>
                  <a:pt x="390" y="475"/>
                </a:cubicBezTo>
                <a:cubicBezTo>
                  <a:pt x="391" y="474"/>
                  <a:pt x="392" y="473"/>
                  <a:pt x="393" y="473"/>
                </a:cubicBezTo>
                <a:cubicBezTo>
                  <a:pt x="395" y="473"/>
                  <a:pt x="398" y="475"/>
                  <a:pt x="399" y="471"/>
                </a:cubicBezTo>
                <a:cubicBezTo>
                  <a:pt x="399" y="471"/>
                  <a:pt x="400" y="470"/>
                  <a:pt x="401" y="470"/>
                </a:cubicBezTo>
                <a:cubicBezTo>
                  <a:pt x="402" y="470"/>
                  <a:pt x="402" y="471"/>
                  <a:pt x="403" y="471"/>
                </a:cubicBezTo>
                <a:cubicBezTo>
                  <a:pt x="405" y="471"/>
                  <a:pt x="408" y="471"/>
                  <a:pt x="410" y="471"/>
                </a:cubicBezTo>
                <a:cubicBezTo>
                  <a:pt x="413" y="472"/>
                  <a:pt x="417" y="473"/>
                  <a:pt x="420" y="474"/>
                </a:cubicBezTo>
                <a:cubicBezTo>
                  <a:pt x="422" y="475"/>
                  <a:pt x="423" y="476"/>
                  <a:pt x="425" y="477"/>
                </a:cubicBezTo>
                <a:cubicBezTo>
                  <a:pt x="426" y="478"/>
                  <a:pt x="425" y="478"/>
                  <a:pt x="427" y="479"/>
                </a:cubicBezTo>
                <a:cubicBezTo>
                  <a:pt x="428" y="479"/>
                  <a:pt x="429" y="478"/>
                  <a:pt x="430" y="478"/>
                </a:cubicBezTo>
                <a:cubicBezTo>
                  <a:pt x="431" y="479"/>
                  <a:pt x="432" y="480"/>
                  <a:pt x="433" y="481"/>
                </a:cubicBezTo>
                <a:cubicBezTo>
                  <a:pt x="433" y="482"/>
                  <a:pt x="433" y="482"/>
                  <a:pt x="434" y="483"/>
                </a:cubicBezTo>
                <a:cubicBezTo>
                  <a:pt x="434" y="483"/>
                  <a:pt x="435" y="485"/>
                  <a:pt x="435" y="485"/>
                </a:cubicBezTo>
                <a:cubicBezTo>
                  <a:pt x="436" y="485"/>
                  <a:pt x="436" y="485"/>
                  <a:pt x="437" y="485"/>
                </a:cubicBezTo>
                <a:cubicBezTo>
                  <a:pt x="439" y="486"/>
                  <a:pt x="441" y="487"/>
                  <a:pt x="442" y="488"/>
                </a:cubicBezTo>
                <a:cubicBezTo>
                  <a:pt x="444" y="489"/>
                  <a:pt x="444" y="489"/>
                  <a:pt x="445" y="490"/>
                </a:cubicBezTo>
                <a:cubicBezTo>
                  <a:pt x="446" y="492"/>
                  <a:pt x="447" y="492"/>
                  <a:pt x="448" y="493"/>
                </a:cubicBezTo>
                <a:cubicBezTo>
                  <a:pt x="452" y="494"/>
                  <a:pt x="455" y="494"/>
                  <a:pt x="459" y="496"/>
                </a:cubicBezTo>
                <a:cubicBezTo>
                  <a:pt x="460" y="496"/>
                  <a:pt x="462" y="497"/>
                  <a:pt x="464" y="498"/>
                </a:cubicBezTo>
                <a:cubicBezTo>
                  <a:pt x="464" y="498"/>
                  <a:pt x="465" y="499"/>
                  <a:pt x="466" y="499"/>
                </a:cubicBezTo>
                <a:cubicBezTo>
                  <a:pt x="466" y="500"/>
                  <a:pt x="467" y="500"/>
                  <a:pt x="468" y="500"/>
                </a:cubicBezTo>
                <a:cubicBezTo>
                  <a:pt x="470" y="501"/>
                  <a:pt x="471" y="503"/>
                  <a:pt x="474" y="503"/>
                </a:cubicBezTo>
                <a:cubicBezTo>
                  <a:pt x="475" y="503"/>
                  <a:pt x="476" y="503"/>
                  <a:pt x="477" y="503"/>
                </a:cubicBezTo>
                <a:cubicBezTo>
                  <a:pt x="478" y="503"/>
                  <a:pt x="478" y="504"/>
                  <a:pt x="479" y="505"/>
                </a:cubicBezTo>
                <a:cubicBezTo>
                  <a:pt x="481" y="505"/>
                  <a:pt x="485" y="505"/>
                  <a:pt x="487" y="505"/>
                </a:cubicBezTo>
                <a:cubicBezTo>
                  <a:pt x="488" y="502"/>
                  <a:pt x="485" y="500"/>
                  <a:pt x="485" y="497"/>
                </a:cubicBezTo>
                <a:cubicBezTo>
                  <a:pt x="484" y="497"/>
                  <a:pt x="484" y="497"/>
                  <a:pt x="483" y="496"/>
                </a:cubicBezTo>
                <a:cubicBezTo>
                  <a:pt x="483" y="496"/>
                  <a:pt x="483" y="495"/>
                  <a:pt x="482" y="495"/>
                </a:cubicBezTo>
                <a:cubicBezTo>
                  <a:pt x="482" y="495"/>
                  <a:pt x="481" y="495"/>
                  <a:pt x="480" y="495"/>
                </a:cubicBezTo>
                <a:cubicBezTo>
                  <a:pt x="476" y="494"/>
                  <a:pt x="477" y="489"/>
                  <a:pt x="477" y="486"/>
                </a:cubicBezTo>
                <a:cubicBezTo>
                  <a:pt x="477" y="484"/>
                  <a:pt x="478" y="481"/>
                  <a:pt x="477" y="479"/>
                </a:cubicBezTo>
                <a:cubicBezTo>
                  <a:pt x="476" y="479"/>
                  <a:pt x="476" y="478"/>
                  <a:pt x="475" y="478"/>
                </a:cubicBezTo>
                <a:cubicBezTo>
                  <a:pt x="475" y="477"/>
                  <a:pt x="475" y="475"/>
                  <a:pt x="475" y="474"/>
                </a:cubicBezTo>
                <a:cubicBezTo>
                  <a:pt x="475" y="472"/>
                  <a:pt x="474" y="471"/>
                  <a:pt x="473" y="468"/>
                </a:cubicBezTo>
                <a:cubicBezTo>
                  <a:pt x="473" y="467"/>
                  <a:pt x="473" y="467"/>
                  <a:pt x="473" y="466"/>
                </a:cubicBezTo>
                <a:cubicBezTo>
                  <a:pt x="473" y="465"/>
                  <a:pt x="473" y="464"/>
                  <a:pt x="473" y="464"/>
                </a:cubicBezTo>
                <a:cubicBezTo>
                  <a:pt x="473" y="462"/>
                  <a:pt x="473" y="464"/>
                  <a:pt x="474" y="462"/>
                </a:cubicBezTo>
                <a:cubicBezTo>
                  <a:pt x="476" y="461"/>
                  <a:pt x="477" y="459"/>
                  <a:pt x="478" y="458"/>
                </a:cubicBezTo>
                <a:cubicBezTo>
                  <a:pt x="480" y="457"/>
                  <a:pt x="481" y="457"/>
                  <a:pt x="482" y="455"/>
                </a:cubicBezTo>
                <a:cubicBezTo>
                  <a:pt x="483" y="455"/>
                  <a:pt x="484" y="454"/>
                  <a:pt x="484" y="453"/>
                </a:cubicBezTo>
                <a:cubicBezTo>
                  <a:pt x="485" y="451"/>
                  <a:pt x="487" y="448"/>
                  <a:pt x="488" y="445"/>
                </a:cubicBezTo>
                <a:cubicBezTo>
                  <a:pt x="491" y="440"/>
                  <a:pt x="494" y="436"/>
                  <a:pt x="497" y="431"/>
                </a:cubicBezTo>
                <a:cubicBezTo>
                  <a:pt x="498" y="429"/>
                  <a:pt x="499" y="427"/>
                  <a:pt x="500" y="426"/>
                </a:cubicBezTo>
                <a:cubicBezTo>
                  <a:pt x="500" y="426"/>
                  <a:pt x="500" y="425"/>
                  <a:pt x="500" y="424"/>
                </a:cubicBezTo>
                <a:cubicBezTo>
                  <a:pt x="500" y="424"/>
                  <a:pt x="500" y="423"/>
                  <a:pt x="501" y="423"/>
                </a:cubicBezTo>
                <a:cubicBezTo>
                  <a:pt x="501" y="421"/>
                  <a:pt x="501" y="419"/>
                  <a:pt x="502" y="419"/>
                </a:cubicBezTo>
                <a:cubicBezTo>
                  <a:pt x="503" y="417"/>
                  <a:pt x="505" y="417"/>
                  <a:pt x="506" y="416"/>
                </a:cubicBezTo>
                <a:cubicBezTo>
                  <a:pt x="508" y="412"/>
                  <a:pt x="512" y="410"/>
                  <a:pt x="514" y="406"/>
                </a:cubicBezTo>
                <a:cubicBezTo>
                  <a:pt x="517" y="403"/>
                  <a:pt x="521" y="398"/>
                  <a:pt x="525" y="396"/>
                </a:cubicBezTo>
                <a:cubicBezTo>
                  <a:pt x="530" y="392"/>
                  <a:pt x="536" y="390"/>
                  <a:pt x="542" y="390"/>
                </a:cubicBezTo>
                <a:cubicBezTo>
                  <a:pt x="544" y="390"/>
                  <a:pt x="550" y="391"/>
                  <a:pt x="551" y="390"/>
                </a:cubicBezTo>
                <a:cubicBezTo>
                  <a:pt x="553" y="389"/>
                  <a:pt x="552" y="385"/>
                  <a:pt x="552" y="382"/>
                </a:cubicBezTo>
                <a:cubicBezTo>
                  <a:pt x="552" y="383"/>
                  <a:pt x="552" y="383"/>
                  <a:pt x="551" y="384"/>
                </a:cubicBezTo>
                <a:cubicBezTo>
                  <a:pt x="551" y="383"/>
                  <a:pt x="552" y="382"/>
                  <a:pt x="552" y="382"/>
                </a:cubicBezTo>
                <a:cubicBezTo>
                  <a:pt x="552" y="377"/>
                  <a:pt x="552" y="372"/>
                  <a:pt x="552" y="367"/>
                </a:cubicBezTo>
                <a:cubicBezTo>
                  <a:pt x="552" y="365"/>
                  <a:pt x="552" y="364"/>
                  <a:pt x="551" y="362"/>
                </a:cubicBezTo>
                <a:cubicBezTo>
                  <a:pt x="550" y="361"/>
                  <a:pt x="548" y="360"/>
                  <a:pt x="548" y="360"/>
                </a:cubicBezTo>
                <a:cubicBezTo>
                  <a:pt x="547" y="360"/>
                  <a:pt x="545" y="359"/>
                  <a:pt x="545" y="359"/>
                </a:cubicBezTo>
                <a:cubicBezTo>
                  <a:pt x="541" y="354"/>
                  <a:pt x="556" y="355"/>
                  <a:pt x="556" y="355"/>
                </a:cubicBezTo>
                <a:cubicBezTo>
                  <a:pt x="557" y="354"/>
                  <a:pt x="557" y="353"/>
                  <a:pt x="557" y="352"/>
                </a:cubicBezTo>
              </a:path>
            </a:pathLst>
          </a:custGeom>
          <a:solidFill>
            <a:srgbClr val="FFFF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9" name="Freeform 28"/>
          <p:cNvSpPr>
            <a:spLocks noEditPoints="1"/>
          </p:cNvSpPr>
          <p:nvPr/>
        </p:nvSpPr>
        <p:spPr bwMode="auto">
          <a:xfrm>
            <a:off x="7519985" y="4248625"/>
            <a:ext cx="687241" cy="384917"/>
          </a:xfrm>
          <a:custGeom>
            <a:avLst/>
            <a:gdLst/>
            <a:ahLst/>
            <a:cxnLst>
              <a:cxn ang="0">
                <a:pos x="261" y="202"/>
              </a:cxn>
              <a:cxn ang="0">
                <a:pos x="275" y="194"/>
              </a:cxn>
              <a:cxn ang="0">
                <a:pos x="288" y="192"/>
              </a:cxn>
              <a:cxn ang="0">
                <a:pos x="306" y="190"/>
              </a:cxn>
              <a:cxn ang="0">
                <a:pos x="322" y="178"/>
              </a:cxn>
              <a:cxn ang="0">
                <a:pos x="334" y="162"/>
              </a:cxn>
              <a:cxn ang="0">
                <a:pos x="344" y="152"/>
              </a:cxn>
              <a:cxn ang="0">
                <a:pos x="354" y="140"/>
              </a:cxn>
              <a:cxn ang="0">
                <a:pos x="368" y="137"/>
              </a:cxn>
              <a:cxn ang="0">
                <a:pos x="373" y="135"/>
              </a:cxn>
              <a:cxn ang="0">
                <a:pos x="354" y="101"/>
              </a:cxn>
              <a:cxn ang="0">
                <a:pos x="332" y="94"/>
              </a:cxn>
              <a:cxn ang="0">
                <a:pos x="317" y="87"/>
              </a:cxn>
              <a:cxn ang="0">
                <a:pos x="306" y="72"/>
              </a:cxn>
              <a:cxn ang="0">
                <a:pos x="289" y="65"/>
              </a:cxn>
              <a:cxn ang="0">
                <a:pos x="272" y="63"/>
              </a:cxn>
              <a:cxn ang="0">
                <a:pos x="268" y="76"/>
              </a:cxn>
              <a:cxn ang="0">
                <a:pos x="252" y="82"/>
              </a:cxn>
              <a:cxn ang="0">
                <a:pos x="242" y="66"/>
              </a:cxn>
              <a:cxn ang="0">
                <a:pos x="241" y="48"/>
              </a:cxn>
              <a:cxn ang="0">
                <a:pos x="232" y="40"/>
              </a:cxn>
              <a:cxn ang="0">
                <a:pos x="218" y="35"/>
              </a:cxn>
              <a:cxn ang="0">
                <a:pos x="193" y="26"/>
              </a:cxn>
              <a:cxn ang="0">
                <a:pos x="181" y="10"/>
              </a:cxn>
              <a:cxn ang="0">
                <a:pos x="157" y="13"/>
              </a:cxn>
              <a:cxn ang="0">
                <a:pos x="145" y="19"/>
              </a:cxn>
              <a:cxn ang="0">
                <a:pos x="137" y="4"/>
              </a:cxn>
              <a:cxn ang="0">
                <a:pos x="126" y="9"/>
              </a:cxn>
              <a:cxn ang="0">
                <a:pos x="115" y="20"/>
              </a:cxn>
              <a:cxn ang="0">
                <a:pos x="102" y="26"/>
              </a:cxn>
              <a:cxn ang="0">
                <a:pos x="86" y="30"/>
              </a:cxn>
              <a:cxn ang="0">
                <a:pos x="78" y="41"/>
              </a:cxn>
              <a:cxn ang="0">
                <a:pos x="71" y="41"/>
              </a:cxn>
              <a:cxn ang="0">
                <a:pos x="61" y="48"/>
              </a:cxn>
              <a:cxn ang="0">
                <a:pos x="51" y="56"/>
              </a:cxn>
              <a:cxn ang="0">
                <a:pos x="39" y="55"/>
              </a:cxn>
              <a:cxn ang="0">
                <a:pos x="28" y="59"/>
              </a:cxn>
              <a:cxn ang="0">
                <a:pos x="15" y="73"/>
              </a:cxn>
              <a:cxn ang="0">
                <a:pos x="11" y="75"/>
              </a:cxn>
              <a:cxn ang="0">
                <a:pos x="2" y="68"/>
              </a:cxn>
              <a:cxn ang="0">
                <a:pos x="11" y="88"/>
              </a:cxn>
              <a:cxn ang="0">
                <a:pos x="23" y="102"/>
              </a:cxn>
              <a:cxn ang="0">
                <a:pos x="18" y="117"/>
              </a:cxn>
              <a:cxn ang="0">
                <a:pos x="29" y="137"/>
              </a:cxn>
              <a:cxn ang="0">
                <a:pos x="40" y="148"/>
              </a:cxn>
              <a:cxn ang="0">
                <a:pos x="54" y="164"/>
              </a:cxn>
              <a:cxn ang="0">
                <a:pos x="66" y="171"/>
              </a:cxn>
              <a:cxn ang="0">
                <a:pos x="83" y="186"/>
              </a:cxn>
              <a:cxn ang="0">
                <a:pos x="91" y="194"/>
              </a:cxn>
              <a:cxn ang="0">
                <a:pos x="102" y="207"/>
              </a:cxn>
              <a:cxn ang="0">
                <a:pos x="114" y="210"/>
              </a:cxn>
              <a:cxn ang="0">
                <a:pos x="127" y="208"/>
              </a:cxn>
              <a:cxn ang="0">
                <a:pos x="136" y="207"/>
              </a:cxn>
              <a:cxn ang="0">
                <a:pos x="151" y="192"/>
              </a:cxn>
              <a:cxn ang="0">
                <a:pos x="157" y="175"/>
              </a:cxn>
              <a:cxn ang="0">
                <a:pos x="172" y="178"/>
              </a:cxn>
              <a:cxn ang="0">
                <a:pos x="194" y="187"/>
              </a:cxn>
              <a:cxn ang="0">
                <a:pos x="215" y="196"/>
              </a:cxn>
              <a:cxn ang="0">
                <a:pos x="238" y="193"/>
              </a:cxn>
              <a:cxn ang="0">
                <a:pos x="254" y="200"/>
              </a:cxn>
              <a:cxn ang="0">
                <a:pos x="261" y="202"/>
              </a:cxn>
            </a:cxnLst>
            <a:rect l="0" t="0" r="r" b="b"/>
            <a:pathLst>
              <a:path w="375" h="210">
                <a:moveTo>
                  <a:pt x="159" y="8"/>
                </a:moveTo>
                <a:cubicBezTo>
                  <a:pt x="159" y="8"/>
                  <a:pt x="159" y="8"/>
                  <a:pt x="159" y="8"/>
                </a:cubicBezTo>
                <a:cubicBezTo>
                  <a:pt x="159" y="8"/>
                  <a:pt x="159" y="7"/>
                  <a:pt x="159" y="7"/>
                </a:cubicBezTo>
                <a:cubicBezTo>
                  <a:pt x="159" y="7"/>
                  <a:pt x="159" y="8"/>
                  <a:pt x="159" y="8"/>
                </a:cubicBezTo>
                <a:moveTo>
                  <a:pt x="261" y="202"/>
                </a:moveTo>
                <a:cubicBezTo>
                  <a:pt x="262" y="202"/>
                  <a:pt x="263" y="203"/>
                  <a:pt x="264" y="202"/>
                </a:cubicBezTo>
                <a:cubicBezTo>
                  <a:pt x="267" y="202"/>
                  <a:pt x="268" y="201"/>
                  <a:pt x="270" y="200"/>
                </a:cubicBezTo>
                <a:cubicBezTo>
                  <a:pt x="271" y="199"/>
                  <a:pt x="271" y="198"/>
                  <a:pt x="272" y="197"/>
                </a:cubicBezTo>
                <a:cubicBezTo>
                  <a:pt x="272" y="196"/>
                  <a:pt x="273" y="196"/>
                  <a:pt x="273" y="196"/>
                </a:cubicBezTo>
                <a:cubicBezTo>
                  <a:pt x="274" y="195"/>
                  <a:pt x="274" y="194"/>
                  <a:pt x="275" y="194"/>
                </a:cubicBezTo>
                <a:cubicBezTo>
                  <a:pt x="276" y="193"/>
                  <a:pt x="277" y="192"/>
                  <a:pt x="278" y="191"/>
                </a:cubicBezTo>
                <a:cubicBezTo>
                  <a:pt x="279" y="191"/>
                  <a:pt x="279" y="189"/>
                  <a:pt x="280" y="188"/>
                </a:cubicBezTo>
                <a:cubicBezTo>
                  <a:pt x="282" y="188"/>
                  <a:pt x="282" y="189"/>
                  <a:pt x="282" y="190"/>
                </a:cubicBezTo>
                <a:cubicBezTo>
                  <a:pt x="283" y="190"/>
                  <a:pt x="284" y="190"/>
                  <a:pt x="285" y="191"/>
                </a:cubicBezTo>
                <a:cubicBezTo>
                  <a:pt x="286" y="191"/>
                  <a:pt x="287" y="192"/>
                  <a:pt x="288" y="192"/>
                </a:cubicBezTo>
                <a:cubicBezTo>
                  <a:pt x="292" y="194"/>
                  <a:pt x="296" y="193"/>
                  <a:pt x="300" y="192"/>
                </a:cubicBezTo>
                <a:cubicBezTo>
                  <a:pt x="301" y="192"/>
                  <a:pt x="302" y="193"/>
                  <a:pt x="303" y="192"/>
                </a:cubicBezTo>
                <a:cubicBezTo>
                  <a:pt x="303" y="192"/>
                  <a:pt x="303" y="192"/>
                  <a:pt x="303" y="191"/>
                </a:cubicBezTo>
                <a:cubicBezTo>
                  <a:pt x="303" y="191"/>
                  <a:pt x="304" y="191"/>
                  <a:pt x="304" y="191"/>
                </a:cubicBezTo>
                <a:cubicBezTo>
                  <a:pt x="305" y="190"/>
                  <a:pt x="305" y="190"/>
                  <a:pt x="306" y="190"/>
                </a:cubicBezTo>
                <a:cubicBezTo>
                  <a:pt x="308" y="189"/>
                  <a:pt x="310" y="188"/>
                  <a:pt x="311" y="187"/>
                </a:cubicBezTo>
                <a:cubicBezTo>
                  <a:pt x="312" y="186"/>
                  <a:pt x="314" y="185"/>
                  <a:pt x="315" y="184"/>
                </a:cubicBezTo>
                <a:cubicBezTo>
                  <a:pt x="316" y="184"/>
                  <a:pt x="317" y="183"/>
                  <a:pt x="318" y="182"/>
                </a:cubicBezTo>
                <a:cubicBezTo>
                  <a:pt x="319" y="181"/>
                  <a:pt x="319" y="181"/>
                  <a:pt x="319" y="180"/>
                </a:cubicBezTo>
                <a:cubicBezTo>
                  <a:pt x="320" y="179"/>
                  <a:pt x="320" y="179"/>
                  <a:pt x="322" y="178"/>
                </a:cubicBezTo>
                <a:cubicBezTo>
                  <a:pt x="323" y="178"/>
                  <a:pt x="323" y="178"/>
                  <a:pt x="324" y="178"/>
                </a:cubicBezTo>
                <a:cubicBezTo>
                  <a:pt x="325" y="177"/>
                  <a:pt x="326" y="178"/>
                  <a:pt x="326" y="178"/>
                </a:cubicBezTo>
                <a:cubicBezTo>
                  <a:pt x="327" y="177"/>
                  <a:pt x="327" y="176"/>
                  <a:pt x="327" y="175"/>
                </a:cubicBezTo>
                <a:cubicBezTo>
                  <a:pt x="329" y="173"/>
                  <a:pt x="331" y="171"/>
                  <a:pt x="331" y="168"/>
                </a:cubicBezTo>
                <a:cubicBezTo>
                  <a:pt x="331" y="165"/>
                  <a:pt x="333" y="164"/>
                  <a:pt x="334" y="162"/>
                </a:cubicBezTo>
                <a:cubicBezTo>
                  <a:pt x="334" y="161"/>
                  <a:pt x="334" y="159"/>
                  <a:pt x="334" y="159"/>
                </a:cubicBezTo>
                <a:cubicBezTo>
                  <a:pt x="335" y="158"/>
                  <a:pt x="335" y="157"/>
                  <a:pt x="336" y="156"/>
                </a:cubicBezTo>
                <a:cubicBezTo>
                  <a:pt x="336" y="155"/>
                  <a:pt x="336" y="153"/>
                  <a:pt x="337" y="153"/>
                </a:cubicBezTo>
                <a:cubicBezTo>
                  <a:pt x="338" y="153"/>
                  <a:pt x="340" y="153"/>
                  <a:pt x="341" y="153"/>
                </a:cubicBezTo>
                <a:cubicBezTo>
                  <a:pt x="342" y="153"/>
                  <a:pt x="343" y="152"/>
                  <a:pt x="344" y="152"/>
                </a:cubicBezTo>
                <a:cubicBezTo>
                  <a:pt x="344" y="151"/>
                  <a:pt x="345" y="150"/>
                  <a:pt x="345" y="150"/>
                </a:cubicBezTo>
                <a:cubicBezTo>
                  <a:pt x="345" y="149"/>
                  <a:pt x="345" y="149"/>
                  <a:pt x="346" y="149"/>
                </a:cubicBezTo>
                <a:cubicBezTo>
                  <a:pt x="347" y="147"/>
                  <a:pt x="347" y="145"/>
                  <a:pt x="350" y="143"/>
                </a:cubicBezTo>
                <a:cubicBezTo>
                  <a:pt x="351" y="143"/>
                  <a:pt x="352" y="143"/>
                  <a:pt x="352" y="142"/>
                </a:cubicBezTo>
                <a:cubicBezTo>
                  <a:pt x="353" y="141"/>
                  <a:pt x="353" y="141"/>
                  <a:pt x="354" y="140"/>
                </a:cubicBezTo>
                <a:cubicBezTo>
                  <a:pt x="355" y="140"/>
                  <a:pt x="356" y="139"/>
                  <a:pt x="357" y="138"/>
                </a:cubicBezTo>
                <a:cubicBezTo>
                  <a:pt x="358" y="137"/>
                  <a:pt x="357" y="136"/>
                  <a:pt x="359" y="136"/>
                </a:cubicBezTo>
                <a:cubicBezTo>
                  <a:pt x="360" y="136"/>
                  <a:pt x="361" y="137"/>
                  <a:pt x="363" y="138"/>
                </a:cubicBezTo>
                <a:cubicBezTo>
                  <a:pt x="364" y="138"/>
                  <a:pt x="365" y="138"/>
                  <a:pt x="366" y="137"/>
                </a:cubicBezTo>
                <a:cubicBezTo>
                  <a:pt x="368" y="137"/>
                  <a:pt x="367" y="137"/>
                  <a:pt x="368" y="137"/>
                </a:cubicBezTo>
                <a:cubicBezTo>
                  <a:pt x="369" y="136"/>
                  <a:pt x="369" y="136"/>
                  <a:pt x="370" y="136"/>
                </a:cubicBezTo>
                <a:cubicBezTo>
                  <a:pt x="371" y="135"/>
                  <a:pt x="373" y="135"/>
                  <a:pt x="375" y="135"/>
                </a:cubicBezTo>
                <a:cubicBezTo>
                  <a:pt x="375" y="135"/>
                  <a:pt x="375" y="135"/>
                  <a:pt x="375" y="135"/>
                </a:cubicBezTo>
                <a:cubicBezTo>
                  <a:pt x="375" y="135"/>
                  <a:pt x="375" y="135"/>
                  <a:pt x="375" y="135"/>
                </a:cubicBezTo>
                <a:cubicBezTo>
                  <a:pt x="374" y="135"/>
                  <a:pt x="373" y="135"/>
                  <a:pt x="373" y="135"/>
                </a:cubicBezTo>
                <a:cubicBezTo>
                  <a:pt x="372" y="133"/>
                  <a:pt x="373" y="132"/>
                  <a:pt x="374" y="130"/>
                </a:cubicBezTo>
                <a:cubicBezTo>
                  <a:pt x="374" y="129"/>
                  <a:pt x="374" y="127"/>
                  <a:pt x="374" y="125"/>
                </a:cubicBezTo>
                <a:cubicBezTo>
                  <a:pt x="374" y="122"/>
                  <a:pt x="372" y="121"/>
                  <a:pt x="369" y="119"/>
                </a:cubicBezTo>
                <a:cubicBezTo>
                  <a:pt x="364" y="116"/>
                  <a:pt x="362" y="110"/>
                  <a:pt x="365" y="104"/>
                </a:cubicBezTo>
                <a:cubicBezTo>
                  <a:pt x="361" y="103"/>
                  <a:pt x="358" y="103"/>
                  <a:pt x="354" y="101"/>
                </a:cubicBezTo>
                <a:cubicBezTo>
                  <a:pt x="352" y="100"/>
                  <a:pt x="350" y="99"/>
                  <a:pt x="348" y="99"/>
                </a:cubicBezTo>
                <a:cubicBezTo>
                  <a:pt x="348" y="99"/>
                  <a:pt x="348" y="99"/>
                  <a:pt x="348" y="98"/>
                </a:cubicBezTo>
                <a:cubicBezTo>
                  <a:pt x="345" y="98"/>
                  <a:pt x="344" y="97"/>
                  <a:pt x="342" y="97"/>
                </a:cubicBezTo>
                <a:cubicBezTo>
                  <a:pt x="340" y="96"/>
                  <a:pt x="338" y="96"/>
                  <a:pt x="336" y="96"/>
                </a:cubicBezTo>
                <a:cubicBezTo>
                  <a:pt x="334" y="95"/>
                  <a:pt x="334" y="94"/>
                  <a:pt x="332" y="94"/>
                </a:cubicBezTo>
                <a:cubicBezTo>
                  <a:pt x="331" y="93"/>
                  <a:pt x="330" y="94"/>
                  <a:pt x="328" y="93"/>
                </a:cubicBezTo>
                <a:cubicBezTo>
                  <a:pt x="327" y="93"/>
                  <a:pt x="327" y="93"/>
                  <a:pt x="327" y="93"/>
                </a:cubicBezTo>
                <a:cubicBezTo>
                  <a:pt x="326" y="92"/>
                  <a:pt x="326" y="92"/>
                  <a:pt x="325" y="91"/>
                </a:cubicBezTo>
                <a:cubicBezTo>
                  <a:pt x="324" y="91"/>
                  <a:pt x="322" y="92"/>
                  <a:pt x="320" y="91"/>
                </a:cubicBezTo>
                <a:cubicBezTo>
                  <a:pt x="319" y="90"/>
                  <a:pt x="318" y="88"/>
                  <a:pt x="317" y="87"/>
                </a:cubicBezTo>
                <a:cubicBezTo>
                  <a:pt x="315" y="87"/>
                  <a:pt x="314" y="85"/>
                  <a:pt x="313" y="84"/>
                </a:cubicBezTo>
                <a:cubicBezTo>
                  <a:pt x="312" y="83"/>
                  <a:pt x="311" y="82"/>
                  <a:pt x="311" y="81"/>
                </a:cubicBezTo>
                <a:cubicBezTo>
                  <a:pt x="312" y="79"/>
                  <a:pt x="314" y="79"/>
                  <a:pt x="315" y="77"/>
                </a:cubicBezTo>
                <a:cubicBezTo>
                  <a:pt x="315" y="76"/>
                  <a:pt x="315" y="73"/>
                  <a:pt x="315" y="72"/>
                </a:cubicBezTo>
                <a:cubicBezTo>
                  <a:pt x="313" y="69"/>
                  <a:pt x="309" y="72"/>
                  <a:pt x="306" y="72"/>
                </a:cubicBezTo>
                <a:cubicBezTo>
                  <a:pt x="305" y="72"/>
                  <a:pt x="301" y="73"/>
                  <a:pt x="299" y="72"/>
                </a:cubicBezTo>
                <a:cubicBezTo>
                  <a:pt x="298" y="72"/>
                  <a:pt x="299" y="71"/>
                  <a:pt x="298" y="71"/>
                </a:cubicBezTo>
                <a:cubicBezTo>
                  <a:pt x="297" y="70"/>
                  <a:pt x="297" y="71"/>
                  <a:pt x="296" y="70"/>
                </a:cubicBezTo>
                <a:cubicBezTo>
                  <a:pt x="295" y="70"/>
                  <a:pt x="294" y="68"/>
                  <a:pt x="292" y="68"/>
                </a:cubicBezTo>
                <a:cubicBezTo>
                  <a:pt x="290" y="67"/>
                  <a:pt x="289" y="67"/>
                  <a:pt x="289" y="65"/>
                </a:cubicBezTo>
                <a:cubicBezTo>
                  <a:pt x="288" y="65"/>
                  <a:pt x="286" y="64"/>
                  <a:pt x="285" y="63"/>
                </a:cubicBezTo>
                <a:cubicBezTo>
                  <a:pt x="284" y="62"/>
                  <a:pt x="284" y="63"/>
                  <a:pt x="282" y="62"/>
                </a:cubicBezTo>
                <a:cubicBezTo>
                  <a:pt x="283" y="61"/>
                  <a:pt x="282" y="60"/>
                  <a:pt x="282" y="60"/>
                </a:cubicBezTo>
                <a:cubicBezTo>
                  <a:pt x="279" y="58"/>
                  <a:pt x="274" y="58"/>
                  <a:pt x="270" y="58"/>
                </a:cubicBezTo>
                <a:cubicBezTo>
                  <a:pt x="270" y="60"/>
                  <a:pt x="271" y="61"/>
                  <a:pt x="272" y="63"/>
                </a:cubicBezTo>
                <a:cubicBezTo>
                  <a:pt x="273" y="64"/>
                  <a:pt x="273" y="64"/>
                  <a:pt x="274" y="65"/>
                </a:cubicBezTo>
                <a:cubicBezTo>
                  <a:pt x="276" y="67"/>
                  <a:pt x="278" y="67"/>
                  <a:pt x="279" y="70"/>
                </a:cubicBezTo>
                <a:cubicBezTo>
                  <a:pt x="279" y="72"/>
                  <a:pt x="278" y="72"/>
                  <a:pt x="276" y="73"/>
                </a:cubicBezTo>
                <a:cubicBezTo>
                  <a:pt x="274" y="73"/>
                  <a:pt x="272" y="74"/>
                  <a:pt x="271" y="75"/>
                </a:cubicBezTo>
                <a:cubicBezTo>
                  <a:pt x="270" y="75"/>
                  <a:pt x="269" y="75"/>
                  <a:pt x="268" y="76"/>
                </a:cubicBezTo>
                <a:cubicBezTo>
                  <a:pt x="266" y="77"/>
                  <a:pt x="267" y="78"/>
                  <a:pt x="265" y="80"/>
                </a:cubicBezTo>
                <a:cubicBezTo>
                  <a:pt x="263" y="81"/>
                  <a:pt x="263" y="80"/>
                  <a:pt x="262" y="82"/>
                </a:cubicBezTo>
                <a:cubicBezTo>
                  <a:pt x="262" y="82"/>
                  <a:pt x="261" y="82"/>
                  <a:pt x="261" y="83"/>
                </a:cubicBezTo>
                <a:cubicBezTo>
                  <a:pt x="259" y="85"/>
                  <a:pt x="257" y="87"/>
                  <a:pt x="254" y="85"/>
                </a:cubicBezTo>
                <a:cubicBezTo>
                  <a:pt x="253" y="84"/>
                  <a:pt x="253" y="83"/>
                  <a:pt x="252" y="82"/>
                </a:cubicBezTo>
                <a:cubicBezTo>
                  <a:pt x="251" y="80"/>
                  <a:pt x="250" y="79"/>
                  <a:pt x="250" y="77"/>
                </a:cubicBezTo>
                <a:cubicBezTo>
                  <a:pt x="250" y="75"/>
                  <a:pt x="249" y="74"/>
                  <a:pt x="248" y="72"/>
                </a:cubicBezTo>
                <a:cubicBezTo>
                  <a:pt x="247" y="71"/>
                  <a:pt x="247" y="71"/>
                  <a:pt x="246" y="70"/>
                </a:cubicBezTo>
                <a:cubicBezTo>
                  <a:pt x="246" y="70"/>
                  <a:pt x="245" y="68"/>
                  <a:pt x="245" y="68"/>
                </a:cubicBezTo>
                <a:cubicBezTo>
                  <a:pt x="244" y="67"/>
                  <a:pt x="243" y="67"/>
                  <a:pt x="242" y="66"/>
                </a:cubicBezTo>
                <a:cubicBezTo>
                  <a:pt x="241" y="65"/>
                  <a:pt x="240" y="64"/>
                  <a:pt x="238" y="63"/>
                </a:cubicBezTo>
                <a:cubicBezTo>
                  <a:pt x="236" y="62"/>
                  <a:pt x="234" y="62"/>
                  <a:pt x="233" y="59"/>
                </a:cubicBezTo>
                <a:cubicBezTo>
                  <a:pt x="233" y="58"/>
                  <a:pt x="233" y="56"/>
                  <a:pt x="234" y="55"/>
                </a:cubicBezTo>
                <a:cubicBezTo>
                  <a:pt x="235" y="53"/>
                  <a:pt x="237" y="52"/>
                  <a:pt x="238" y="51"/>
                </a:cubicBezTo>
                <a:cubicBezTo>
                  <a:pt x="239" y="50"/>
                  <a:pt x="240" y="49"/>
                  <a:pt x="241" y="48"/>
                </a:cubicBezTo>
                <a:cubicBezTo>
                  <a:pt x="241" y="47"/>
                  <a:pt x="242" y="46"/>
                  <a:pt x="243" y="45"/>
                </a:cubicBezTo>
                <a:cubicBezTo>
                  <a:pt x="243" y="44"/>
                  <a:pt x="243" y="42"/>
                  <a:pt x="243" y="42"/>
                </a:cubicBezTo>
                <a:cubicBezTo>
                  <a:pt x="242" y="40"/>
                  <a:pt x="243" y="42"/>
                  <a:pt x="241" y="41"/>
                </a:cubicBezTo>
                <a:cubicBezTo>
                  <a:pt x="240" y="40"/>
                  <a:pt x="240" y="40"/>
                  <a:pt x="238" y="40"/>
                </a:cubicBezTo>
                <a:cubicBezTo>
                  <a:pt x="236" y="39"/>
                  <a:pt x="234" y="40"/>
                  <a:pt x="232" y="40"/>
                </a:cubicBezTo>
                <a:cubicBezTo>
                  <a:pt x="230" y="40"/>
                  <a:pt x="229" y="40"/>
                  <a:pt x="227" y="39"/>
                </a:cubicBezTo>
                <a:cubicBezTo>
                  <a:pt x="227" y="39"/>
                  <a:pt x="225" y="39"/>
                  <a:pt x="225" y="39"/>
                </a:cubicBezTo>
                <a:cubicBezTo>
                  <a:pt x="224" y="38"/>
                  <a:pt x="223" y="37"/>
                  <a:pt x="223" y="37"/>
                </a:cubicBezTo>
                <a:cubicBezTo>
                  <a:pt x="222" y="36"/>
                  <a:pt x="221" y="37"/>
                  <a:pt x="220" y="36"/>
                </a:cubicBezTo>
                <a:cubicBezTo>
                  <a:pt x="219" y="36"/>
                  <a:pt x="219" y="35"/>
                  <a:pt x="218" y="35"/>
                </a:cubicBezTo>
                <a:cubicBezTo>
                  <a:pt x="216" y="34"/>
                  <a:pt x="215" y="34"/>
                  <a:pt x="213" y="33"/>
                </a:cubicBezTo>
                <a:cubicBezTo>
                  <a:pt x="212" y="33"/>
                  <a:pt x="211" y="32"/>
                  <a:pt x="209" y="32"/>
                </a:cubicBezTo>
                <a:cubicBezTo>
                  <a:pt x="207" y="31"/>
                  <a:pt x="204" y="29"/>
                  <a:pt x="202" y="28"/>
                </a:cubicBezTo>
                <a:cubicBezTo>
                  <a:pt x="200" y="28"/>
                  <a:pt x="198" y="26"/>
                  <a:pt x="196" y="26"/>
                </a:cubicBezTo>
                <a:cubicBezTo>
                  <a:pt x="195" y="26"/>
                  <a:pt x="194" y="26"/>
                  <a:pt x="193" y="26"/>
                </a:cubicBezTo>
                <a:cubicBezTo>
                  <a:pt x="191" y="25"/>
                  <a:pt x="190" y="22"/>
                  <a:pt x="189" y="20"/>
                </a:cubicBezTo>
                <a:cubicBezTo>
                  <a:pt x="187" y="18"/>
                  <a:pt x="186" y="16"/>
                  <a:pt x="184" y="13"/>
                </a:cubicBezTo>
                <a:cubicBezTo>
                  <a:pt x="184" y="13"/>
                  <a:pt x="183" y="12"/>
                  <a:pt x="183" y="12"/>
                </a:cubicBezTo>
                <a:cubicBezTo>
                  <a:pt x="183" y="11"/>
                  <a:pt x="183" y="11"/>
                  <a:pt x="182" y="11"/>
                </a:cubicBezTo>
                <a:cubicBezTo>
                  <a:pt x="182" y="10"/>
                  <a:pt x="181" y="10"/>
                  <a:pt x="181" y="10"/>
                </a:cubicBezTo>
                <a:cubicBezTo>
                  <a:pt x="180" y="8"/>
                  <a:pt x="180" y="8"/>
                  <a:pt x="177" y="8"/>
                </a:cubicBezTo>
                <a:cubicBezTo>
                  <a:pt x="173" y="8"/>
                  <a:pt x="170" y="8"/>
                  <a:pt x="166" y="8"/>
                </a:cubicBezTo>
                <a:cubicBezTo>
                  <a:pt x="164" y="8"/>
                  <a:pt x="161" y="8"/>
                  <a:pt x="159" y="8"/>
                </a:cubicBezTo>
                <a:cubicBezTo>
                  <a:pt x="160" y="8"/>
                  <a:pt x="160" y="8"/>
                  <a:pt x="160" y="9"/>
                </a:cubicBezTo>
                <a:cubicBezTo>
                  <a:pt x="161" y="11"/>
                  <a:pt x="158" y="12"/>
                  <a:pt x="157" y="13"/>
                </a:cubicBezTo>
                <a:cubicBezTo>
                  <a:pt x="157" y="14"/>
                  <a:pt x="157" y="17"/>
                  <a:pt x="158" y="18"/>
                </a:cubicBezTo>
                <a:cubicBezTo>
                  <a:pt x="156" y="16"/>
                  <a:pt x="154" y="19"/>
                  <a:pt x="153" y="20"/>
                </a:cubicBezTo>
                <a:cubicBezTo>
                  <a:pt x="152" y="21"/>
                  <a:pt x="151" y="22"/>
                  <a:pt x="150" y="22"/>
                </a:cubicBezTo>
                <a:cubicBezTo>
                  <a:pt x="149" y="22"/>
                  <a:pt x="146" y="22"/>
                  <a:pt x="146" y="22"/>
                </a:cubicBezTo>
                <a:cubicBezTo>
                  <a:pt x="145" y="21"/>
                  <a:pt x="145" y="20"/>
                  <a:pt x="145" y="19"/>
                </a:cubicBezTo>
                <a:cubicBezTo>
                  <a:pt x="145" y="18"/>
                  <a:pt x="145" y="18"/>
                  <a:pt x="145" y="18"/>
                </a:cubicBezTo>
                <a:cubicBezTo>
                  <a:pt x="144" y="17"/>
                  <a:pt x="142" y="16"/>
                  <a:pt x="141" y="16"/>
                </a:cubicBezTo>
                <a:cubicBezTo>
                  <a:pt x="139" y="15"/>
                  <a:pt x="139" y="15"/>
                  <a:pt x="140" y="13"/>
                </a:cubicBezTo>
                <a:cubicBezTo>
                  <a:pt x="141" y="12"/>
                  <a:pt x="141" y="11"/>
                  <a:pt x="142" y="10"/>
                </a:cubicBezTo>
                <a:cubicBezTo>
                  <a:pt x="142" y="8"/>
                  <a:pt x="139" y="4"/>
                  <a:pt x="137" y="4"/>
                </a:cubicBezTo>
                <a:cubicBezTo>
                  <a:pt x="136" y="3"/>
                  <a:pt x="135" y="2"/>
                  <a:pt x="134" y="1"/>
                </a:cubicBezTo>
                <a:cubicBezTo>
                  <a:pt x="133" y="0"/>
                  <a:pt x="133" y="0"/>
                  <a:pt x="131" y="1"/>
                </a:cubicBezTo>
                <a:cubicBezTo>
                  <a:pt x="130" y="1"/>
                  <a:pt x="129" y="3"/>
                  <a:pt x="128" y="4"/>
                </a:cubicBezTo>
                <a:cubicBezTo>
                  <a:pt x="126" y="5"/>
                  <a:pt x="123" y="6"/>
                  <a:pt x="121" y="6"/>
                </a:cubicBezTo>
                <a:cubicBezTo>
                  <a:pt x="122" y="7"/>
                  <a:pt x="124" y="8"/>
                  <a:pt x="126" y="9"/>
                </a:cubicBezTo>
                <a:cubicBezTo>
                  <a:pt x="126" y="10"/>
                  <a:pt x="130" y="12"/>
                  <a:pt x="129" y="13"/>
                </a:cubicBezTo>
                <a:cubicBezTo>
                  <a:pt x="129" y="14"/>
                  <a:pt x="128" y="14"/>
                  <a:pt x="127" y="15"/>
                </a:cubicBezTo>
                <a:cubicBezTo>
                  <a:pt x="125" y="16"/>
                  <a:pt x="123" y="17"/>
                  <a:pt x="121" y="17"/>
                </a:cubicBezTo>
                <a:cubicBezTo>
                  <a:pt x="120" y="18"/>
                  <a:pt x="118" y="19"/>
                  <a:pt x="117" y="20"/>
                </a:cubicBezTo>
                <a:cubicBezTo>
                  <a:pt x="116" y="20"/>
                  <a:pt x="116" y="21"/>
                  <a:pt x="115" y="20"/>
                </a:cubicBezTo>
                <a:cubicBezTo>
                  <a:pt x="114" y="19"/>
                  <a:pt x="113" y="21"/>
                  <a:pt x="112" y="21"/>
                </a:cubicBezTo>
                <a:cubicBezTo>
                  <a:pt x="111" y="22"/>
                  <a:pt x="110" y="21"/>
                  <a:pt x="109" y="21"/>
                </a:cubicBezTo>
                <a:cubicBezTo>
                  <a:pt x="108" y="21"/>
                  <a:pt x="105" y="22"/>
                  <a:pt x="105" y="23"/>
                </a:cubicBezTo>
                <a:cubicBezTo>
                  <a:pt x="105" y="23"/>
                  <a:pt x="105" y="24"/>
                  <a:pt x="105" y="24"/>
                </a:cubicBezTo>
                <a:cubicBezTo>
                  <a:pt x="104" y="25"/>
                  <a:pt x="103" y="26"/>
                  <a:pt x="102" y="26"/>
                </a:cubicBezTo>
                <a:cubicBezTo>
                  <a:pt x="101" y="27"/>
                  <a:pt x="101" y="28"/>
                  <a:pt x="100" y="28"/>
                </a:cubicBezTo>
                <a:cubicBezTo>
                  <a:pt x="99" y="28"/>
                  <a:pt x="98" y="28"/>
                  <a:pt x="97" y="28"/>
                </a:cubicBezTo>
                <a:cubicBezTo>
                  <a:pt x="96" y="28"/>
                  <a:pt x="94" y="29"/>
                  <a:pt x="93" y="29"/>
                </a:cubicBezTo>
                <a:cubicBezTo>
                  <a:pt x="91" y="29"/>
                  <a:pt x="90" y="30"/>
                  <a:pt x="88" y="30"/>
                </a:cubicBezTo>
                <a:cubicBezTo>
                  <a:pt x="87" y="30"/>
                  <a:pt x="87" y="30"/>
                  <a:pt x="86" y="30"/>
                </a:cubicBezTo>
                <a:cubicBezTo>
                  <a:pt x="85" y="30"/>
                  <a:pt x="84" y="31"/>
                  <a:pt x="83" y="32"/>
                </a:cubicBezTo>
                <a:cubicBezTo>
                  <a:pt x="83" y="32"/>
                  <a:pt x="82" y="32"/>
                  <a:pt x="82" y="33"/>
                </a:cubicBezTo>
                <a:cubicBezTo>
                  <a:pt x="81" y="34"/>
                  <a:pt x="81" y="36"/>
                  <a:pt x="81" y="37"/>
                </a:cubicBezTo>
                <a:cubicBezTo>
                  <a:pt x="81" y="38"/>
                  <a:pt x="82" y="40"/>
                  <a:pt x="81" y="40"/>
                </a:cubicBezTo>
                <a:cubicBezTo>
                  <a:pt x="80" y="41"/>
                  <a:pt x="79" y="41"/>
                  <a:pt x="78" y="41"/>
                </a:cubicBezTo>
                <a:cubicBezTo>
                  <a:pt x="78" y="41"/>
                  <a:pt x="76" y="41"/>
                  <a:pt x="75" y="41"/>
                </a:cubicBezTo>
                <a:cubicBezTo>
                  <a:pt x="75" y="40"/>
                  <a:pt x="75" y="38"/>
                  <a:pt x="74" y="38"/>
                </a:cubicBezTo>
                <a:cubicBezTo>
                  <a:pt x="74" y="37"/>
                  <a:pt x="72" y="36"/>
                  <a:pt x="71" y="38"/>
                </a:cubicBezTo>
                <a:cubicBezTo>
                  <a:pt x="71" y="38"/>
                  <a:pt x="71" y="39"/>
                  <a:pt x="71" y="40"/>
                </a:cubicBezTo>
                <a:cubicBezTo>
                  <a:pt x="71" y="40"/>
                  <a:pt x="71" y="40"/>
                  <a:pt x="71" y="41"/>
                </a:cubicBezTo>
                <a:cubicBezTo>
                  <a:pt x="70" y="42"/>
                  <a:pt x="70" y="43"/>
                  <a:pt x="70" y="44"/>
                </a:cubicBezTo>
                <a:cubicBezTo>
                  <a:pt x="68" y="44"/>
                  <a:pt x="66" y="41"/>
                  <a:pt x="65" y="43"/>
                </a:cubicBezTo>
                <a:cubicBezTo>
                  <a:pt x="64" y="43"/>
                  <a:pt x="64" y="44"/>
                  <a:pt x="64" y="45"/>
                </a:cubicBezTo>
                <a:cubicBezTo>
                  <a:pt x="64" y="46"/>
                  <a:pt x="63" y="46"/>
                  <a:pt x="63" y="47"/>
                </a:cubicBezTo>
                <a:cubicBezTo>
                  <a:pt x="63" y="47"/>
                  <a:pt x="62" y="48"/>
                  <a:pt x="61" y="48"/>
                </a:cubicBezTo>
                <a:cubicBezTo>
                  <a:pt x="61" y="48"/>
                  <a:pt x="61" y="49"/>
                  <a:pt x="61" y="49"/>
                </a:cubicBezTo>
                <a:cubicBezTo>
                  <a:pt x="61" y="49"/>
                  <a:pt x="60" y="49"/>
                  <a:pt x="60" y="49"/>
                </a:cubicBezTo>
                <a:cubicBezTo>
                  <a:pt x="57" y="49"/>
                  <a:pt x="57" y="49"/>
                  <a:pt x="55" y="51"/>
                </a:cubicBezTo>
                <a:cubicBezTo>
                  <a:pt x="55" y="52"/>
                  <a:pt x="54" y="53"/>
                  <a:pt x="53" y="54"/>
                </a:cubicBezTo>
                <a:cubicBezTo>
                  <a:pt x="52" y="55"/>
                  <a:pt x="51" y="55"/>
                  <a:pt x="51" y="56"/>
                </a:cubicBezTo>
                <a:cubicBezTo>
                  <a:pt x="50" y="57"/>
                  <a:pt x="50" y="58"/>
                  <a:pt x="49" y="57"/>
                </a:cubicBezTo>
                <a:cubicBezTo>
                  <a:pt x="49" y="57"/>
                  <a:pt x="48" y="56"/>
                  <a:pt x="48" y="56"/>
                </a:cubicBezTo>
                <a:cubicBezTo>
                  <a:pt x="46" y="55"/>
                  <a:pt x="45" y="56"/>
                  <a:pt x="44" y="56"/>
                </a:cubicBezTo>
                <a:cubicBezTo>
                  <a:pt x="43" y="56"/>
                  <a:pt x="43" y="55"/>
                  <a:pt x="42" y="55"/>
                </a:cubicBezTo>
                <a:cubicBezTo>
                  <a:pt x="42" y="55"/>
                  <a:pt x="40" y="55"/>
                  <a:pt x="39" y="55"/>
                </a:cubicBezTo>
                <a:cubicBezTo>
                  <a:pt x="39" y="55"/>
                  <a:pt x="39" y="57"/>
                  <a:pt x="38" y="57"/>
                </a:cubicBezTo>
                <a:cubicBezTo>
                  <a:pt x="37" y="59"/>
                  <a:pt x="36" y="59"/>
                  <a:pt x="34" y="59"/>
                </a:cubicBezTo>
                <a:cubicBezTo>
                  <a:pt x="33" y="59"/>
                  <a:pt x="33" y="60"/>
                  <a:pt x="32" y="59"/>
                </a:cubicBezTo>
                <a:cubicBezTo>
                  <a:pt x="31" y="59"/>
                  <a:pt x="31" y="58"/>
                  <a:pt x="30" y="58"/>
                </a:cubicBezTo>
                <a:cubicBezTo>
                  <a:pt x="29" y="57"/>
                  <a:pt x="29" y="59"/>
                  <a:pt x="28" y="59"/>
                </a:cubicBezTo>
                <a:cubicBezTo>
                  <a:pt x="27" y="60"/>
                  <a:pt x="26" y="60"/>
                  <a:pt x="26" y="61"/>
                </a:cubicBezTo>
                <a:cubicBezTo>
                  <a:pt x="24" y="61"/>
                  <a:pt x="23" y="63"/>
                  <a:pt x="22" y="64"/>
                </a:cubicBezTo>
                <a:cubicBezTo>
                  <a:pt x="20" y="65"/>
                  <a:pt x="18" y="66"/>
                  <a:pt x="17" y="68"/>
                </a:cubicBezTo>
                <a:cubicBezTo>
                  <a:pt x="16" y="69"/>
                  <a:pt x="15" y="70"/>
                  <a:pt x="15" y="70"/>
                </a:cubicBezTo>
                <a:cubicBezTo>
                  <a:pt x="15" y="71"/>
                  <a:pt x="15" y="72"/>
                  <a:pt x="15" y="73"/>
                </a:cubicBezTo>
                <a:cubicBezTo>
                  <a:pt x="15" y="74"/>
                  <a:pt x="14" y="74"/>
                  <a:pt x="13" y="76"/>
                </a:cubicBezTo>
                <a:cubicBezTo>
                  <a:pt x="13" y="77"/>
                  <a:pt x="13" y="78"/>
                  <a:pt x="12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1" y="76"/>
                  <a:pt x="11" y="77"/>
                  <a:pt x="11" y="76"/>
                </a:cubicBezTo>
                <a:cubicBezTo>
                  <a:pt x="11" y="76"/>
                  <a:pt x="11" y="75"/>
                  <a:pt x="11" y="75"/>
                </a:cubicBezTo>
                <a:cubicBezTo>
                  <a:pt x="10" y="74"/>
                  <a:pt x="9" y="74"/>
                  <a:pt x="9" y="73"/>
                </a:cubicBezTo>
                <a:cubicBezTo>
                  <a:pt x="8" y="72"/>
                  <a:pt x="8" y="71"/>
                  <a:pt x="8" y="70"/>
                </a:cubicBezTo>
                <a:cubicBezTo>
                  <a:pt x="8" y="68"/>
                  <a:pt x="7" y="64"/>
                  <a:pt x="5" y="65"/>
                </a:cubicBezTo>
                <a:cubicBezTo>
                  <a:pt x="3" y="66"/>
                  <a:pt x="3" y="66"/>
                  <a:pt x="2" y="67"/>
                </a:cubicBezTo>
                <a:cubicBezTo>
                  <a:pt x="2" y="68"/>
                  <a:pt x="2" y="68"/>
                  <a:pt x="2" y="68"/>
                </a:cubicBezTo>
                <a:cubicBezTo>
                  <a:pt x="2" y="69"/>
                  <a:pt x="2" y="69"/>
                  <a:pt x="1" y="69"/>
                </a:cubicBezTo>
                <a:cubicBezTo>
                  <a:pt x="0" y="73"/>
                  <a:pt x="6" y="73"/>
                  <a:pt x="6" y="76"/>
                </a:cubicBezTo>
                <a:cubicBezTo>
                  <a:pt x="7" y="78"/>
                  <a:pt x="7" y="80"/>
                  <a:pt x="7" y="81"/>
                </a:cubicBezTo>
                <a:cubicBezTo>
                  <a:pt x="7" y="83"/>
                  <a:pt x="7" y="84"/>
                  <a:pt x="8" y="86"/>
                </a:cubicBezTo>
                <a:cubicBezTo>
                  <a:pt x="8" y="88"/>
                  <a:pt x="9" y="87"/>
                  <a:pt x="11" y="88"/>
                </a:cubicBezTo>
                <a:cubicBezTo>
                  <a:pt x="13" y="89"/>
                  <a:pt x="12" y="91"/>
                  <a:pt x="14" y="92"/>
                </a:cubicBezTo>
                <a:cubicBezTo>
                  <a:pt x="14" y="93"/>
                  <a:pt x="16" y="93"/>
                  <a:pt x="17" y="94"/>
                </a:cubicBezTo>
                <a:cubicBezTo>
                  <a:pt x="18" y="95"/>
                  <a:pt x="18" y="96"/>
                  <a:pt x="20" y="96"/>
                </a:cubicBezTo>
                <a:cubicBezTo>
                  <a:pt x="21" y="97"/>
                  <a:pt x="23" y="97"/>
                  <a:pt x="24" y="99"/>
                </a:cubicBezTo>
                <a:cubicBezTo>
                  <a:pt x="24" y="100"/>
                  <a:pt x="23" y="101"/>
                  <a:pt x="23" y="102"/>
                </a:cubicBezTo>
                <a:cubicBezTo>
                  <a:pt x="23" y="103"/>
                  <a:pt x="23" y="104"/>
                  <a:pt x="23" y="105"/>
                </a:cubicBezTo>
                <a:cubicBezTo>
                  <a:pt x="23" y="106"/>
                  <a:pt x="22" y="107"/>
                  <a:pt x="21" y="108"/>
                </a:cubicBezTo>
                <a:cubicBezTo>
                  <a:pt x="21" y="108"/>
                  <a:pt x="20" y="109"/>
                  <a:pt x="20" y="110"/>
                </a:cubicBezTo>
                <a:cubicBezTo>
                  <a:pt x="19" y="111"/>
                  <a:pt x="18" y="112"/>
                  <a:pt x="18" y="113"/>
                </a:cubicBezTo>
                <a:cubicBezTo>
                  <a:pt x="17" y="114"/>
                  <a:pt x="17" y="116"/>
                  <a:pt x="18" y="117"/>
                </a:cubicBezTo>
                <a:cubicBezTo>
                  <a:pt x="20" y="118"/>
                  <a:pt x="21" y="119"/>
                  <a:pt x="22" y="120"/>
                </a:cubicBezTo>
                <a:cubicBezTo>
                  <a:pt x="23" y="121"/>
                  <a:pt x="24" y="123"/>
                  <a:pt x="24" y="124"/>
                </a:cubicBezTo>
                <a:cubicBezTo>
                  <a:pt x="25" y="126"/>
                  <a:pt x="26" y="128"/>
                  <a:pt x="27" y="130"/>
                </a:cubicBezTo>
                <a:cubicBezTo>
                  <a:pt x="27" y="131"/>
                  <a:pt x="27" y="131"/>
                  <a:pt x="28" y="132"/>
                </a:cubicBezTo>
                <a:cubicBezTo>
                  <a:pt x="28" y="133"/>
                  <a:pt x="28" y="136"/>
                  <a:pt x="29" y="137"/>
                </a:cubicBezTo>
                <a:cubicBezTo>
                  <a:pt x="29" y="139"/>
                  <a:pt x="29" y="139"/>
                  <a:pt x="30" y="140"/>
                </a:cubicBezTo>
                <a:cubicBezTo>
                  <a:pt x="31" y="141"/>
                  <a:pt x="32" y="142"/>
                  <a:pt x="33" y="144"/>
                </a:cubicBezTo>
                <a:cubicBezTo>
                  <a:pt x="33" y="145"/>
                  <a:pt x="33" y="145"/>
                  <a:pt x="34" y="145"/>
                </a:cubicBezTo>
                <a:cubicBezTo>
                  <a:pt x="34" y="146"/>
                  <a:pt x="36" y="146"/>
                  <a:pt x="37" y="147"/>
                </a:cubicBezTo>
                <a:cubicBezTo>
                  <a:pt x="38" y="147"/>
                  <a:pt x="38" y="148"/>
                  <a:pt x="40" y="148"/>
                </a:cubicBezTo>
                <a:cubicBezTo>
                  <a:pt x="40" y="148"/>
                  <a:pt x="42" y="147"/>
                  <a:pt x="42" y="147"/>
                </a:cubicBezTo>
                <a:cubicBezTo>
                  <a:pt x="43" y="148"/>
                  <a:pt x="43" y="148"/>
                  <a:pt x="44" y="148"/>
                </a:cubicBezTo>
                <a:cubicBezTo>
                  <a:pt x="45" y="150"/>
                  <a:pt x="47" y="151"/>
                  <a:pt x="48" y="152"/>
                </a:cubicBezTo>
                <a:cubicBezTo>
                  <a:pt x="49" y="153"/>
                  <a:pt x="50" y="155"/>
                  <a:pt x="51" y="156"/>
                </a:cubicBezTo>
                <a:cubicBezTo>
                  <a:pt x="53" y="159"/>
                  <a:pt x="54" y="161"/>
                  <a:pt x="54" y="164"/>
                </a:cubicBezTo>
                <a:cubicBezTo>
                  <a:pt x="54" y="164"/>
                  <a:pt x="54" y="164"/>
                  <a:pt x="54" y="165"/>
                </a:cubicBezTo>
                <a:cubicBezTo>
                  <a:pt x="55" y="166"/>
                  <a:pt x="58" y="166"/>
                  <a:pt x="59" y="167"/>
                </a:cubicBezTo>
                <a:cubicBezTo>
                  <a:pt x="60" y="167"/>
                  <a:pt x="62" y="168"/>
                  <a:pt x="63" y="169"/>
                </a:cubicBezTo>
                <a:cubicBezTo>
                  <a:pt x="63" y="169"/>
                  <a:pt x="63" y="169"/>
                  <a:pt x="63" y="170"/>
                </a:cubicBezTo>
                <a:cubicBezTo>
                  <a:pt x="64" y="170"/>
                  <a:pt x="65" y="171"/>
                  <a:pt x="66" y="171"/>
                </a:cubicBezTo>
                <a:cubicBezTo>
                  <a:pt x="66" y="172"/>
                  <a:pt x="67" y="173"/>
                  <a:pt x="67" y="174"/>
                </a:cubicBezTo>
                <a:cubicBezTo>
                  <a:pt x="68" y="175"/>
                  <a:pt x="69" y="176"/>
                  <a:pt x="69" y="177"/>
                </a:cubicBezTo>
                <a:cubicBezTo>
                  <a:pt x="71" y="183"/>
                  <a:pt x="77" y="176"/>
                  <a:pt x="79" y="181"/>
                </a:cubicBezTo>
                <a:cubicBezTo>
                  <a:pt x="79" y="182"/>
                  <a:pt x="79" y="183"/>
                  <a:pt x="80" y="184"/>
                </a:cubicBezTo>
                <a:cubicBezTo>
                  <a:pt x="81" y="184"/>
                  <a:pt x="82" y="185"/>
                  <a:pt x="83" y="186"/>
                </a:cubicBezTo>
                <a:cubicBezTo>
                  <a:pt x="84" y="187"/>
                  <a:pt x="85" y="188"/>
                  <a:pt x="86" y="188"/>
                </a:cubicBezTo>
                <a:cubicBezTo>
                  <a:pt x="86" y="189"/>
                  <a:pt x="87" y="189"/>
                  <a:pt x="88" y="190"/>
                </a:cubicBezTo>
                <a:cubicBezTo>
                  <a:pt x="88" y="190"/>
                  <a:pt x="89" y="192"/>
                  <a:pt x="89" y="193"/>
                </a:cubicBezTo>
                <a:cubicBezTo>
                  <a:pt x="89" y="193"/>
                  <a:pt x="89" y="193"/>
                  <a:pt x="89" y="193"/>
                </a:cubicBezTo>
                <a:cubicBezTo>
                  <a:pt x="90" y="193"/>
                  <a:pt x="90" y="194"/>
                  <a:pt x="91" y="194"/>
                </a:cubicBezTo>
                <a:cubicBezTo>
                  <a:pt x="92" y="195"/>
                  <a:pt x="94" y="195"/>
                  <a:pt x="95" y="196"/>
                </a:cubicBezTo>
                <a:cubicBezTo>
                  <a:pt x="96" y="197"/>
                  <a:pt x="97" y="198"/>
                  <a:pt x="97" y="198"/>
                </a:cubicBezTo>
                <a:cubicBezTo>
                  <a:pt x="98" y="199"/>
                  <a:pt x="99" y="200"/>
                  <a:pt x="99" y="201"/>
                </a:cubicBezTo>
                <a:cubicBezTo>
                  <a:pt x="101" y="201"/>
                  <a:pt x="101" y="203"/>
                  <a:pt x="101" y="204"/>
                </a:cubicBezTo>
                <a:cubicBezTo>
                  <a:pt x="101" y="205"/>
                  <a:pt x="101" y="206"/>
                  <a:pt x="102" y="207"/>
                </a:cubicBezTo>
                <a:cubicBezTo>
                  <a:pt x="102" y="208"/>
                  <a:pt x="104" y="209"/>
                  <a:pt x="104" y="209"/>
                </a:cubicBezTo>
                <a:cubicBezTo>
                  <a:pt x="105" y="210"/>
                  <a:pt x="106" y="209"/>
                  <a:pt x="107" y="210"/>
                </a:cubicBezTo>
                <a:cubicBezTo>
                  <a:pt x="108" y="210"/>
                  <a:pt x="108" y="210"/>
                  <a:pt x="108" y="210"/>
                </a:cubicBezTo>
                <a:cubicBezTo>
                  <a:pt x="109" y="210"/>
                  <a:pt x="110" y="210"/>
                  <a:pt x="111" y="210"/>
                </a:cubicBezTo>
                <a:cubicBezTo>
                  <a:pt x="112" y="210"/>
                  <a:pt x="113" y="210"/>
                  <a:pt x="114" y="210"/>
                </a:cubicBezTo>
                <a:cubicBezTo>
                  <a:pt x="115" y="210"/>
                  <a:pt x="116" y="209"/>
                  <a:pt x="117" y="209"/>
                </a:cubicBezTo>
                <a:cubicBezTo>
                  <a:pt x="118" y="209"/>
                  <a:pt x="119" y="209"/>
                  <a:pt x="119" y="209"/>
                </a:cubicBezTo>
                <a:cubicBezTo>
                  <a:pt x="120" y="208"/>
                  <a:pt x="120" y="204"/>
                  <a:pt x="123" y="204"/>
                </a:cubicBezTo>
                <a:cubicBezTo>
                  <a:pt x="124" y="204"/>
                  <a:pt x="125" y="205"/>
                  <a:pt x="126" y="206"/>
                </a:cubicBezTo>
                <a:cubicBezTo>
                  <a:pt x="126" y="207"/>
                  <a:pt x="126" y="207"/>
                  <a:pt x="127" y="208"/>
                </a:cubicBezTo>
                <a:cubicBezTo>
                  <a:pt x="127" y="208"/>
                  <a:pt x="128" y="208"/>
                  <a:pt x="128" y="209"/>
                </a:cubicBezTo>
                <a:cubicBezTo>
                  <a:pt x="128" y="209"/>
                  <a:pt x="128" y="209"/>
                  <a:pt x="129" y="209"/>
                </a:cubicBezTo>
                <a:cubicBezTo>
                  <a:pt x="129" y="210"/>
                  <a:pt x="130" y="209"/>
                  <a:pt x="131" y="209"/>
                </a:cubicBezTo>
                <a:cubicBezTo>
                  <a:pt x="131" y="209"/>
                  <a:pt x="132" y="209"/>
                  <a:pt x="133" y="209"/>
                </a:cubicBezTo>
                <a:cubicBezTo>
                  <a:pt x="134" y="209"/>
                  <a:pt x="135" y="208"/>
                  <a:pt x="136" y="207"/>
                </a:cubicBezTo>
                <a:cubicBezTo>
                  <a:pt x="138" y="205"/>
                  <a:pt x="138" y="202"/>
                  <a:pt x="139" y="199"/>
                </a:cubicBezTo>
                <a:cubicBezTo>
                  <a:pt x="139" y="197"/>
                  <a:pt x="141" y="197"/>
                  <a:pt x="141" y="195"/>
                </a:cubicBezTo>
                <a:cubicBezTo>
                  <a:pt x="142" y="195"/>
                  <a:pt x="142" y="193"/>
                  <a:pt x="142" y="193"/>
                </a:cubicBezTo>
                <a:cubicBezTo>
                  <a:pt x="143" y="192"/>
                  <a:pt x="145" y="192"/>
                  <a:pt x="147" y="193"/>
                </a:cubicBezTo>
                <a:cubicBezTo>
                  <a:pt x="148" y="194"/>
                  <a:pt x="150" y="194"/>
                  <a:pt x="151" y="192"/>
                </a:cubicBezTo>
                <a:cubicBezTo>
                  <a:pt x="151" y="191"/>
                  <a:pt x="150" y="190"/>
                  <a:pt x="150" y="188"/>
                </a:cubicBezTo>
                <a:cubicBezTo>
                  <a:pt x="149" y="186"/>
                  <a:pt x="150" y="184"/>
                  <a:pt x="150" y="183"/>
                </a:cubicBezTo>
                <a:cubicBezTo>
                  <a:pt x="150" y="180"/>
                  <a:pt x="152" y="178"/>
                  <a:pt x="153" y="176"/>
                </a:cubicBezTo>
                <a:cubicBezTo>
                  <a:pt x="153" y="175"/>
                  <a:pt x="153" y="175"/>
                  <a:pt x="154" y="175"/>
                </a:cubicBezTo>
                <a:cubicBezTo>
                  <a:pt x="155" y="175"/>
                  <a:pt x="156" y="175"/>
                  <a:pt x="157" y="175"/>
                </a:cubicBezTo>
                <a:cubicBezTo>
                  <a:pt x="159" y="175"/>
                  <a:pt x="158" y="177"/>
                  <a:pt x="159" y="178"/>
                </a:cubicBezTo>
                <a:cubicBezTo>
                  <a:pt x="161" y="180"/>
                  <a:pt x="163" y="180"/>
                  <a:pt x="165" y="179"/>
                </a:cubicBezTo>
                <a:cubicBezTo>
                  <a:pt x="167" y="179"/>
                  <a:pt x="166" y="177"/>
                  <a:pt x="166" y="176"/>
                </a:cubicBezTo>
                <a:cubicBezTo>
                  <a:pt x="167" y="175"/>
                  <a:pt x="171" y="175"/>
                  <a:pt x="171" y="177"/>
                </a:cubicBezTo>
                <a:cubicBezTo>
                  <a:pt x="171" y="177"/>
                  <a:pt x="172" y="178"/>
                  <a:pt x="172" y="178"/>
                </a:cubicBezTo>
                <a:cubicBezTo>
                  <a:pt x="174" y="179"/>
                  <a:pt x="175" y="179"/>
                  <a:pt x="177" y="180"/>
                </a:cubicBezTo>
                <a:cubicBezTo>
                  <a:pt x="179" y="181"/>
                  <a:pt x="183" y="182"/>
                  <a:pt x="185" y="184"/>
                </a:cubicBezTo>
                <a:cubicBezTo>
                  <a:pt x="186" y="185"/>
                  <a:pt x="186" y="186"/>
                  <a:pt x="187" y="187"/>
                </a:cubicBezTo>
                <a:cubicBezTo>
                  <a:pt x="188" y="187"/>
                  <a:pt x="190" y="187"/>
                  <a:pt x="192" y="187"/>
                </a:cubicBezTo>
                <a:cubicBezTo>
                  <a:pt x="192" y="187"/>
                  <a:pt x="193" y="187"/>
                  <a:pt x="194" y="187"/>
                </a:cubicBezTo>
                <a:cubicBezTo>
                  <a:pt x="195" y="186"/>
                  <a:pt x="195" y="186"/>
                  <a:pt x="196" y="186"/>
                </a:cubicBezTo>
                <a:cubicBezTo>
                  <a:pt x="198" y="185"/>
                  <a:pt x="199" y="186"/>
                  <a:pt x="200" y="188"/>
                </a:cubicBezTo>
                <a:cubicBezTo>
                  <a:pt x="201" y="189"/>
                  <a:pt x="200" y="191"/>
                  <a:pt x="202" y="192"/>
                </a:cubicBezTo>
                <a:cubicBezTo>
                  <a:pt x="204" y="193"/>
                  <a:pt x="207" y="194"/>
                  <a:pt x="210" y="195"/>
                </a:cubicBezTo>
                <a:cubicBezTo>
                  <a:pt x="212" y="196"/>
                  <a:pt x="213" y="196"/>
                  <a:pt x="215" y="196"/>
                </a:cubicBezTo>
                <a:cubicBezTo>
                  <a:pt x="218" y="196"/>
                  <a:pt x="221" y="197"/>
                  <a:pt x="224" y="196"/>
                </a:cubicBezTo>
                <a:cubicBezTo>
                  <a:pt x="225" y="196"/>
                  <a:pt x="227" y="195"/>
                  <a:pt x="228" y="194"/>
                </a:cubicBezTo>
                <a:cubicBezTo>
                  <a:pt x="229" y="192"/>
                  <a:pt x="228" y="190"/>
                  <a:pt x="230" y="190"/>
                </a:cubicBezTo>
                <a:cubicBezTo>
                  <a:pt x="232" y="189"/>
                  <a:pt x="233" y="190"/>
                  <a:pt x="234" y="191"/>
                </a:cubicBezTo>
                <a:cubicBezTo>
                  <a:pt x="235" y="193"/>
                  <a:pt x="237" y="192"/>
                  <a:pt x="238" y="193"/>
                </a:cubicBezTo>
                <a:cubicBezTo>
                  <a:pt x="239" y="194"/>
                  <a:pt x="239" y="194"/>
                  <a:pt x="240" y="195"/>
                </a:cubicBezTo>
                <a:cubicBezTo>
                  <a:pt x="240" y="196"/>
                  <a:pt x="240" y="197"/>
                  <a:pt x="240" y="197"/>
                </a:cubicBezTo>
                <a:cubicBezTo>
                  <a:pt x="241" y="200"/>
                  <a:pt x="247" y="198"/>
                  <a:pt x="249" y="198"/>
                </a:cubicBezTo>
                <a:cubicBezTo>
                  <a:pt x="250" y="198"/>
                  <a:pt x="252" y="198"/>
                  <a:pt x="253" y="199"/>
                </a:cubicBezTo>
                <a:cubicBezTo>
                  <a:pt x="254" y="199"/>
                  <a:pt x="254" y="200"/>
                  <a:pt x="254" y="200"/>
                </a:cubicBezTo>
                <a:cubicBezTo>
                  <a:pt x="255" y="200"/>
                  <a:pt x="255" y="201"/>
                  <a:pt x="255" y="201"/>
                </a:cubicBezTo>
                <a:cubicBezTo>
                  <a:pt x="256" y="201"/>
                  <a:pt x="256" y="201"/>
                  <a:pt x="256" y="201"/>
                </a:cubicBezTo>
                <a:cubicBezTo>
                  <a:pt x="256" y="201"/>
                  <a:pt x="256" y="201"/>
                  <a:pt x="256" y="201"/>
                </a:cubicBezTo>
                <a:cubicBezTo>
                  <a:pt x="256" y="202"/>
                  <a:pt x="256" y="202"/>
                  <a:pt x="257" y="203"/>
                </a:cubicBezTo>
                <a:cubicBezTo>
                  <a:pt x="258" y="203"/>
                  <a:pt x="259" y="202"/>
                  <a:pt x="261" y="20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7976587" y="4482379"/>
            <a:ext cx="593739" cy="282065"/>
          </a:xfrm>
          <a:custGeom>
            <a:avLst/>
            <a:gdLst/>
            <a:ahLst/>
            <a:cxnLst>
              <a:cxn ang="0">
                <a:pos x="23" y="143"/>
              </a:cxn>
              <a:cxn ang="0">
                <a:pos x="37" y="152"/>
              </a:cxn>
              <a:cxn ang="0">
                <a:pos x="76" y="151"/>
              </a:cxn>
              <a:cxn ang="0">
                <a:pos x="90" y="147"/>
              </a:cxn>
              <a:cxn ang="0">
                <a:pos x="93" y="130"/>
              </a:cxn>
              <a:cxn ang="0">
                <a:pos x="118" y="125"/>
              </a:cxn>
              <a:cxn ang="0">
                <a:pos x="133" y="115"/>
              </a:cxn>
              <a:cxn ang="0">
                <a:pos x="144" y="116"/>
              </a:cxn>
              <a:cxn ang="0">
                <a:pos x="161" y="116"/>
              </a:cxn>
              <a:cxn ang="0">
                <a:pos x="173" y="111"/>
              </a:cxn>
              <a:cxn ang="0">
                <a:pos x="182" y="94"/>
              </a:cxn>
              <a:cxn ang="0">
                <a:pos x="207" y="89"/>
              </a:cxn>
              <a:cxn ang="0">
                <a:pos x="221" y="91"/>
              </a:cxn>
              <a:cxn ang="0">
                <a:pos x="236" y="88"/>
              </a:cxn>
              <a:cxn ang="0">
                <a:pos x="248" y="102"/>
              </a:cxn>
              <a:cxn ang="0">
                <a:pos x="262" y="102"/>
              </a:cxn>
              <a:cxn ang="0">
                <a:pos x="275" y="90"/>
              </a:cxn>
              <a:cxn ang="0">
                <a:pos x="281" y="76"/>
              </a:cxn>
              <a:cxn ang="0">
                <a:pos x="289" y="57"/>
              </a:cxn>
              <a:cxn ang="0">
                <a:pos x="301" y="52"/>
              </a:cxn>
              <a:cxn ang="0">
                <a:pos x="323" y="43"/>
              </a:cxn>
              <a:cxn ang="0">
                <a:pos x="320" y="40"/>
              </a:cxn>
              <a:cxn ang="0">
                <a:pos x="298" y="30"/>
              </a:cxn>
              <a:cxn ang="0">
                <a:pos x="289" y="23"/>
              </a:cxn>
              <a:cxn ang="0">
                <a:pos x="276" y="16"/>
              </a:cxn>
              <a:cxn ang="0">
                <a:pos x="255" y="13"/>
              </a:cxn>
              <a:cxn ang="0">
                <a:pos x="241" y="25"/>
              </a:cxn>
              <a:cxn ang="0">
                <a:pos x="232" y="22"/>
              </a:cxn>
              <a:cxn ang="0">
                <a:pos x="212" y="18"/>
              </a:cxn>
              <a:cxn ang="0">
                <a:pos x="190" y="30"/>
              </a:cxn>
              <a:cxn ang="0">
                <a:pos x="181" y="32"/>
              </a:cxn>
              <a:cxn ang="0">
                <a:pos x="175" y="21"/>
              </a:cxn>
              <a:cxn ang="0">
                <a:pos x="167" y="10"/>
              </a:cxn>
              <a:cxn ang="0">
                <a:pos x="155" y="4"/>
              </a:cxn>
              <a:cxn ang="0">
                <a:pos x="142" y="17"/>
              </a:cxn>
              <a:cxn ang="0">
                <a:pos x="126" y="7"/>
              </a:cxn>
              <a:cxn ang="0">
                <a:pos x="117" y="9"/>
              </a:cxn>
              <a:cxn ang="0">
                <a:pos x="105" y="12"/>
              </a:cxn>
              <a:cxn ang="0">
                <a:pos x="96" y="22"/>
              </a:cxn>
              <a:cxn ang="0">
                <a:pos x="87" y="28"/>
              </a:cxn>
              <a:cxn ang="0">
                <a:pos x="78" y="47"/>
              </a:cxn>
              <a:cxn ang="0">
                <a:pos x="70" y="52"/>
              </a:cxn>
              <a:cxn ang="0">
                <a:pos x="57" y="62"/>
              </a:cxn>
              <a:cxn ang="0">
                <a:pos x="51" y="64"/>
              </a:cxn>
              <a:cxn ang="0">
                <a:pos x="31" y="60"/>
              </a:cxn>
              <a:cxn ang="0">
                <a:pos x="23" y="69"/>
              </a:cxn>
              <a:cxn ang="0">
                <a:pos x="8" y="75"/>
              </a:cxn>
              <a:cxn ang="0">
                <a:pos x="4" y="88"/>
              </a:cxn>
              <a:cxn ang="0">
                <a:pos x="4" y="101"/>
              </a:cxn>
              <a:cxn ang="0">
                <a:pos x="9" y="118"/>
              </a:cxn>
              <a:cxn ang="0">
                <a:pos x="12" y="126"/>
              </a:cxn>
              <a:cxn ang="0">
                <a:pos x="9" y="135"/>
              </a:cxn>
            </a:cxnLst>
            <a:rect l="0" t="0" r="r" b="b"/>
            <a:pathLst>
              <a:path w="324" h="153">
                <a:moveTo>
                  <a:pt x="9" y="135"/>
                </a:moveTo>
                <a:cubicBezTo>
                  <a:pt x="10" y="135"/>
                  <a:pt x="11" y="135"/>
                  <a:pt x="12" y="136"/>
                </a:cubicBezTo>
                <a:cubicBezTo>
                  <a:pt x="14" y="136"/>
                  <a:pt x="16" y="137"/>
                  <a:pt x="17" y="138"/>
                </a:cubicBezTo>
                <a:cubicBezTo>
                  <a:pt x="19" y="139"/>
                  <a:pt x="20" y="142"/>
                  <a:pt x="23" y="143"/>
                </a:cubicBezTo>
                <a:cubicBezTo>
                  <a:pt x="24" y="143"/>
                  <a:pt x="25" y="143"/>
                  <a:pt x="26" y="143"/>
                </a:cubicBezTo>
                <a:cubicBezTo>
                  <a:pt x="28" y="144"/>
                  <a:pt x="29" y="146"/>
                  <a:pt x="30" y="147"/>
                </a:cubicBezTo>
                <a:cubicBezTo>
                  <a:pt x="30" y="149"/>
                  <a:pt x="31" y="151"/>
                  <a:pt x="32" y="152"/>
                </a:cubicBezTo>
                <a:cubicBezTo>
                  <a:pt x="33" y="153"/>
                  <a:pt x="35" y="152"/>
                  <a:pt x="37" y="152"/>
                </a:cubicBezTo>
                <a:cubicBezTo>
                  <a:pt x="44" y="152"/>
                  <a:pt x="51" y="152"/>
                  <a:pt x="59" y="152"/>
                </a:cubicBezTo>
                <a:cubicBezTo>
                  <a:pt x="63" y="152"/>
                  <a:pt x="69" y="153"/>
                  <a:pt x="73" y="152"/>
                </a:cubicBezTo>
                <a:cubicBezTo>
                  <a:pt x="73" y="152"/>
                  <a:pt x="75" y="151"/>
                  <a:pt x="75" y="151"/>
                </a:cubicBezTo>
                <a:cubicBezTo>
                  <a:pt x="75" y="152"/>
                  <a:pt x="76" y="151"/>
                  <a:pt x="76" y="151"/>
                </a:cubicBezTo>
                <a:cubicBezTo>
                  <a:pt x="76" y="151"/>
                  <a:pt x="76" y="150"/>
                  <a:pt x="76" y="150"/>
                </a:cubicBezTo>
                <a:cubicBezTo>
                  <a:pt x="78" y="149"/>
                  <a:pt x="79" y="149"/>
                  <a:pt x="80" y="149"/>
                </a:cubicBezTo>
                <a:cubicBezTo>
                  <a:pt x="82" y="148"/>
                  <a:pt x="83" y="148"/>
                  <a:pt x="85" y="148"/>
                </a:cubicBezTo>
                <a:cubicBezTo>
                  <a:pt x="86" y="148"/>
                  <a:pt x="89" y="148"/>
                  <a:pt x="90" y="147"/>
                </a:cubicBezTo>
                <a:cubicBezTo>
                  <a:pt x="92" y="147"/>
                  <a:pt x="93" y="145"/>
                  <a:pt x="93" y="144"/>
                </a:cubicBezTo>
                <a:cubicBezTo>
                  <a:pt x="92" y="141"/>
                  <a:pt x="89" y="142"/>
                  <a:pt x="89" y="139"/>
                </a:cubicBezTo>
                <a:cubicBezTo>
                  <a:pt x="90" y="138"/>
                  <a:pt x="91" y="137"/>
                  <a:pt x="92" y="136"/>
                </a:cubicBezTo>
                <a:cubicBezTo>
                  <a:pt x="92" y="134"/>
                  <a:pt x="92" y="132"/>
                  <a:pt x="93" y="130"/>
                </a:cubicBezTo>
                <a:cubicBezTo>
                  <a:pt x="93" y="130"/>
                  <a:pt x="95" y="128"/>
                  <a:pt x="96" y="128"/>
                </a:cubicBezTo>
                <a:cubicBezTo>
                  <a:pt x="97" y="127"/>
                  <a:pt x="100" y="128"/>
                  <a:pt x="101" y="128"/>
                </a:cubicBezTo>
                <a:cubicBezTo>
                  <a:pt x="105" y="127"/>
                  <a:pt x="109" y="126"/>
                  <a:pt x="113" y="126"/>
                </a:cubicBezTo>
                <a:cubicBezTo>
                  <a:pt x="114" y="125"/>
                  <a:pt x="116" y="126"/>
                  <a:pt x="118" y="125"/>
                </a:cubicBezTo>
                <a:cubicBezTo>
                  <a:pt x="119" y="125"/>
                  <a:pt x="121" y="125"/>
                  <a:pt x="122" y="124"/>
                </a:cubicBezTo>
                <a:cubicBezTo>
                  <a:pt x="123" y="124"/>
                  <a:pt x="126" y="125"/>
                  <a:pt x="127" y="124"/>
                </a:cubicBezTo>
                <a:cubicBezTo>
                  <a:pt x="128" y="124"/>
                  <a:pt x="130" y="122"/>
                  <a:pt x="130" y="121"/>
                </a:cubicBezTo>
                <a:cubicBezTo>
                  <a:pt x="131" y="119"/>
                  <a:pt x="132" y="116"/>
                  <a:pt x="133" y="115"/>
                </a:cubicBezTo>
                <a:cubicBezTo>
                  <a:pt x="134" y="114"/>
                  <a:pt x="136" y="114"/>
                  <a:pt x="137" y="114"/>
                </a:cubicBezTo>
                <a:cubicBezTo>
                  <a:pt x="138" y="114"/>
                  <a:pt x="141" y="114"/>
                  <a:pt x="141" y="115"/>
                </a:cubicBezTo>
                <a:cubicBezTo>
                  <a:pt x="142" y="115"/>
                  <a:pt x="141" y="116"/>
                  <a:pt x="142" y="116"/>
                </a:cubicBezTo>
                <a:cubicBezTo>
                  <a:pt x="142" y="117"/>
                  <a:pt x="143" y="116"/>
                  <a:pt x="144" y="116"/>
                </a:cubicBezTo>
                <a:cubicBezTo>
                  <a:pt x="146" y="116"/>
                  <a:pt x="149" y="116"/>
                  <a:pt x="150" y="117"/>
                </a:cubicBezTo>
                <a:cubicBezTo>
                  <a:pt x="152" y="118"/>
                  <a:pt x="152" y="121"/>
                  <a:pt x="153" y="122"/>
                </a:cubicBezTo>
                <a:cubicBezTo>
                  <a:pt x="155" y="121"/>
                  <a:pt x="155" y="119"/>
                  <a:pt x="157" y="117"/>
                </a:cubicBezTo>
                <a:cubicBezTo>
                  <a:pt x="158" y="117"/>
                  <a:pt x="159" y="117"/>
                  <a:pt x="161" y="116"/>
                </a:cubicBezTo>
                <a:cubicBezTo>
                  <a:pt x="161" y="115"/>
                  <a:pt x="162" y="115"/>
                  <a:pt x="163" y="114"/>
                </a:cubicBezTo>
                <a:cubicBezTo>
                  <a:pt x="163" y="114"/>
                  <a:pt x="164" y="114"/>
                  <a:pt x="165" y="114"/>
                </a:cubicBezTo>
                <a:cubicBezTo>
                  <a:pt x="167" y="114"/>
                  <a:pt x="168" y="112"/>
                  <a:pt x="170" y="111"/>
                </a:cubicBezTo>
                <a:cubicBezTo>
                  <a:pt x="171" y="111"/>
                  <a:pt x="172" y="111"/>
                  <a:pt x="173" y="111"/>
                </a:cubicBezTo>
                <a:cubicBezTo>
                  <a:pt x="174" y="111"/>
                  <a:pt x="175" y="110"/>
                  <a:pt x="175" y="109"/>
                </a:cubicBezTo>
                <a:cubicBezTo>
                  <a:pt x="177" y="108"/>
                  <a:pt x="178" y="106"/>
                  <a:pt x="179" y="104"/>
                </a:cubicBezTo>
                <a:cubicBezTo>
                  <a:pt x="180" y="102"/>
                  <a:pt x="180" y="101"/>
                  <a:pt x="180" y="99"/>
                </a:cubicBezTo>
                <a:cubicBezTo>
                  <a:pt x="181" y="97"/>
                  <a:pt x="182" y="96"/>
                  <a:pt x="182" y="94"/>
                </a:cubicBezTo>
                <a:cubicBezTo>
                  <a:pt x="183" y="92"/>
                  <a:pt x="182" y="90"/>
                  <a:pt x="183" y="89"/>
                </a:cubicBezTo>
                <a:cubicBezTo>
                  <a:pt x="184" y="86"/>
                  <a:pt x="190" y="88"/>
                  <a:pt x="192" y="88"/>
                </a:cubicBezTo>
                <a:cubicBezTo>
                  <a:pt x="196" y="88"/>
                  <a:pt x="199" y="88"/>
                  <a:pt x="203" y="88"/>
                </a:cubicBezTo>
                <a:cubicBezTo>
                  <a:pt x="205" y="88"/>
                  <a:pt x="206" y="88"/>
                  <a:pt x="207" y="89"/>
                </a:cubicBezTo>
                <a:cubicBezTo>
                  <a:pt x="208" y="89"/>
                  <a:pt x="208" y="90"/>
                  <a:pt x="209" y="91"/>
                </a:cubicBezTo>
                <a:cubicBezTo>
                  <a:pt x="209" y="91"/>
                  <a:pt x="210" y="91"/>
                  <a:pt x="211" y="91"/>
                </a:cubicBezTo>
                <a:cubicBezTo>
                  <a:pt x="213" y="91"/>
                  <a:pt x="215" y="91"/>
                  <a:pt x="216" y="91"/>
                </a:cubicBezTo>
                <a:cubicBezTo>
                  <a:pt x="218" y="91"/>
                  <a:pt x="219" y="92"/>
                  <a:pt x="221" y="91"/>
                </a:cubicBezTo>
                <a:cubicBezTo>
                  <a:pt x="222" y="91"/>
                  <a:pt x="223" y="89"/>
                  <a:pt x="225" y="89"/>
                </a:cubicBezTo>
                <a:cubicBezTo>
                  <a:pt x="226" y="89"/>
                  <a:pt x="227" y="89"/>
                  <a:pt x="228" y="88"/>
                </a:cubicBezTo>
                <a:cubicBezTo>
                  <a:pt x="229" y="88"/>
                  <a:pt x="230" y="88"/>
                  <a:pt x="232" y="88"/>
                </a:cubicBezTo>
                <a:cubicBezTo>
                  <a:pt x="233" y="88"/>
                  <a:pt x="235" y="87"/>
                  <a:pt x="236" y="88"/>
                </a:cubicBezTo>
                <a:cubicBezTo>
                  <a:pt x="237" y="88"/>
                  <a:pt x="237" y="89"/>
                  <a:pt x="237" y="89"/>
                </a:cubicBezTo>
                <a:cubicBezTo>
                  <a:pt x="238" y="89"/>
                  <a:pt x="239" y="89"/>
                  <a:pt x="240" y="90"/>
                </a:cubicBezTo>
                <a:cubicBezTo>
                  <a:pt x="243" y="92"/>
                  <a:pt x="243" y="96"/>
                  <a:pt x="244" y="99"/>
                </a:cubicBezTo>
                <a:cubicBezTo>
                  <a:pt x="245" y="100"/>
                  <a:pt x="247" y="101"/>
                  <a:pt x="248" y="102"/>
                </a:cubicBezTo>
                <a:cubicBezTo>
                  <a:pt x="250" y="103"/>
                  <a:pt x="250" y="103"/>
                  <a:pt x="252" y="104"/>
                </a:cubicBezTo>
                <a:cubicBezTo>
                  <a:pt x="252" y="105"/>
                  <a:pt x="253" y="106"/>
                  <a:pt x="254" y="107"/>
                </a:cubicBezTo>
                <a:cubicBezTo>
                  <a:pt x="256" y="107"/>
                  <a:pt x="257" y="105"/>
                  <a:pt x="258" y="103"/>
                </a:cubicBezTo>
                <a:cubicBezTo>
                  <a:pt x="260" y="102"/>
                  <a:pt x="260" y="102"/>
                  <a:pt x="262" y="102"/>
                </a:cubicBezTo>
                <a:cubicBezTo>
                  <a:pt x="264" y="102"/>
                  <a:pt x="266" y="103"/>
                  <a:pt x="268" y="102"/>
                </a:cubicBezTo>
                <a:cubicBezTo>
                  <a:pt x="269" y="101"/>
                  <a:pt x="270" y="99"/>
                  <a:pt x="270" y="98"/>
                </a:cubicBezTo>
                <a:cubicBezTo>
                  <a:pt x="271" y="97"/>
                  <a:pt x="271" y="95"/>
                  <a:pt x="272" y="94"/>
                </a:cubicBezTo>
                <a:cubicBezTo>
                  <a:pt x="273" y="92"/>
                  <a:pt x="274" y="91"/>
                  <a:pt x="275" y="90"/>
                </a:cubicBezTo>
                <a:cubicBezTo>
                  <a:pt x="276" y="89"/>
                  <a:pt x="276" y="90"/>
                  <a:pt x="276" y="88"/>
                </a:cubicBezTo>
                <a:cubicBezTo>
                  <a:pt x="276" y="86"/>
                  <a:pt x="277" y="86"/>
                  <a:pt x="277" y="84"/>
                </a:cubicBezTo>
                <a:cubicBezTo>
                  <a:pt x="278" y="83"/>
                  <a:pt x="278" y="82"/>
                  <a:pt x="279" y="80"/>
                </a:cubicBezTo>
                <a:cubicBezTo>
                  <a:pt x="279" y="79"/>
                  <a:pt x="280" y="77"/>
                  <a:pt x="281" y="76"/>
                </a:cubicBezTo>
                <a:cubicBezTo>
                  <a:pt x="281" y="75"/>
                  <a:pt x="283" y="73"/>
                  <a:pt x="283" y="72"/>
                </a:cubicBezTo>
                <a:cubicBezTo>
                  <a:pt x="283" y="70"/>
                  <a:pt x="283" y="69"/>
                  <a:pt x="284" y="67"/>
                </a:cubicBezTo>
                <a:cubicBezTo>
                  <a:pt x="284" y="65"/>
                  <a:pt x="285" y="64"/>
                  <a:pt x="286" y="62"/>
                </a:cubicBezTo>
                <a:cubicBezTo>
                  <a:pt x="287" y="61"/>
                  <a:pt x="289" y="59"/>
                  <a:pt x="289" y="57"/>
                </a:cubicBezTo>
                <a:cubicBezTo>
                  <a:pt x="290" y="56"/>
                  <a:pt x="289" y="56"/>
                  <a:pt x="290" y="55"/>
                </a:cubicBezTo>
                <a:cubicBezTo>
                  <a:pt x="290" y="55"/>
                  <a:pt x="291" y="54"/>
                  <a:pt x="292" y="54"/>
                </a:cubicBezTo>
                <a:cubicBezTo>
                  <a:pt x="293" y="53"/>
                  <a:pt x="296" y="54"/>
                  <a:pt x="297" y="53"/>
                </a:cubicBezTo>
                <a:cubicBezTo>
                  <a:pt x="299" y="53"/>
                  <a:pt x="300" y="52"/>
                  <a:pt x="301" y="52"/>
                </a:cubicBezTo>
                <a:cubicBezTo>
                  <a:pt x="303" y="52"/>
                  <a:pt x="305" y="53"/>
                  <a:pt x="307" y="53"/>
                </a:cubicBezTo>
                <a:cubicBezTo>
                  <a:pt x="309" y="53"/>
                  <a:pt x="311" y="53"/>
                  <a:pt x="312" y="53"/>
                </a:cubicBezTo>
                <a:cubicBezTo>
                  <a:pt x="316" y="52"/>
                  <a:pt x="319" y="51"/>
                  <a:pt x="322" y="47"/>
                </a:cubicBezTo>
                <a:cubicBezTo>
                  <a:pt x="322" y="46"/>
                  <a:pt x="323" y="45"/>
                  <a:pt x="323" y="43"/>
                </a:cubicBezTo>
                <a:cubicBezTo>
                  <a:pt x="324" y="43"/>
                  <a:pt x="324" y="43"/>
                  <a:pt x="324" y="42"/>
                </a:cubicBezTo>
                <a:cubicBezTo>
                  <a:pt x="324" y="42"/>
                  <a:pt x="324" y="42"/>
                  <a:pt x="324" y="42"/>
                </a:cubicBezTo>
                <a:cubicBezTo>
                  <a:pt x="323" y="42"/>
                  <a:pt x="322" y="42"/>
                  <a:pt x="322" y="41"/>
                </a:cubicBezTo>
                <a:cubicBezTo>
                  <a:pt x="321" y="41"/>
                  <a:pt x="320" y="40"/>
                  <a:pt x="320" y="40"/>
                </a:cubicBezTo>
                <a:cubicBezTo>
                  <a:pt x="318" y="39"/>
                  <a:pt x="316" y="38"/>
                  <a:pt x="315" y="38"/>
                </a:cubicBezTo>
                <a:cubicBezTo>
                  <a:pt x="311" y="36"/>
                  <a:pt x="308" y="36"/>
                  <a:pt x="304" y="35"/>
                </a:cubicBezTo>
                <a:cubicBezTo>
                  <a:pt x="303" y="34"/>
                  <a:pt x="302" y="34"/>
                  <a:pt x="301" y="32"/>
                </a:cubicBezTo>
                <a:cubicBezTo>
                  <a:pt x="300" y="31"/>
                  <a:pt x="300" y="31"/>
                  <a:pt x="298" y="30"/>
                </a:cubicBezTo>
                <a:cubicBezTo>
                  <a:pt x="297" y="29"/>
                  <a:pt x="295" y="28"/>
                  <a:pt x="293" y="27"/>
                </a:cubicBezTo>
                <a:cubicBezTo>
                  <a:pt x="292" y="27"/>
                  <a:pt x="292" y="27"/>
                  <a:pt x="291" y="27"/>
                </a:cubicBezTo>
                <a:cubicBezTo>
                  <a:pt x="291" y="27"/>
                  <a:pt x="290" y="25"/>
                  <a:pt x="290" y="25"/>
                </a:cubicBezTo>
                <a:cubicBezTo>
                  <a:pt x="289" y="24"/>
                  <a:pt x="289" y="24"/>
                  <a:pt x="289" y="23"/>
                </a:cubicBezTo>
                <a:cubicBezTo>
                  <a:pt x="288" y="22"/>
                  <a:pt x="287" y="21"/>
                  <a:pt x="286" y="20"/>
                </a:cubicBezTo>
                <a:cubicBezTo>
                  <a:pt x="285" y="20"/>
                  <a:pt x="284" y="21"/>
                  <a:pt x="283" y="21"/>
                </a:cubicBezTo>
                <a:cubicBezTo>
                  <a:pt x="281" y="20"/>
                  <a:pt x="282" y="20"/>
                  <a:pt x="281" y="19"/>
                </a:cubicBezTo>
                <a:cubicBezTo>
                  <a:pt x="279" y="18"/>
                  <a:pt x="278" y="17"/>
                  <a:pt x="276" y="16"/>
                </a:cubicBezTo>
                <a:cubicBezTo>
                  <a:pt x="273" y="15"/>
                  <a:pt x="269" y="14"/>
                  <a:pt x="266" y="13"/>
                </a:cubicBezTo>
                <a:cubicBezTo>
                  <a:pt x="264" y="13"/>
                  <a:pt x="261" y="13"/>
                  <a:pt x="259" y="13"/>
                </a:cubicBezTo>
                <a:cubicBezTo>
                  <a:pt x="258" y="13"/>
                  <a:pt x="258" y="12"/>
                  <a:pt x="257" y="12"/>
                </a:cubicBezTo>
                <a:cubicBezTo>
                  <a:pt x="256" y="12"/>
                  <a:pt x="255" y="13"/>
                  <a:pt x="255" y="13"/>
                </a:cubicBezTo>
                <a:cubicBezTo>
                  <a:pt x="254" y="17"/>
                  <a:pt x="251" y="15"/>
                  <a:pt x="249" y="15"/>
                </a:cubicBezTo>
                <a:cubicBezTo>
                  <a:pt x="248" y="15"/>
                  <a:pt x="247" y="16"/>
                  <a:pt x="246" y="17"/>
                </a:cubicBezTo>
                <a:cubicBezTo>
                  <a:pt x="245" y="19"/>
                  <a:pt x="246" y="20"/>
                  <a:pt x="245" y="22"/>
                </a:cubicBezTo>
                <a:cubicBezTo>
                  <a:pt x="245" y="23"/>
                  <a:pt x="242" y="25"/>
                  <a:pt x="241" y="25"/>
                </a:cubicBezTo>
                <a:cubicBezTo>
                  <a:pt x="241" y="25"/>
                  <a:pt x="238" y="25"/>
                  <a:pt x="238" y="25"/>
                </a:cubicBezTo>
                <a:cubicBezTo>
                  <a:pt x="237" y="25"/>
                  <a:pt x="237" y="24"/>
                  <a:pt x="237" y="23"/>
                </a:cubicBezTo>
                <a:cubicBezTo>
                  <a:pt x="236" y="23"/>
                  <a:pt x="235" y="23"/>
                  <a:pt x="234" y="22"/>
                </a:cubicBezTo>
                <a:cubicBezTo>
                  <a:pt x="234" y="22"/>
                  <a:pt x="232" y="22"/>
                  <a:pt x="232" y="22"/>
                </a:cubicBezTo>
                <a:cubicBezTo>
                  <a:pt x="230" y="21"/>
                  <a:pt x="229" y="18"/>
                  <a:pt x="227" y="17"/>
                </a:cubicBezTo>
                <a:cubicBezTo>
                  <a:pt x="226" y="17"/>
                  <a:pt x="225" y="18"/>
                  <a:pt x="224" y="17"/>
                </a:cubicBezTo>
                <a:cubicBezTo>
                  <a:pt x="222" y="17"/>
                  <a:pt x="222" y="16"/>
                  <a:pt x="221" y="15"/>
                </a:cubicBezTo>
                <a:cubicBezTo>
                  <a:pt x="217" y="15"/>
                  <a:pt x="215" y="18"/>
                  <a:pt x="212" y="18"/>
                </a:cubicBezTo>
                <a:cubicBezTo>
                  <a:pt x="210" y="18"/>
                  <a:pt x="207" y="18"/>
                  <a:pt x="205" y="18"/>
                </a:cubicBezTo>
                <a:cubicBezTo>
                  <a:pt x="205" y="20"/>
                  <a:pt x="206" y="21"/>
                  <a:pt x="205" y="23"/>
                </a:cubicBezTo>
                <a:cubicBezTo>
                  <a:pt x="201" y="24"/>
                  <a:pt x="197" y="22"/>
                  <a:pt x="194" y="25"/>
                </a:cubicBezTo>
                <a:cubicBezTo>
                  <a:pt x="191" y="26"/>
                  <a:pt x="190" y="27"/>
                  <a:pt x="190" y="30"/>
                </a:cubicBezTo>
                <a:cubicBezTo>
                  <a:pt x="190" y="32"/>
                  <a:pt x="190" y="33"/>
                  <a:pt x="190" y="35"/>
                </a:cubicBezTo>
                <a:cubicBezTo>
                  <a:pt x="189" y="35"/>
                  <a:pt x="187" y="35"/>
                  <a:pt x="185" y="35"/>
                </a:cubicBezTo>
                <a:cubicBezTo>
                  <a:pt x="185" y="34"/>
                  <a:pt x="184" y="33"/>
                  <a:pt x="183" y="33"/>
                </a:cubicBezTo>
                <a:cubicBezTo>
                  <a:pt x="182" y="33"/>
                  <a:pt x="182" y="33"/>
                  <a:pt x="181" y="32"/>
                </a:cubicBezTo>
                <a:cubicBezTo>
                  <a:pt x="180" y="32"/>
                  <a:pt x="179" y="31"/>
                  <a:pt x="179" y="30"/>
                </a:cubicBezTo>
                <a:cubicBezTo>
                  <a:pt x="178" y="30"/>
                  <a:pt x="177" y="30"/>
                  <a:pt x="177" y="29"/>
                </a:cubicBezTo>
                <a:cubicBezTo>
                  <a:pt x="175" y="28"/>
                  <a:pt x="175" y="29"/>
                  <a:pt x="175" y="27"/>
                </a:cubicBezTo>
                <a:cubicBezTo>
                  <a:pt x="175" y="25"/>
                  <a:pt x="175" y="23"/>
                  <a:pt x="175" y="21"/>
                </a:cubicBezTo>
                <a:cubicBezTo>
                  <a:pt x="175" y="19"/>
                  <a:pt x="175" y="19"/>
                  <a:pt x="174" y="18"/>
                </a:cubicBezTo>
                <a:cubicBezTo>
                  <a:pt x="174" y="17"/>
                  <a:pt x="173" y="16"/>
                  <a:pt x="172" y="15"/>
                </a:cubicBezTo>
                <a:cubicBezTo>
                  <a:pt x="172" y="15"/>
                  <a:pt x="172" y="14"/>
                  <a:pt x="171" y="13"/>
                </a:cubicBezTo>
                <a:cubicBezTo>
                  <a:pt x="171" y="12"/>
                  <a:pt x="168" y="10"/>
                  <a:pt x="167" y="10"/>
                </a:cubicBezTo>
                <a:cubicBezTo>
                  <a:pt x="167" y="8"/>
                  <a:pt x="165" y="9"/>
                  <a:pt x="164" y="8"/>
                </a:cubicBezTo>
                <a:cubicBezTo>
                  <a:pt x="163" y="7"/>
                  <a:pt x="163" y="6"/>
                  <a:pt x="163" y="5"/>
                </a:cubicBezTo>
                <a:cubicBezTo>
                  <a:pt x="163" y="2"/>
                  <a:pt x="160" y="0"/>
                  <a:pt x="158" y="2"/>
                </a:cubicBezTo>
                <a:cubicBezTo>
                  <a:pt x="157" y="3"/>
                  <a:pt x="157" y="4"/>
                  <a:pt x="155" y="4"/>
                </a:cubicBezTo>
                <a:cubicBezTo>
                  <a:pt x="155" y="5"/>
                  <a:pt x="154" y="5"/>
                  <a:pt x="154" y="5"/>
                </a:cubicBezTo>
                <a:cubicBezTo>
                  <a:pt x="152" y="5"/>
                  <a:pt x="152" y="6"/>
                  <a:pt x="150" y="6"/>
                </a:cubicBezTo>
                <a:cubicBezTo>
                  <a:pt x="147" y="7"/>
                  <a:pt x="146" y="8"/>
                  <a:pt x="145" y="11"/>
                </a:cubicBezTo>
                <a:cubicBezTo>
                  <a:pt x="145" y="15"/>
                  <a:pt x="146" y="17"/>
                  <a:pt x="142" y="17"/>
                </a:cubicBezTo>
                <a:cubicBezTo>
                  <a:pt x="139" y="18"/>
                  <a:pt x="135" y="18"/>
                  <a:pt x="132" y="17"/>
                </a:cubicBezTo>
                <a:cubicBezTo>
                  <a:pt x="128" y="17"/>
                  <a:pt x="129" y="15"/>
                  <a:pt x="128" y="12"/>
                </a:cubicBezTo>
                <a:cubicBezTo>
                  <a:pt x="128" y="11"/>
                  <a:pt x="128" y="9"/>
                  <a:pt x="127" y="8"/>
                </a:cubicBezTo>
                <a:cubicBezTo>
                  <a:pt x="127" y="7"/>
                  <a:pt x="127" y="7"/>
                  <a:pt x="126" y="7"/>
                </a:cubicBezTo>
                <a:cubicBezTo>
                  <a:pt x="126" y="7"/>
                  <a:pt x="126" y="7"/>
                  <a:pt x="126" y="7"/>
                </a:cubicBezTo>
                <a:cubicBezTo>
                  <a:pt x="124" y="7"/>
                  <a:pt x="122" y="7"/>
                  <a:pt x="121" y="8"/>
                </a:cubicBezTo>
                <a:cubicBezTo>
                  <a:pt x="120" y="8"/>
                  <a:pt x="120" y="8"/>
                  <a:pt x="119" y="9"/>
                </a:cubicBezTo>
                <a:cubicBezTo>
                  <a:pt x="118" y="9"/>
                  <a:pt x="119" y="9"/>
                  <a:pt x="117" y="9"/>
                </a:cubicBezTo>
                <a:cubicBezTo>
                  <a:pt x="116" y="10"/>
                  <a:pt x="115" y="10"/>
                  <a:pt x="114" y="10"/>
                </a:cubicBezTo>
                <a:cubicBezTo>
                  <a:pt x="112" y="9"/>
                  <a:pt x="111" y="8"/>
                  <a:pt x="110" y="8"/>
                </a:cubicBezTo>
                <a:cubicBezTo>
                  <a:pt x="108" y="8"/>
                  <a:pt x="109" y="9"/>
                  <a:pt x="108" y="10"/>
                </a:cubicBezTo>
                <a:cubicBezTo>
                  <a:pt x="107" y="11"/>
                  <a:pt x="106" y="12"/>
                  <a:pt x="105" y="12"/>
                </a:cubicBezTo>
                <a:cubicBezTo>
                  <a:pt x="104" y="13"/>
                  <a:pt x="104" y="13"/>
                  <a:pt x="103" y="14"/>
                </a:cubicBezTo>
                <a:cubicBezTo>
                  <a:pt x="103" y="15"/>
                  <a:pt x="102" y="15"/>
                  <a:pt x="101" y="15"/>
                </a:cubicBezTo>
                <a:cubicBezTo>
                  <a:pt x="98" y="17"/>
                  <a:pt x="98" y="19"/>
                  <a:pt x="97" y="21"/>
                </a:cubicBezTo>
                <a:cubicBezTo>
                  <a:pt x="96" y="21"/>
                  <a:pt x="96" y="21"/>
                  <a:pt x="96" y="22"/>
                </a:cubicBezTo>
                <a:cubicBezTo>
                  <a:pt x="96" y="22"/>
                  <a:pt x="95" y="23"/>
                  <a:pt x="95" y="24"/>
                </a:cubicBezTo>
                <a:cubicBezTo>
                  <a:pt x="94" y="24"/>
                  <a:pt x="93" y="25"/>
                  <a:pt x="92" y="25"/>
                </a:cubicBezTo>
                <a:cubicBezTo>
                  <a:pt x="91" y="25"/>
                  <a:pt x="89" y="25"/>
                  <a:pt x="88" y="25"/>
                </a:cubicBezTo>
                <a:cubicBezTo>
                  <a:pt x="87" y="25"/>
                  <a:pt x="87" y="27"/>
                  <a:pt x="87" y="28"/>
                </a:cubicBezTo>
                <a:cubicBezTo>
                  <a:pt x="86" y="29"/>
                  <a:pt x="86" y="30"/>
                  <a:pt x="85" y="31"/>
                </a:cubicBezTo>
                <a:cubicBezTo>
                  <a:pt x="85" y="31"/>
                  <a:pt x="85" y="33"/>
                  <a:pt x="85" y="34"/>
                </a:cubicBezTo>
                <a:cubicBezTo>
                  <a:pt x="84" y="36"/>
                  <a:pt x="82" y="37"/>
                  <a:pt x="82" y="40"/>
                </a:cubicBezTo>
                <a:cubicBezTo>
                  <a:pt x="82" y="43"/>
                  <a:pt x="80" y="45"/>
                  <a:pt x="78" y="47"/>
                </a:cubicBezTo>
                <a:cubicBezTo>
                  <a:pt x="78" y="48"/>
                  <a:pt x="78" y="49"/>
                  <a:pt x="77" y="50"/>
                </a:cubicBezTo>
                <a:cubicBezTo>
                  <a:pt x="77" y="50"/>
                  <a:pt x="76" y="49"/>
                  <a:pt x="75" y="50"/>
                </a:cubicBezTo>
                <a:cubicBezTo>
                  <a:pt x="74" y="50"/>
                  <a:pt x="74" y="50"/>
                  <a:pt x="73" y="50"/>
                </a:cubicBezTo>
                <a:cubicBezTo>
                  <a:pt x="71" y="51"/>
                  <a:pt x="71" y="51"/>
                  <a:pt x="70" y="52"/>
                </a:cubicBezTo>
                <a:cubicBezTo>
                  <a:pt x="70" y="53"/>
                  <a:pt x="70" y="53"/>
                  <a:pt x="69" y="54"/>
                </a:cubicBezTo>
                <a:cubicBezTo>
                  <a:pt x="68" y="55"/>
                  <a:pt x="67" y="56"/>
                  <a:pt x="66" y="56"/>
                </a:cubicBezTo>
                <a:cubicBezTo>
                  <a:pt x="65" y="57"/>
                  <a:pt x="63" y="58"/>
                  <a:pt x="62" y="59"/>
                </a:cubicBezTo>
                <a:cubicBezTo>
                  <a:pt x="61" y="60"/>
                  <a:pt x="59" y="61"/>
                  <a:pt x="57" y="62"/>
                </a:cubicBezTo>
                <a:cubicBezTo>
                  <a:pt x="56" y="62"/>
                  <a:pt x="56" y="62"/>
                  <a:pt x="55" y="63"/>
                </a:cubicBezTo>
                <a:cubicBezTo>
                  <a:pt x="55" y="63"/>
                  <a:pt x="54" y="63"/>
                  <a:pt x="54" y="63"/>
                </a:cubicBezTo>
                <a:cubicBezTo>
                  <a:pt x="54" y="64"/>
                  <a:pt x="54" y="64"/>
                  <a:pt x="54" y="64"/>
                </a:cubicBezTo>
                <a:cubicBezTo>
                  <a:pt x="53" y="65"/>
                  <a:pt x="52" y="64"/>
                  <a:pt x="51" y="64"/>
                </a:cubicBezTo>
                <a:cubicBezTo>
                  <a:pt x="47" y="65"/>
                  <a:pt x="43" y="66"/>
                  <a:pt x="39" y="64"/>
                </a:cubicBezTo>
                <a:cubicBezTo>
                  <a:pt x="38" y="64"/>
                  <a:pt x="37" y="63"/>
                  <a:pt x="36" y="63"/>
                </a:cubicBezTo>
                <a:cubicBezTo>
                  <a:pt x="35" y="62"/>
                  <a:pt x="34" y="62"/>
                  <a:pt x="33" y="62"/>
                </a:cubicBezTo>
                <a:cubicBezTo>
                  <a:pt x="33" y="61"/>
                  <a:pt x="33" y="60"/>
                  <a:pt x="31" y="60"/>
                </a:cubicBezTo>
                <a:cubicBezTo>
                  <a:pt x="30" y="61"/>
                  <a:pt x="30" y="63"/>
                  <a:pt x="29" y="63"/>
                </a:cubicBezTo>
                <a:cubicBezTo>
                  <a:pt x="28" y="64"/>
                  <a:pt x="27" y="65"/>
                  <a:pt x="26" y="66"/>
                </a:cubicBezTo>
                <a:cubicBezTo>
                  <a:pt x="25" y="66"/>
                  <a:pt x="25" y="67"/>
                  <a:pt x="24" y="68"/>
                </a:cubicBezTo>
                <a:cubicBezTo>
                  <a:pt x="24" y="68"/>
                  <a:pt x="23" y="68"/>
                  <a:pt x="23" y="69"/>
                </a:cubicBezTo>
                <a:cubicBezTo>
                  <a:pt x="22" y="70"/>
                  <a:pt x="22" y="71"/>
                  <a:pt x="21" y="72"/>
                </a:cubicBezTo>
                <a:cubicBezTo>
                  <a:pt x="19" y="73"/>
                  <a:pt x="18" y="74"/>
                  <a:pt x="15" y="74"/>
                </a:cubicBezTo>
                <a:cubicBezTo>
                  <a:pt x="14" y="75"/>
                  <a:pt x="13" y="74"/>
                  <a:pt x="12" y="74"/>
                </a:cubicBezTo>
                <a:cubicBezTo>
                  <a:pt x="10" y="74"/>
                  <a:pt x="9" y="75"/>
                  <a:pt x="8" y="75"/>
                </a:cubicBezTo>
                <a:cubicBezTo>
                  <a:pt x="8" y="75"/>
                  <a:pt x="8" y="75"/>
                  <a:pt x="8" y="76"/>
                </a:cubicBezTo>
                <a:cubicBezTo>
                  <a:pt x="8" y="77"/>
                  <a:pt x="8" y="79"/>
                  <a:pt x="8" y="80"/>
                </a:cubicBezTo>
                <a:cubicBezTo>
                  <a:pt x="8" y="82"/>
                  <a:pt x="7" y="84"/>
                  <a:pt x="6" y="85"/>
                </a:cubicBezTo>
                <a:cubicBezTo>
                  <a:pt x="6" y="86"/>
                  <a:pt x="5" y="87"/>
                  <a:pt x="4" y="88"/>
                </a:cubicBezTo>
                <a:cubicBezTo>
                  <a:pt x="3" y="89"/>
                  <a:pt x="2" y="91"/>
                  <a:pt x="1" y="93"/>
                </a:cubicBezTo>
                <a:cubicBezTo>
                  <a:pt x="1" y="94"/>
                  <a:pt x="0" y="95"/>
                  <a:pt x="1" y="96"/>
                </a:cubicBezTo>
                <a:cubicBezTo>
                  <a:pt x="1" y="97"/>
                  <a:pt x="2" y="99"/>
                  <a:pt x="2" y="100"/>
                </a:cubicBezTo>
                <a:cubicBezTo>
                  <a:pt x="3" y="100"/>
                  <a:pt x="4" y="101"/>
                  <a:pt x="4" y="101"/>
                </a:cubicBezTo>
                <a:cubicBezTo>
                  <a:pt x="5" y="102"/>
                  <a:pt x="5" y="103"/>
                  <a:pt x="5" y="104"/>
                </a:cubicBezTo>
                <a:cubicBezTo>
                  <a:pt x="6" y="107"/>
                  <a:pt x="5" y="110"/>
                  <a:pt x="6" y="113"/>
                </a:cubicBezTo>
                <a:cubicBezTo>
                  <a:pt x="6" y="114"/>
                  <a:pt x="7" y="116"/>
                  <a:pt x="8" y="117"/>
                </a:cubicBezTo>
                <a:cubicBezTo>
                  <a:pt x="8" y="118"/>
                  <a:pt x="9" y="118"/>
                  <a:pt x="9" y="118"/>
                </a:cubicBezTo>
                <a:cubicBezTo>
                  <a:pt x="10" y="119"/>
                  <a:pt x="10" y="120"/>
                  <a:pt x="10" y="120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10" y="122"/>
                  <a:pt x="11" y="122"/>
                  <a:pt x="11" y="122"/>
                </a:cubicBezTo>
                <a:cubicBezTo>
                  <a:pt x="11" y="123"/>
                  <a:pt x="11" y="124"/>
                  <a:pt x="12" y="126"/>
                </a:cubicBezTo>
                <a:cubicBezTo>
                  <a:pt x="13" y="127"/>
                  <a:pt x="13" y="129"/>
                  <a:pt x="13" y="130"/>
                </a:cubicBezTo>
                <a:cubicBezTo>
                  <a:pt x="13" y="130"/>
                  <a:pt x="12" y="131"/>
                  <a:pt x="12" y="131"/>
                </a:cubicBezTo>
                <a:cubicBezTo>
                  <a:pt x="12" y="132"/>
                  <a:pt x="12" y="132"/>
                  <a:pt x="12" y="132"/>
                </a:cubicBezTo>
                <a:cubicBezTo>
                  <a:pt x="11" y="133"/>
                  <a:pt x="10" y="134"/>
                  <a:pt x="9" y="135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" name="Freeform 30"/>
          <p:cNvSpPr>
            <a:spLocks noEditPoints="1"/>
          </p:cNvSpPr>
          <p:nvPr/>
        </p:nvSpPr>
        <p:spPr bwMode="auto">
          <a:xfrm>
            <a:off x="7898669" y="4641332"/>
            <a:ext cx="648283" cy="417642"/>
          </a:xfrm>
          <a:custGeom>
            <a:avLst/>
            <a:gdLst/>
            <a:ahLst/>
            <a:cxnLst>
              <a:cxn ang="0">
                <a:pos x="3" y="150"/>
              </a:cxn>
              <a:cxn ang="0">
                <a:pos x="12" y="165"/>
              </a:cxn>
              <a:cxn ang="0">
                <a:pos x="27" y="181"/>
              </a:cxn>
              <a:cxn ang="0">
                <a:pos x="42" y="192"/>
              </a:cxn>
              <a:cxn ang="0">
                <a:pos x="44" y="198"/>
              </a:cxn>
              <a:cxn ang="0">
                <a:pos x="58" y="213"/>
              </a:cxn>
              <a:cxn ang="0">
                <a:pos x="71" y="221"/>
              </a:cxn>
              <a:cxn ang="0">
                <a:pos x="88" y="225"/>
              </a:cxn>
              <a:cxn ang="0">
                <a:pos x="104" y="226"/>
              </a:cxn>
              <a:cxn ang="0">
                <a:pos x="123" y="219"/>
              </a:cxn>
              <a:cxn ang="0">
                <a:pos x="132" y="214"/>
              </a:cxn>
              <a:cxn ang="0">
                <a:pos x="150" y="211"/>
              </a:cxn>
              <a:cxn ang="0">
                <a:pos x="165" y="200"/>
              </a:cxn>
              <a:cxn ang="0">
                <a:pos x="172" y="196"/>
              </a:cxn>
              <a:cxn ang="0">
                <a:pos x="197" y="196"/>
              </a:cxn>
              <a:cxn ang="0">
                <a:pos x="234" y="193"/>
              </a:cxn>
              <a:cxn ang="0">
                <a:pos x="251" y="191"/>
              </a:cxn>
              <a:cxn ang="0">
                <a:pos x="255" y="185"/>
              </a:cxn>
              <a:cxn ang="0">
                <a:pos x="259" y="180"/>
              </a:cxn>
              <a:cxn ang="0">
                <a:pos x="262" y="174"/>
              </a:cxn>
              <a:cxn ang="0">
                <a:pos x="267" y="162"/>
              </a:cxn>
              <a:cxn ang="0">
                <a:pos x="275" y="154"/>
              </a:cxn>
              <a:cxn ang="0">
                <a:pos x="281" y="148"/>
              </a:cxn>
              <a:cxn ang="0">
                <a:pos x="285" y="133"/>
              </a:cxn>
              <a:cxn ang="0">
                <a:pos x="292" y="121"/>
              </a:cxn>
              <a:cxn ang="0">
                <a:pos x="302" y="101"/>
              </a:cxn>
              <a:cxn ang="0">
                <a:pos x="307" y="91"/>
              </a:cxn>
              <a:cxn ang="0">
                <a:pos x="311" y="85"/>
              </a:cxn>
              <a:cxn ang="0">
                <a:pos x="315" y="78"/>
              </a:cxn>
              <a:cxn ang="0">
                <a:pos x="327" y="70"/>
              </a:cxn>
              <a:cxn ang="0">
                <a:pos x="341" y="64"/>
              </a:cxn>
              <a:cxn ang="0">
                <a:pos x="353" y="52"/>
              </a:cxn>
              <a:cxn ang="0">
                <a:pos x="348" y="38"/>
              </a:cxn>
              <a:cxn ang="0">
                <a:pos x="337" y="30"/>
              </a:cxn>
              <a:cxn ang="0">
                <a:pos x="312" y="12"/>
              </a:cxn>
              <a:cxn ang="0">
                <a:pos x="296" y="21"/>
              </a:cxn>
              <a:cxn ang="0">
                <a:pos x="282" y="4"/>
              </a:cxn>
              <a:cxn ang="0">
                <a:pos x="270" y="2"/>
              </a:cxn>
              <a:cxn ang="0">
                <a:pos x="253" y="5"/>
              </a:cxn>
              <a:cxn ang="0">
                <a:pos x="234" y="2"/>
              </a:cxn>
              <a:cxn ang="0">
                <a:pos x="221" y="18"/>
              </a:cxn>
              <a:cxn ang="0">
                <a:pos x="207" y="28"/>
              </a:cxn>
              <a:cxn ang="0">
                <a:pos x="195" y="36"/>
              </a:cxn>
              <a:cxn ang="0">
                <a:pos x="183" y="29"/>
              </a:cxn>
              <a:cxn ang="0">
                <a:pos x="169" y="38"/>
              </a:cxn>
              <a:cxn ang="0">
                <a:pos x="143" y="42"/>
              </a:cxn>
              <a:cxn ang="0">
                <a:pos x="131" y="53"/>
              </a:cxn>
              <a:cxn ang="0">
                <a:pos x="122" y="63"/>
              </a:cxn>
              <a:cxn ang="0">
                <a:pos x="115" y="66"/>
              </a:cxn>
              <a:cxn ang="0">
                <a:pos x="72" y="61"/>
              </a:cxn>
              <a:cxn ang="0">
                <a:pos x="54" y="50"/>
              </a:cxn>
              <a:cxn ang="0">
                <a:pos x="52" y="61"/>
              </a:cxn>
              <a:cxn ang="0">
                <a:pos x="36" y="69"/>
              </a:cxn>
              <a:cxn ang="0">
                <a:pos x="21" y="68"/>
              </a:cxn>
              <a:cxn ang="0">
                <a:pos x="26" y="74"/>
              </a:cxn>
              <a:cxn ang="0">
                <a:pos x="28" y="82"/>
              </a:cxn>
              <a:cxn ang="0">
                <a:pos x="19" y="90"/>
              </a:cxn>
              <a:cxn ang="0">
                <a:pos x="17" y="103"/>
              </a:cxn>
              <a:cxn ang="0">
                <a:pos x="17" y="113"/>
              </a:cxn>
              <a:cxn ang="0">
                <a:pos x="17" y="122"/>
              </a:cxn>
              <a:cxn ang="0">
                <a:pos x="2" y="131"/>
              </a:cxn>
              <a:cxn ang="0">
                <a:pos x="53" y="47"/>
              </a:cxn>
            </a:cxnLst>
            <a:rect l="0" t="0" r="r" b="b"/>
            <a:pathLst>
              <a:path w="353" h="228">
                <a:moveTo>
                  <a:pt x="2" y="136"/>
                </a:moveTo>
                <a:cubicBezTo>
                  <a:pt x="4" y="138"/>
                  <a:pt x="5" y="139"/>
                  <a:pt x="5" y="141"/>
                </a:cubicBezTo>
                <a:cubicBezTo>
                  <a:pt x="5" y="143"/>
                  <a:pt x="4" y="144"/>
                  <a:pt x="4" y="146"/>
                </a:cubicBezTo>
                <a:cubicBezTo>
                  <a:pt x="3" y="147"/>
                  <a:pt x="3" y="148"/>
                  <a:pt x="3" y="150"/>
                </a:cubicBezTo>
                <a:cubicBezTo>
                  <a:pt x="3" y="152"/>
                  <a:pt x="3" y="152"/>
                  <a:pt x="5" y="153"/>
                </a:cubicBezTo>
                <a:cubicBezTo>
                  <a:pt x="6" y="154"/>
                  <a:pt x="7" y="154"/>
                  <a:pt x="8" y="155"/>
                </a:cubicBezTo>
                <a:cubicBezTo>
                  <a:pt x="9" y="159"/>
                  <a:pt x="6" y="162"/>
                  <a:pt x="10" y="165"/>
                </a:cubicBezTo>
                <a:cubicBezTo>
                  <a:pt x="10" y="165"/>
                  <a:pt x="11" y="165"/>
                  <a:pt x="12" y="165"/>
                </a:cubicBezTo>
                <a:cubicBezTo>
                  <a:pt x="12" y="165"/>
                  <a:pt x="13" y="167"/>
                  <a:pt x="13" y="167"/>
                </a:cubicBezTo>
                <a:cubicBezTo>
                  <a:pt x="14" y="168"/>
                  <a:pt x="15" y="169"/>
                  <a:pt x="17" y="170"/>
                </a:cubicBezTo>
                <a:cubicBezTo>
                  <a:pt x="20" y="172"/>
                  <a:pt x="23" y="174"/>
                  <a:pt x="25" y="177"/>
                </a:cubicBezTo>
                <a:cubicBezTo>
                  <a:pt x="26" y="178"/>
                  <a:pt x="26" y="180"/>
                  <a:pt x="27" y="181"/>
                </a:cubicBezTo>
                <a:cubicBezTo>
                  <a:pt x="28" y="182"/>
                  <a:pt x="30" y="183"/>
                  <a:pt x="32" y="183"/>
                </a:cubicBezTo>
                <a:cubicBezTo>
                  <a:pt x="31" y="186"/>
                  <a:pt x="31" y="187"/>
                  <a:pt x="34" y="189"/>
                </a:cubicBezTo>
                <a:cubicBezTo>
                  <a:pt x="35" y="190"/>
                  <a:pt x="37" y="190"/>
                  <a:pt x="38" y="191"/>
                </a:cubicBezTo>
                <a:cubicBezTo>
                  <a:pt x="39" y="191"/>
                  <a:pt x="40" y="193"/>
                  <a:pt x="42" y="192"/>
                </a:cubicBezTo>
                <a:cubicBezTo>
                  <a:pt x="41" y="192"/>
                  <a:pt x="41" y="193"/>
                  <a:pt x="41" y="193"/>
                </a:cubicBezTo>
                <a:cubicBezTo>
                  <a:pt x="42" y="194"/>
                  <a:pt x="43" y="195"/>
                  <a:pt x="43" y="196"/>
                </a:cubicBezTo>
                <a:cubicBezTo>
                  <a:pt x="44" y="196"/>
                  <a:pt x="44" y="196"/>
                  <a:pt x="43" y="197"/>
                </a:cubicBezTo>
                <a:cubicBezTo>
                  <a:pt x="44" y="197"/>
                  <a:pt x="44" y="197"/>
                  <a:pt x="44" y="198"/>
                </a:cubicBezTo>
                <a:cubicBezTo>
                  <a:pt x="45" y="198"/>
                  <a:pt x="45" y="199"/>
                  <a:pt x="46" y="199"/>
                </a:cubicBezTo>
                <a:cubicBezTo>
                  <a:pt x="47" y="201"/>
                  <a:pt x="48" y="201"/>
                  <a:pt x="49" y="203"/>
                </a:cubicBezTo>
                <a:cubicBezTo>
                  <a:pt x="50" y="205"/>
                  <a:pt x="50" y="208"/>
                  <a:pt x="51" y="210"/>
                </a:cubicBezTo>
                <a:cubicBezTo>
                  <a:pt x="53" y="212"/>
                  <a:pt x="56" y="212"/>
                  <a:pt x="58" y="213"/>
                </a:cubicBezTo>
                <a:cubicBezTo>
                  <a:pt x="60" y="214"/>
                  <a:pt x="60" y="215"/>
                  <a:pt x="63" y="215"/>
                </a:cubicBezTo>
                <a:cubicBezTo>
                  <a:pt x="64" y="215"/>
                  <a:pt x="64" y="215"/>
                  <a:pt x="65" y="215"/>
                </a:cubicBezTo>
                <a:cubicBezTo>
                  <a:pt x="66" y="216"/>
                  <a:pt x="66" y="216"/>
                  <a:pt x="66" y="217"/>
                </a:cubicBezTo>
                <a:cubicBezTo>
                  <a:pt x="68" y="218"/>
                  <a:pt x="70" y="219"/>
                  <a:pt x="71" y="221"/>
                </a:cubicBezTo>
                <a:cubicBezTo>
                  <a:pt x="72" y="222"/>
                  <a:pt x="72" y="222"/>
                  <a:pt x="73" y="223"/>
                </a:cubicBezTo>
                <a:cubicBezTo>
                  <a:pt x="75" y="223"/>
                  <a:pt x="77" y="223"/>
                  <a:pt x="78" y="223"/>
                </a:cubicBezTo>
                <a:cubicBezTo>
                  <a:pt x="80" y="223"/>
                  <a:pt x="82" y="224"/>
                  <a:pt x="84" y="224"/>
                </a:cubicBezTo>
                <a:cubicBezTo>
                  <a:pt x="85" y="225"/>
                  <a:pt x="87" y="224"/>
                  <a:pt x="88" y="225"/>
                </a:cubicBezTo>
                <a:cubicBezTo>
                  <a:pt x="89" y="225"/>
                  <a:pt x="89" y="225"/>
                  <a:pt x="90" y="226"/>
                </a:cubicBezTo>
                <a:cubicBezTo>
                  <a:pt x="91" y="226"/>
                  <a:pt x="92" y="226"/>
                  <a:pt x="92" y="226"/>
                </a:cubicBezTo>
                <a:cubicBezTo>
                  <a:pt x="94" y="226"/>
                  <a:pt x="95" y="226"/>
                  <a:pt x="97" y="226"/>
                </a:cubicBezTo>
                <a:cubicBezTo>
                  <a:pt x="99" y="226"/>
                  <a:pt x="101" y="226"/>
                  <a:pt x="104" y="226"/>
                </a:cubicBezTo>
                <a:cubicBezTo>
                  <a:pt x="107" y="225"/>
                  <a:pt x="113" y="228"/>
                  <a:pt x="116" y="226"/>
                </a:cubicBezTo>
                <a:cubicBezTo>
                  <a:pt x="116" y="225"/>
                  <a:pt x="116" y="223"/>
                  <a:pt x="117" y="222"/>
                </a:cubicBezTo>
                <a:cubicBezTo>
                  <a:pt x="117" y="221"/>
                  <a:pt x="118" y="221"/>
                  <a:pt x="119" y="220"/>
                </a:cubicBezTo>
                <a:cubicBezTo>
                  <a:pt x="120" y="220"/>
                  <a:pt x="122" y="219"/>
                  <a:pt x="123" y="219"/>
                </a:cubicBezTo>
                <a:cubicBezTo>
                  <a:pt x="123" y="219"/>
                  <a:pt x="125" y="218"/>
                  <a:pt x="125" y="218"/>
                </a:cubicBezTo>
                <a:cubicBezTo>
                  <a:pt x="126" y="217"/>
                  <a:pt x="127" y="213"/>
                  <a:pt x="129" y="214"/>
                </a:cubicBezTo>
                <a:cubicBezTo>
                  <a:pt x="129" y="215"/>
                  <a:pt x="130" y="215"/>
                  <a:pt x="130" y="215"/>
                </a:cubicBezTo>
                <a:cubicBezTo>
                  <a:pt x="131" y="215"/>
                  <a:pt x="131" y="214"/>
                  <a:pt x="132" y="214"/>
                </a:cubicBezTo>
                <a:cubicBezTo>
                  <a:pt x="133" y="213"/>
                  <a:pt x="136" y="214"/>
                  <a:pt x="138" y="213"/>
                </a:cubicBezTo>
                <a:cubicBezTo>
                  <a:pt x="139" y="210"/>
                  <a:pt x="141" y="206"/>
                  <a:pt x="144" y="204"/>
                </a:cubicBezTo>
                <a:cubicBezTo>
                  <a:pt x="144" y="205"/>
                  <a:pt x="145" y="206"/>
                  <a:pt x="146" y="206"/>
                </a:cubicBezTo>
                <a:cubicBezTo>
                  <a:pt x="147" y="208"/>
                  <a:pt x="148" y="210"/>
                  <a:pt x="150" y="211"/>
                </a:cubicBezTo>
                <a:cubicBezTo>
                  <a:pt x="152" y="212"/>
                  <a:pt x="154" y="211"/>
                  <a:pt x="155" y="209"/>
                </a:cubicBezTo>
                <a:cubicBezTo>
                  <a:pt x="155" y="208"/>
                  <a:pt x="155" y="208"/>
                  <a:pt x="155" y="206"/>
                </a:cubicBezTo>
                <a:cubicBezTo>
                  <a:pt x="156" y="205"/>
                  <a:pt x="157" y="204"/>
                  <a:pt x="158" y="203"/>
                </a:cubicBezTo>
                <a:cubicBezTo>
                  <a:pt x="160" y="202"/>
                  <a:pt x="163" y="202"/>
                  <a:pt x="165" y="200"/>
                </a:cubicBezTo>
                <a:cubicBezTo>
                  <a:pt x="165" y="200"/>
                  <a:pt x="165" y="199"/>
                  <a:pt x="165" y="199"/>
                </a:cubicBezTo>
                <a:cubicBezTo>
                  <a:pt x="166" y="199"/>
                  <a:pt x="166" y="199"/>
                  <a:pt x="166" y="198"/>
                </a:cubicBezTo>
                <a:cubicBezTo>
                  <a:pt x="167" y="198"/>
                  <a:pt x="167" y="197"/>
                  <a:pt x="168" y="197"/>
                </a:cubicBezTo>
                <a:cubicBezTo>
                  <a:pt x="169" y="196"/>
                  <a:pt x="170" y="196"/>
                  <a:pt x="172" y="196"/>
                </a:cubicBezTo>
                <a:cubicBezTo>
                  <a:pt x="173" y="196"/>
                  <a:pt x="175" y="195"/>
                  <a:pt x="176" y="195"/>
                </a:cubicBezTo>
                <a:cubicBezTo>
                  <a:pt x="177" y="196"/>
                  <a:pt x="177" y="197"/>
                  <a:pt x="178" y="197"/>
                </a:cubicBezTo>
                <a:cubicBezTo>
                  <a:pt x="182" y="198"/>
                  <a:pt x="185" y="198"/>
                  <a:pt x="188" y="198"/>
                </a:cubicBezTo>
                <a:cubicBezTo>
                  <a:pt x="191" y="197"/>
                  <a:pt x="193" y="196"/>
                  <a:pt x="197" y="196"/>
                </a:cubicBezTo>
                <a:cubicBezTo>
                  <a:pt x="200" y="196"/>
                  <a:pt x="203" y="198"/>
                  <a:pt x="206" y="198"/>
                </a:cubicBezTo>
                <a:cubicBezTo>
                  <a:pt x="208" y="198"/>
                  <a:pt x="209" y="198"/>
                  <a:pt x="210" y="198"/>
                </a:cubicBezTo>
                <a:cubicBezTo>
                  <a:pt x="212" y="198"/>
                  <a:pt x="212" y="197"/>
                  <a:pt x="213" y="197"/>
                </a:cubicBezTo>
                <a:cubicBezTo>
                  <a:pt x="220" y="196"/>
                  <a:pt x="230" y="202"/>
                  <a:pt x="234" y="193"/>
                </a:cubicBezTo>
                <a:cubicBezTo>
                  <a:pt x="235" y="192"/>
                  <a:pt x="236" y="189"/>
                  <a:pt x="239" y="189"/>
                </a:cubicBezTo>
                <a:cubicBezTo>
                  <a:pt x="240" y="189"/>
                  <a:pt x="241" y="189"/>
                  <a:pt x="242" y="190"/>
                </a:cubicBezTo>
                <a:cubicBezTo>
                  <a:pt x="244" y="191"/>
                  <a:pt x="245" y="191"/>
                  <a:pt x="246" y="191"/>
                </a:cubicBezTo>
                <a:cubicBezTo>
                  <a:pt x="248" y="191"/>
                  <a:pt x="250" y="191"/>
                  <a:pt x="251" y="191"/>
                </a:cubicBezTo>
                <a:cubicBezTo>
                  <a:pt x="253" y="190"/>
                  <a:pt x="253" y="189"/>
                  <a:pt x="254" y="188"/>
                </a:cubicBezTo>
                <a:cubicBezTo>
                  <a:pt x="253" y="188"/>
                  <a:pt x="254" y="187"/>
                  <a:pt x="254" y="187"/>
                </a:cubicBezTo>
                <a:cubicBezTo>
                  <a:pt x="254" y="187"/>
                  <a:pt x="254" y="186"/>
                  <a:pt x="255" y="186"/>
                </a:cubicBezTo>
                <a:cubicBezTo>
                  <a:pt x="254" y="186"/>
                  <a:pt x="255" y="186"/>
                  <a:pt x="255" y="185"/>
                </a:cubicBezTo>
                <a:cubicBezTo>
                  <a:pt x="255" y="185"/>
                  <a:pt x="255" y="186"/>
                  <a:pt x="255" y="186"/>
                </a:cubicBezTo>
                <a:cubicBezTo>
                  <a:pt x="255" y="186"/>
                  <a:pt x="256" y="183"/>
                  <a:pt x="256" y="184"/>
                </a:cubicBezTo>
                <a:cubicBezTo>
                  <a:pt x="256" y="184"/>
                  <a:pt x="257" y="184"/>
                  <a:pt x="257" y="183"/>
                </a:cubicBezTo>
                <a:cubicBezTo>
                  <a:pt x="258" y="182"/>
                  <a:pt x="258" y="181"/>
                  <a:pt x="259" y="180"/>
                </a:cubicBezTo>
                <a:cubicBezTo>
                  <a:pt x="259" y="180"/>
                  <a:pt x="260" y="179"/>
                  <a:pt x="260" y="179"/>
                </a:cubicBezTo>
                <a:cubicBezTo>
                  <a:pt x="261" y="178"/>
                  <a:pt x="261" y="177"/>
                  <a:pt x="261" y="177"/>
                </a:cubicBezTo>
                <a:cubicBezTo>
                  <a:pt x="261" y="176"/>
                  <a:pt x="262" y="176"/>
                  <a:pt x="262" y="176"/>
                </a:cubicBezTo>
                <a:cubicBezTo>
                  <a:pt x="263" y="175"/>
                  <a:pt x="262" y="174"/>
                  <a:pt x="262" y="174"/>
                </a:cubicBezTo>
                <a:cubicBezTo>
                  <a:pt x="262" y="173"/>
                  <a:pt x="263" y="171"/>
                  <a:pt x="263" y="170"/>
                </a:cubicBezTo>
                <a:cubicBezTo>
                  <a:pt x="264" y="168"/>
                  <a:pt x="265" y="167"/>
                  <a:pt x="266" y="166"/>
                </a:cubicBezTo>
                <a:cubicBezTo>
                  <a:pt x="266" y="165"/>
                  <a:pt x="267" y="165"/>
                  <a:pt x="267" y="164"/>
                </a:cubicBezTo>
                <a:cubicBezTo>
                  <a:pt x="267" y="164"/>
                  <a:pt x="267" y="163"/>
                  <a:pt x="267" y="162"/>
                </a:cubicBezTo>
                <a:cubicBezTo>
                  <a:pt x="268" y="161"/>
                  <a:pt x="269" y="161"/>
                  <a:pt x="270" y="160"/>
                </a:cubicBezTo>
                <a:cubicBezTo>
                  <a:pt x="271" y="159"/>
                  <a:pt x="270" y="158"/>
                  <a:pt x="272" y="158"/>
                </a:cubicBezTo>
                <a:cubicBezTo>
                  <a:pt x="272" y="157"/>
                  <a:pt x="272" y="157"/>
                  <a:pt x="272" y="157"/>
                </a:cubicBezTo>
                <a:cubicBezTo>
                  <a:pt x="274" y="157"/>
                  <a:pt x="274" y="154"/>
                  <a:pt x="275" y="154"/>
                </a:cubicBezTo>
                <a:cubicBezTo>
                  <a:pt x="275" y="153"/>
                  <a:pt x="275" y="153"/>
                  <a:pt x="276" y="153"/>
                </a:cubicBezTo>
                <a:cubicBezTo>
                  <a:pt x="276" y="153"/>
                  <a:pt x="276" y="153"/>
                  <a:pt x="277" y="153"/>
                </a:cubicBezTo>
                <a:cubicBezTo>
                  <a:pt x="278" y="152"/>
                  <a:pt x="278" y="152"/>
                  <a:pt x="278" y="151"/>
                </a:cubicBezTo>
                <a:cubicBezTo>
                  <a:pt x="279" y="151"/>
                  <a:pt x="280" y="150"/>
                  <a:pt x="281" y="148"/>
                </a:cubicBezTo>
                <a:cubicBezTo>
                  <a:pt x="282" y="147"/>
                  <a:pt x="282" y="145"/>
                  <a:pt x="282" y="143"/>
                </a:cubicBezTo>
                <a:cubicBezTo>
                  <a:pt x="282" y="142"/>
                  <a:pt x="283" y="140"/>
                  <a:pt x="283" y="138"/>
                </a:cubicBezTo>
                <a:cubicBezTo>
                  <a:pt x="283" y="137"/>
                  <a:pt x="283" y="135"/>
                  <a:pt x="283" y="134"/>
                </a:cubicBezTo>
                <a:cubicBezTo>
                  <a:pt x="284" y="134"/>
                  <a:pt x="284" y="134"/>
                  <a:pt x="285" y="133"/>
                </a:cubicBezTo>
                <a:cubicBezTo>
                  <a:pt x="285" y="132"/>
                  <a:pt x="285" y="131"/>
                  <a:pt x="286" y="130"/>
                </a:cubicBezTo>
                <a:cubicBezTo>
                  <a:pt x="287" y="129"/>
                  <a:pt x="287" y="128"/>
                  <a:pt x="288" y="127"/>
                </a:cubicBezTo>
                <a:cubicBezTo>
                  <a:pt x="288" y="126"/>
                  <a:pt x="288" y="124"/>
                  <a:pt x="289" y="123"/>
                </a:cubicBezTo>
                <a:cubicBezTo>
                  <a:pt x="289" y="122"/>
                  <a:pt x="291" y="121"/>
                  <a:pt x="292" y="121"/>
                </a:cubicBezTo>
                <a:cubicBezTo>
                  <a:pt x="294" y="119"/>
                  <a:pt x="296" y="116"/>
                  <a:pt x="296" y="114"/>
                </a:cubicBezTo>
                <a:cubicBezTo>
                  <a:pt x="297" y="112"/>
                  <a:pt x="296" y="111"/>
                  <a:pt x="297" y="109"/>
                </a:cubicBezTo>
                <a:cubicBezTo>
                  <a:pt x="297" y="108"/>
                  <a:pt x="297" y="107"/>
                  <a:pt x="298" y="106"/>
                </a:cubicBezTo>
                <a:cubicBezTo>
                  <a:pt x="299" y="104"/>
                  <a:pt x="300" y="102"/>
                  <a:pt x="302" y="101"/>
                </a:cubicBezTo>
                <a:cubicBezTo>
                  <a:pt x="303" y="101"/>
                  <a:pt x="305" y="101"/>
                  <a:pt x="306" y="100"/>
                </a:cubicBezTo>
                <a:cubicBezTo>
                  <a:pt x="306" y="99"/>
                  <a:pt x="306" y="98"/>
                  <a:pt x="306" y="96"/>
                </a:cubicBezTo>
                <a:cubicBezTo>
                  <a:pt x="307" y="95"/>
                  <a:pt x="307" y="94"/>
                  <a:pt x="307" y="92"/>
                </a:cubicBezTo>
                <a:cubicBezTo>
                  <a:pt x="307" y="92"/>
                  <a:pt x="307" y="91"/>
                  <a:pt x="307" y="91"/>
                </a:cubicBezTo>
                <a:cubicBezTo>
                  <a:pt x="308" y="90"/>
                  <a:pt x="308" y="89"/>
                  <a:pt x="309" y="88"/>
                </a:cubicBezTo>
                <a:cubicBezTo>
                  <a:pt x="309" y="88"/>
                  <a:pt x="310" y="87"/>
                  <a:pt x="310" y="87"/>
                </a:cubicBezTo>
                <a:cubicBezTo>
                  <a:pt x="310" y="86"/>
                  <a:pt x="310" y="86"/>
                  <a:pt x="310" y="86"/>
                </a:cubicBezTo>
                <a:cubicBezTo>
                  <a:pt x="310" y="86"/>
                  <a:pt x="311" y="85"/>
                  <a:pt x="311" y="85"/>
                </a:cubicBezTo>
                <a:cubicBezTo>
                  <a:pt x="311" y="85"/>
                  <a:pt x="312" y="84"/>
                  <a:pt x="312" y="84"/>
                </a:cubicBezTo>
                <a:cubicBezTo>
                  <a:pt x="313" y="83"/>
                  <a:pt x="312" y="82"/>
                  <a:pt x="312" y="81"/>
                </a:cubicBezTo>
                <a:cubicBezTo>
                  <a:pt x="313" y="80"/>
                  <a:pt x="313" y="80"/>
                  <a:pt x="314" y="80"/>
                </a:cubicBezTo>
                <a:cubicBezTo>
                  <a:pt x="314" y="79"/>
                  <a:pt x="314" y="78"/>
                  <a:pt x="315" y="78"/>
                </a:cubicBezTo>
                <a:cubicBezTo>
                  <a:pt x="316" y="77"/>
                  <a:pt x="316" y="76"/>
                  <a:pt x="317" y="75"/>
                </a:cubicBezTo>
                <a:cubicBezTo>
                  <a:pt x="318" y="73"/>
                  <a:pt x="318" y="73"/>
                  <a:pt x="320" y="73"/>
                </a:cubicBezTo>
                <a:cubicBezTo>
                  <a:pt x="321" y="73"/>
                  <a:pt x="323" y="73"/>
                  <a:pt x="324" y="73"/>
                </a:cubicBezTo>
                <a:cubicBezTo>
                  <a:pt x="326" y="72"/>
                  <a:pt x="326" y="71"/>
                  <a:pt x="327" y="70"/>
                </a:cubicBezTo>
                <a:cubicBezTo>
                  <a:pt x="328" y="68"/>
                  <a:pt x="329" y="68"/>
                  <a:pt x="330" y="68"/>
                </a:cubicBezTo>
                <a:cubicBezTo>
                  <a:pt x="332" y="68"/>
                  <a:pt x="332" y="67"/>
                  <a:pt x="333" y="67"/>
                </a:cubicBezTo>
                <a:cubicBezTo>
                  <a:pt x="335" y="67"/>
                  <a:pt x="338" y="68"/>
                  <a:pt x="340" y="67"/>
                </a:cubicBezTo>
                <a:cubicBezTo>
                  <a:pt x="341" y="66"/>
                  <a:pt x="341" y="65"/>
                  <a:pt x="341" y="64"/>
                </a:cubicBezTo>
                <a:cubicBezTo>
                  <a:pt x="343" y="62"/>
                  <a:pt x="346" y="60"/>
                  <a:pt x="348" y="60"/>
                </a:cubicBezTo>
                <a:cubicBezTo>
                  <a:pt x="348" y="59"/>
                  <a:pt x="349" y="58"/>
                  <a:pt x="349" y="58"/>
                </a:cubicBezTo>
                <a:cubicBezTo>
                  <a:pt x="350" y="57"/>
                  <a:pt x="349" y="56"/>
                  <a:pt x="350" y="55"/>
                </a:cubicBezTo>
                <a:cubicBezTo>
                  <a:pt x="350" y="53"/>
                  <a:pt x="351" y="52"/>
                  <a:pt x="353" y="52"/>
                </a:cubicBezTo>
                <a:cubicBezTo>
                  <a:pt x="353" y="50"/>
                  <a:pt x="353" y="47"/>
                  <a:pt x="353" y="45"/>
                </a:cubicBezTo>
                <a:cubicBezTo>
                  <a:pt x="353" y="44"/>
                  <a:pt x="353" y="42"/>
                  <a:pt x="353" y="41"/>
                </a:cubicBezTo>
                <a:cubicBezTo>
                  <a:pt x="352" y="40"/>
                  <a:pt x="351" y="40"/>
                  <a:pt x="351" y="39"/>
                </a:cubicBezTo>
                <a:cubicBezTo>
                  <a:pt x="350" y="39"/>
                  <a:pt x="349" y="39"/>
                  <a:pt x="348" y="38"/>
                </a:cubicBezTo>
                <a:cubicBezTo>
                  <a:pt x="347" y="38"/>
                  <a:pt x="346" y="38"/>
                  <a:pt x="345" y="38"/>
                </a:cubicBezTo>
                <a:cubicBezTo>
                  <a:pt x="342" y="38"/>
                  <a:pt x="339" y="36"/>
                  <a:pt x="338" y="38"/>
                </a:cubicBezTo>
                <a:cubicBezTo>
                  <a:pt x="336" y="38"/>
                  <a:pt x="337" y="35"/>
                  <a:pt x="337" y="33"/>
                </a:cubicBezTo>
                <a:cubicBezTo>
                  <a:pt x="337" y="32"/>
                  <a:pt x="337" y="31"/>
                  <a:pt x="337" y="30"/>
                </a:cubicBezTo>
                <a:cubicBezTo>
                  <a:pt x="336" y="29"/>
                  <a:pt x="336" y="29"/>
                  <a:pt x="334" y="29"/>
                </a:cubicBezTo>
                <a:cubicBezTo>
                  <a:pt x="314" y="7"/>
                  <a:pt x="314" y="7"/>
                  <a:pt x="314" y="7"/>
                </a:cubicBezTo>
                <a:cubicBezTo>
                  <a:pt x="314" y="7"/>
                  <a:pt x="314" y="7"/>
                  <a:pt x="314" y="8"/>
                </a:cubicBezTo>
                <a:cubicBezTo>
                  <a:pt x="313" y="9"/>
                  <a:pt x="313" y="11"/>
                  <a:pt x="312" y="12"/>
                </a:cubicBezTo>
                <a:cubicBezTo>
                  <a:pt x="312" y="13"/>
                  <a:pt x="311" y="15"/>
                  <a:pt x="310" y="16"/>
                </a:cubicBezTo>
                <a:cubicBezTo>
                  <a:pt x="308" y="17"/>
                  <a:pt x="306" y="16"/>
                  <a:pt x="304" y="16"/>
                </a:cubicBezTo>
                <a:cubicBezTo>
                  <a:pt x="302" y="16"/>
                  <a:pt x="302" y="16"/>
                  <a:pt x="300" y="17"/>
                </a:cubicBezTo>
                <a:cubicBezTo>
                  <a:pt x="299" y="19"/>
                  <a:pt x="298" y="21"/>
                  <a:pt x="296" y="21"/>
                </a:cubicBezTo>
                <a:cubicBezTo>
                  <a:pt x="295" y="20"/>
                  <a:pt x="294" y="19"/>
                  <a:pt x="294" y="18"/>
                </a:cubicBezTo>
                <a:cubicBezTo>
                  <a:pt x="292" y="17"/>
                  <a:pt x="292" y="17"/>
                  <a:pt x="290" y="16"/>
                </a:cubicBezTo>
                <a:cubicBezTo>
                  <a:pt x="289" y="15"/>
                  <a:pt x="287" y="14"/>
                  <a:pt x="286" y="13"/>
                </a:cubicBezTo>
                <a:cubicBezTo>
                  <a:pt x="285" y="10"/>
                  <a:pt x="285" y="6"/>
                  <a:pt x="282" y="4"/>
                </a:cubicBezTo>
                <a:cubicBezTo>
                  <a:pt x="281" y="3"/>
                  <a:pt x="280" y="3"/>
                  <a:pt x="279" y="3"/>
                </a:cubicBezTo>
                <a:cubicBezTo>
                  <a:pt x="279" y="3"/>
                  <a:pt x="279" y="2"/>
                  <a:pt x="278" y="2"/>
                </a:cubicBezTo>
                <a:cubicBezTo>
                  <a:pt x="277" y="1"/>
                  <a:pt x="275" y="2"/>
                  <a:pt x="274" y="2"/>
                </a:cubicBezTo>
                <a:cubicBezTo>
                  <a:pt x="272" y="2"/>
                  <a:pt x="271" y="2"/>
                  <a:pt x="270" y="2"/>
                </a:cubicBezTo>
                <a:cubicBezTo>
                  <a:pt x="269" y="3"/>
                  <a:pt x="268" y="3"/>
                  <a:pt x="267" y="3"/>
                </a:cubicBezTo>
                <a:cubicBezTo>
                  <a:pt x="265" y="3"/>
                  <a:pt x="264" y="5"/>
                  <a:pt x="263" y="5"/>
                </a:cubicBezTo>
                <a:cubicBezTo>
                  <a:pt x="261" y="6"/>
                  <a:pt x="260" y="5"/>
                  <a:pt x="258" y="5"/>
                </a:cubicBezTo>
                <a:cubicBezTo>
                  <a:pt x="257" y="5"/>
                  <a:pt x="255" y="5"/>
                  <a:pt x="253" y="5"/>
                </a:cubicBezTo>
                <a:cubicBezTo>
                  <a:pt x="252" y="5"/>
                  <a:pt x="251" y="5"/>
                  <a:pt x="251" y="5"/>
                </a:cubicBezTo>
                <a:cubicBezTo>
                  <a:pt x="250" y="4"/>
                  <a:pt x="250" y="3"/>
                  <a:pt x="249" y="3"/>
                </a:cubicBezTo>
                <a:cubicBezTo>
                  <a:pt x="248" y="2"/>
                  <a:pt x="247" y="2"/>
                  <a:pt x="245" y="2"/>
                </a:cubicBezTo>
                <a:cubicBezTo>
                  <a:pt x="241" y="2"/>
                  <a:pt x="238" y="2"/>
                  <a:pt x="234" y="2"/>
                </a:cubicBezTo>
                <a:cubicBezTo>
                  <a:pt x="232" y="2"/>
                  <a:pt x="226" y="0"/>
                  <a:pt x="225" y="3"/>
                </a:cubicBezTo>
                <a:cubicBezTo>
                  <a:pt x="224" y="4"/>
                  <a:pt x="225" y="6"/>
                  <a:pt x="224" y="8"/>
                </a:cubicBezTo>
                <a:cubicBezTo>
                  <a:pt x="224" y="10"/>
                  <a:pt x="223" y="11"/>
                  <a:pt x="222" y="13"/>
                </a:cubicBezTo>
                <a:cubicBezTo>
                  <a:pt x="222" y="15"/>
                  <a:pt x="222" y="16"/>
                  <a:pt x="221" y="18"/>
                </a:cubicBezTo>
                <a:cubicBezTo>
                  <a:pt x="220" y="20"/>
                  <a:pt x="219" y="22"/>
                  <a:pt x="217" y="23"/>
                </a:cubicBezTo>
                <a:cubicBezTo>
                  <a:pt x="217" y="24"/>
                  <a:pt x="216" y="25"/>
                  <a:pt x="215" y="25"/>
                </a:cubicBezTo>
                <a:cubicBezTo>
                  <a:pt x="214" y="25"/>
                  <a:pt x="213" y="25"/>
                  <a:pt x="212" y="25"/>
                </a:cubicBezTo>
                <a:cubicBezTo>
                  <a:pt x="210" y="26"/>
                  <a:pt x="209" y="28"/>
                  <a:pt x="207" y="28"/>
                </a:cubicBezTo>
                <a:cubicBezTo>
                  <a:pt x="206" y="28"/>
                  <a:pt x="205" y="28"/>
                  <a:pt x="205" y="28"/>
                </a:cubicBezTo>
                <a:cubicBezTo>
                  <a:pt x="204" y="29"/>
                  <a:pt x="203" y="29"/>
                  <a:pt x="203" y="30"/>
                </a:cubicBezTo>
                <a:cubicBezTo>
                  <a:pt x="201" y="31"/>
                  <a:pt x="200" y="31"/>
                  <a:pt x="199" y="31"/>
                </a:cubicBezTo>
                <a:cubicBezTo>
                  <a:pt x="197" y="33"/>
                  <a:pt x="197" y="35"/>
                  <a:pt x="195" y="36"/>
                </a:cubicBezTo>
                <a:cubicBezTo>
                  <a:pt x="194" y="35"/>
                  <a:pt x="194" y="32"/>
                  <a:pt x="192" y="31"/>
                </a:cubicBezTo>
                <a:cubicBezTo>
                  <a:pt x="191" y="30"/>
                  <a:pt x="188" y="30"/>
                  <a:pt x="186" y="30"/>
                </a:cubicBezTo>
                <a:cubicBezTo>
                  <a:pt x="185" y="30"/>
                  <a:pt x="184" y="31"/>
                  <a:pt x="184" y="30"/>
                </a:cubicBezTo>
                <a:cubicBezTo>
                  <a:pt x="183" y="30"/>
                  <a:pt x="184" y="29"/>
                  <a:pt x="183" y="29"/>
                </a:cubicBezTo>
                <a:cubicBezTo>
                  <a:pt x="183" y="28"/>
                  <a:pt x="180" y="28"/>
                  <a:pt x="179" y="28"/>
                </a:cubicBezTo>
                <a:cubicBezTo>
                  <a:pt x="178" y="28"/>
                  <a:pt x="176" y="28"/>
                  <a:pt x="175" y="29"/>
                </a:cubicBezTo>
                <a:cubicBezTo>
                  <a:pt x="174" y="30"/>
                  <a:pt x="173" y="33"/>
                  <a:pt x="172" y="35"/>
                </a:cubicBezTo>
                <a:cubicBezTo>
                  <a:pt x="172" y="36"/>
                  <a:pt x="170" y="38"/>
                  <a:pt x="169" y="38"/>
                </a:cubicBezTo>
                <a:cubicBezTo>
                  <a:pt x="168" y="39"/>
                  <a:pt x="165" y="38"/>
                  <a:pt x="164" y="38"/>
                </a:cubicBezTo>
                <a:cubicBezTo>
                  <a:pt x="163" y="39"/>
                  <a:pt x="161" y="39"/>
                  <a:pt x="160" y="39"/>
                </a:cubicBezTo>
                <a:cubicBezTo>
                  <a:pt x="158" y="40"/>
                  <a:pt x="156" y="39"/>
                  <a:pt x="155" y="40"/>
                </a:cubicBezTo>
                <a:cubicBezTo>
                  <a:pt x="151" y="40"/>
                  <a:pt x="147" y="41"/>
                  <a:pt x="143" y="42"/>
                </a:cubicBezTo>
                <a:cubicBezTo>
                  <a:pt x="142" y="42"/>
                  <a:pt x="139" y="41"/>
                  <a:pt x="138" y="42"/>
                </a:cubicBezTo>
                <a:cubicBezTo>
                  <a:pt x="137" y="42"/>
                  <a:pt x="135" y="44"/>
                  <a:pt x="135" y="44"/>
                </a:cubicBezTo>
                <a:cubicBezTo>
                  <a:pt x="134" y="46"/>
                  <a:pt x="134" y="48"/>
                  <a:pt x="134" y="50"/>
                </a:cubicBezTo>
                <a:cubicBezTo>
                  <a:pt x="133" y="51"/>
                  <a:pt x="132" y="52"/>
                  <a:pt x="131" y="53"/>
                </a:cubicBezTo>
                <a:cubicBezTo>
                  <a:pt x="131" y="56"/>
                  <a:pt x="134" y="55"/>
                  <a:pt x="135" y="58"/>
                </a:cubicBezTo>
                <a:cubicBezTo>
                  <a:pt x="135" y="59"/>
                  <a:pt x="134" y="61"/>
                  <a:pt x="132" y="61"/>
                </a:cubicBezTo>
                <a:cubicBezTo>
                  <a:pt x="131" y="62"/>
                  <a:pt x="128" y="62"/>
                  <a:pt x="127" y="62"/>
                </a:cubicBezTo>
                <a:cubicBezTo>
                  <a:pt x="125" y="62"/>
                  <a:pt x="124" y="62"/>
                  <a:pt x="122" y="63"/>
                </a:cubicBezTo>
                <a:cubicBezTo>
                  <a:pt x="121" y="63"/>
                  <a:pt x="120" y="63"/>
                  <a:pt x="118" y="64"/>
                </a:cubicBezTo>
                <a:cubicBezTo>
                  <a:pt x="118" y="64"/>
                  <a:pt x="118" y="65"/>
                  <a:pt x="118" y="65"/>
                </a:cubicBezTo>
                <a:cubicBezTo>
                  <a:pt x="118" y="65"/>
                  <a:pt x="117" y="66"/>
                  <a:pt x="117" y="65"/>
                </a:cubicBezTo>
                <a:cubicBezTo>
                  <a:pt x="117" y="65"/>
                  <a:pt x="115" y="66"/>
                  <a:pt x="115" y="66"/>
                </a:cubicBezTo>
                <a:cubicBezTo>
                  <a:pt x="111" y="67"/>
                  <a:pt x="105" y="66"/>
                  <a:pt x="101" y="66"/>
                </a:cubicBezTo>
                <a:cubicBezTo>
                  <a:pt x="93" y="66"/>
                  <a:pt x="86" y="66"/>
                  <a:pt x="79" y="66"/>
                </a:cubicBezTo>
                <a:cubicBezTo>
                  <a:pt x="77" y="66"/>
                  <a:pt x="75" y="67"/>
                  <a:pt x="74" y="66"/>
                </a:cubicBezTo>
                <a:cubicBezTo>
                  <a:pt x="73" y="65"/>
                  <a:pt x="72" y="63"/>
                  <a:pt x="72" y="61"/>
                </a:cubicBezTo>
                <a:cubicBezTo>
                  <a:pt x="71" y="60"/>
                  <a:pt x="70" y="58"/>
                  <a:pt x="68" y="57"/>
                </a:cubicBezTo>
                <a:cubicBezTo>
                  <a:pt x="67" y="57"/>
                  <a:pt x="66" y="57"/>
                  <a:pt x="65" y="57"/>
                </a:cubicBezTo>
                <a:cubicBezTo>
                  <a:pt x="62" y="56"/>
                  <a:pt x="61" y="53"/>
                  <a:pt x="59" y="52"/>
                </a:cubicBezTo>
                <a:cubicBezTo>
                  <a:pt x="58" y="51"/>
                  <a:pt x="56" y="50"/>
                  <a:pt x="54" y="50"/>
                </a:cubicBezTo>
                <a:cubicBezTo>
                  <a:pt x="53" y="49"/>
                  <a:pt x="52" y="49"/>
                  <a:pt x="51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49" y="52"/>
                  <a:pt x="46" y="55"/>
                  <a:pt x="48" y="57"/>
                </a:cubicBezTo>
                <a:cubicBezTo>
                  <a:pt x="50" y="59"/>
                  <a:pt x="53" y="58"/>
                  <a:pt x="52" y="61"/>
                </a:cubicBezTo>
                <a:cubicBezTo>
                  <a:pt x="51" y="63"/>
                  <a:pt x="48" y="64"/>
                  <a:pt x="47" y="65"/>
                </a:cubicBezTo>
                <a:cubicBezTo>
                  <a:pt x="46" y="66"/>
                  <a:pt x="45" y="66"/>
                  <a:pt x="44" y="66"/>
                </a:cubicBezTo>
                <a:cubicBezTo>
                  <a:pt x="43" y="67"/>
                  <a:pt x="43" y="67"/>
                  <a:pt x="42" y="67"/>
                </a:cubicBezTo>
                <a:cubicBezTo>
                  <a:pt x="39" y="67"/>
                  <a:pt x="38" y="69"/>
                  <a:pt x="36" y="69"/>
                </a:cubicBezTo>
                <a:cubicBezTo>
                  <a:pt x="35" y="69"/>
                  <a:pt x="34" y="70"/>
                  <a:pt x="33" y="69"/>
                </a:cubicBezTo>
                <a:cubicBezTo>
                  <a:pt x="32" y="69"/>
                  <a:pt x="32" y="67"/>
                  <a:pt x="31" y="66"/>
                </a:cubicBezTo>
                <a:cubicBezTo>
                  <a:pt x="30" y="64"/>
                  <a:pt x="26" y="63"/>
                  <a:pt x="25" y="64"/>
                </a:cubicBezTo>
                <a:cubicBezTo>
                  <a:pt x="23" y="66"/>
                  <a:pt x="24" y="68"/>
                  <a:pt x="21" y="68"/>
                </a:cubicBezTo>
                <a:cubicBezTo>
                  <a:pt x="20" y="68"/>
                  <a:pt x="17" y="67"/>
                  <a:pt x="17" y="68"/>
                </a:cubicBezTo>
                <a:cubicBezTo>
                  <a:pt x="16" y="69"/>
                  <a:pt x="17" y="70"/>
                  <a:pt x="17" y="70"/>
                </a:cubicBezTo>
                <a:cubicBezTo>
                  <a:pt x="18" y="71"/>
                  <a:pt x="19" y="72"/>
                  <a:pt x="21" y="73"/>
                </a:cubicBezTo>
                <a:cubicBezTo>
                  <a:pt x="22" y="74"/>
                  <a:pt x="24" y="73"/>
                  <a:pt x="26" y="74"/>
                </a:cubicBezTo>
                <a:cubicBezTo>
                  <a:pt x="26" y="74"/>
                  <a:pt x="26" y="75"/>
                  <a:pt x="27" y="75"/>
                </a:cubicBezTo>
                <a:cubicBezTo>
                  <a:pt x="27" y="76"/>
                  <a:pt x="27" y="76"/>
                  <a:pt x="27" y="77"/>
                </a:cubicBezTo>
                <a:cubicBezTo>
                  <a:pt x="28" y="78"/>
                  <a:pt x="28" y="78"/>
                  <a:pt x="28" y="79"/>
                </a:cubicBezTo>
                <a:cubicBezTo>
                  <a:pt x="28" y="80"/>
                  <a:pt x="28" y="82"/>
                  <a:pt x="28" y="82"/>
                </a:cubicBezTo>
                <a:cubicBezTo>
                  <a:pt x="28" y="83"/>
                  <a:pt x="27" y="84"/>
                  <a:pt x="26" y="85"/>
                </a:cubicBezTo>
                <a:cubicBezTo>
                  <a:pt x="25" y="86"/>
                  <a:pt x="24" y="88"/>
                  <a:pt x="24" y="89"/>
                </a:cubicBezTo>
                <a:cubicBezTo>
                  <a:pt x="23" y="90"/>
                  <a:pt x="23" y="90"/>
                  <a:pt x="22" y="91"/>
                </a:cubicBezTo>
                <a:cubicBezTo>
                  <a:pt x="21" y="91"/>
                  <a:pt x="20" y="90"/>
                  <a:pt x="19" y="90"/>
                </a:cubicBezTo>
                <a:cubicBezTo>
                  <a:pt x="18" y="90"/>
                  <a:pt x="17" y="91"/>
                  <a:pt x="17" y="91"/>
                </a:cubicBezTo>
                <a:cubicBezTo>
                  <a:pt x="15" y="92"/>
                  <a:pt x="14" y="97"/>
                  <a:pt x="16" y="99"/>
                </a:cubicBezTo>
                <a:cubicBezTo>
                  <a:pt x="16" y="100"/>
                  <a:pt x="20" y="99"/>
                  <a:pt x="19" y="102"/>
                </a:cubicBezTo>
                <a:cubicBezTo>
                  <a:pt x="19" y="102"/>
                  <a:pt x="17" y="103"/>
                  <a:pt x="17" y="103"/>
                </a:cubicBezTo>
                <a:cubicBezTo>
                  <a:pt x="16" y="103"/>
                  <a:pt x="14" y="105"/>
                  <a:pt x="14" y="106"/>
                </a:cubicBezTo>
                <a:cubicBezTo>
                  <a:pt x="13" y="107"/>
                  <a:pt x="14" y="108"/>
                  <a:pt x="14" y="108"/>
                </a:cubicBezTo>
                <a:cubicBezTo>
                  <a:pt x="14" y="109"/>
                  <a:pt x="14" y="110"/>
                  <a:pt x="15" y="110"/>
                </a:cubicBezTo>
                <a:cubicBezTo>
                  <a:pt x="15" y="112"/>
                  <a:pt x="15" y="112"/>
                  <a:pt x="17" y="113"/>
                </a:cubicBezTo>
                <a:cubicBezTo>
                  <a:pt x="18" y="113"/>
                  <a:pt x="18" y="113"/>
                  <a:pt x="18" y="115"/>
                </a:cubicBezTo>
                <a:cubicBezTo>
                  <a:pt x="18" y="116"/>
                  <a:pt x="18" y="117"/>
                  <a:pt x="18" y="117"/>
                </a:cubicBezTo>
                <a:cubicBezTo>
                  <a:pt x="18" y="118"/>
                  <a:pt x="17" y="119"/>
                  <a:pt x="17" y="120"/>
                </a:cubicBezTo>
                <a:cubicBezTo>
                  <a:pt x="17" y="121"/>
                  <a:pt x="17" y="121"/>
                  <a:pt x="17" y="122"/>
                </a:cubicBezTo>
                <a:cubicBezTo>
                  <a:pt x="17" y="124"/>
                  <a:pt x="16" y="124"/>
                  <a:pt x="14" y="124"/>
                </a:cubicBezTo>
                <a:cubicBezTo>
                  <a:pt x="13" y="124"/>
                  <a:pt x="12" y="125"/>
                  <a:pt x="10" y="125"/>
                </a:cubicBezTo>
                <a:cubicBezTo>
                  <a:pt x="8" y="125"/>
                  <a:pt x="8" y="126"/>
                  <a:pt x="6" y="127"/>
                </a:cubicBezTo>
                <a:cubicBezTo>
                  <a:pt x="4" y="128"/>
                  <a:pt x="3" y="128"/>
                  <a:pt x="2" y="131"/>
                </a:cubicBezTo>
                <a:cubicBezTo>
                  <a:pt x="1" y="132"/>
                  <a:pt x="1" y="132"/>
                  <a:pt x="0" y="133"/>
                </a:cubicBezTo>
                <a:cubicBezTo>
                  <a:pt x="1" y="134"/>
                  <a:pt x="2" y="135"/>
                  <a:pt x="2" y="136"/>
                </a:cubicBezTo>
                <a:moveTo>
                  <a:pt x="51" y="49"/>
                </a:moveTo>
                <a:cubicBezTo>
                  <a:pt x="52" y="49"/>
                  <a:pt x="53" y="48"/>
                  <a:pt x="53" y="47"/>
                </a:cubicBezTo>
                <a:cubicBezTo>
                  <a:pt x="53" y="48"/>
                  <a:pt x="52" y="49"/>
                  <a:pt x="51" y="49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7615046" y="4884439"/>
            <a:ext cx="305440" cy="221289"/>
          </a:xfrm>
          <a:custGeom>
            <a:avLst/>
            <a:gdLst/>
            <a:ahLst/>
            <a:cxnLst>
              <a:cxn ang="0">
                <a:pos x="159" y="13"/>
              </a:cxn>
              <a:cxn ang="0">
                <a:pos x="155" y="0"/>
              </a:cxn>
              <a:cxn ang="0">
                <a:pos x="145" y="15"/>
              </a:cxn>
              <a:cxn ang="0">
                <a:pos x="125" y="14"/>
              </a:cxn>
              <a:cxn ang="0">
                <a:pos x="119" y="23"/>
              </a:cxn>
              <a:cxn ang="0">
                <a:pos x="105" y="21"/>
              </a:cxn>
              <a:cxn ang="0">
                <a:pos x="84" y="25"/>
              </a:cxn>
              <a:cxn ang="0">
                <a:pos x="78" y="32"/>
              </a:cxn>
              <a:cxn ang="0">
                <a:pos x="69" y="41"/>
              </a:cxn>
              <a:cxn ang="0">
                <a:pos x="57" y="37"/>
              </a:cxn>
              <a:cxn ang="0">
                <a:pos x="49" y="35"/>
              </a:cxn>
              <a:cxn ang="0">
                <a:pos x="29" y="31"/>
              </a:cxn>
              <a:cxn ang="0">
                <a:pos x="19" y="40"/>
              </a:cxn>
              <a:cxn ang="0">
                <a:pos x="3" y="50"/>
              </a:cxn>
              <a:cxn ang="0">
                <a:pos x="11" y="57"/>
              </a:cxn>
              <a:cxn ang="0">
                <a:pos x="6" y="69"/>
              </a:cxn>
              <a:cxn ang="0">
                <a:pos x="9" y="77"/>
              </a:cxn>
              <a:cxn ang="0">
                <a:pos x="19" y="87"/>
              </a:cxn>
              <a:cxn ang="0">
                <a:pos x="28" y="92"/>
              </a:cxn>
              <a:cxn ang="0">
                <a:pos x="24" y="104"/>
              </a:cxn>
              <a:cxn ang="0">
                <a:pos x="10" y="109"/>
              </a:cxn>
              <a:cxn ang="0">
                <a:pos x="10" y="113"/>
              </a:cxn>
              <a:cxn ang="0">
                <a:pos x="18" y="117"/>
              </a:cxn>
              <a:cxn ang="0">
                <a:pos x="26" y="116"/>
              </a:cxn>
              <a:cxn ang="0">
                <a:pos x="33" y="113"/>
              </a:cxn>
              <a:cxn ang="0">
                <a:pos x="43" y="116"/>
              </a:cxn>
              <a:cxn ang="0">
                <a:pos x="51" y="120"/>
              </a:cxn>
              <a:cxn ang="0">
                <a:pos x="61" y="116"/>
              </a:cxn>
              <a:cxn ang="0">
                <a:pos x="56" y="108"/>
              </a:cxn>
              <a:cxn ang="0">
                <a:pos x="58" y="101"/>
              </a:cxn>
              <a:cxn ang="0">
                <a:pos x="66" y="108"/>
              </a:cxn>
              <a:cxn ang="0">
                <a:pos x="74" y="114"/>
              </a:cxn>
              <a:cxn ang="0">
                <a:pos x="80" y="112"/>
              </a:cxn>
              <a:cxn ang="0">
                <a:pos x="90" y="119"/>
              </a:cxn>
              <a:cxn ang="0">
                <a:pos x="95" y="117"/>
              </a:cxn>
              <a:cxn ang="0">
                <a:pos x="99" y="109"/>
              </a:cxn>
              <a:cxn ang="0">
                <a:pos x="102" y="99"/>
              </a:cxn>
              <a:cxn ang="0">
                <a:pos x="104" y="90"/>
              </a:cxn>
              <a:cxn ang="0">
                <a:pos x="113" y="88"/>
              </a:cxn>
              <a:cxn ang="0">
                <a:pos x="120" y="87"/>
              </a:cxn>
              <a:cxn ang="0">
                <a:pos x="133" y="91"/>
              </a:cxn>
              <a:cxn ang="0">
                <a:pos x="132" y="82"/>
              </a:cxn>
              <a:cxn ang="0">
                <a:pos x="126" y="75"/>
              </a:cxn>
              <a:cxn ang="0">
                <a:pos x="121" y="70"/>
              </a:cxn>
              <a:cxn ang="0">
                <a:pos x="116" y="65"/>
              </a:cxn>
              <a:cxn ang="0">
                <a:pos x="121" y="58"/>
              </a:cxn>
              <a:cxn ang="0">
                <a:pos x="128" y="53"/>
              </a:cxn>
              <a:cxn ang="0">
                <a:pos x="137" y="47"/>
              </a:cxn>
              <a:cxn ang="0">
                <a:pos x="144" y="43"/>
              </a:cxn>
              <a:cxn ang="0">
                <a:pos x="152" y="40"/>
              </a:cxn>
              <a:cxn ang="0">
                <a:pos x="151" y="33"/>
              </a:cxn>
              <a:cxn ang="0">
                <a:pos x="165" y="33"/>
              </a:cxn>
              <a:cxn ang="0">
                <a:pos x="163" y="22"/>
              </a:cxn>
            </a:cxnLst>
            <a:rect l="0" t="0" r="r" b="b"/>
            <a:pathLst>
              <a:path w="167" h="120">
                <a:moveTo>
                  <a:pt x="163" y="22"/>
                </a:moveTo>
                <a:cubicBezTo>
                  <a:pt x="162" y="21"/>
                  <a:pt x="161" y="21"/>
                  <a:pt x="160" y="20"/>
                </a:cubicBezTo>
                <a:cubicBezTo>
                  <a:pt x="158" y="19"/>
                  <a:pt x="158" y="19"/>
                  <a:pt x="158" y="17"/>
                </a:cubicBezTo>
                <a:cubicBezTo>
                  <a:pt x="158" y="15"/>
                  <a:pt x="158" y="14"/>
                  <a:pt x="159" y="13"/>
                </a:cubicBezTo>
                <a:cubicBezTo>
                  <a:pt x="159" y="11"/>
                  <a:pt x="160" y="10"/>
                  <a:pt x="160" y="8"/>
                </a:cubicBezTo>
                <a:cubicBezTo>
                  <a:pt x="160" y="6"/>
                  <a:pt x="159" y="5"/>
                  <a:pt x="157" y="3"/>
                </a:cubicBezTo>
                <a:cubicBezTo>
                  <a:pt x="157" y="2"/>
                  <a:pt x="156" y="1"/>
                  <a:pt x="155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4" y="0"/>
                  <a:pt x="154" y="1"/>
                  <a:pt x="153" y="1"/>
                </a:cubicBezTo>
                <a:cubicBezTo>
                  <a:pt x="152" y="3"/>
                  <a:pt x="150" y="2"/>
                  <a:pt x="149" y="3"/>
                </a:cubicBezTo>
                <a:cubicBezTo>
                  <a:pt x="147" y="4"/>
                  <a:pt x="146" y="6"/>
                  <a:pt x="146" y="9"/>
                </a:cubicBezTo>
                <a:cubicBezTo>
                  <a:pt x="146" y="11"/>
                  <a:pt x="146" y="13"/>
                  <a:pt x="145" y="15"/>
                </a:cubicBezTo>
                <a:cubicBezTo>
                  <a:pt x="144" y="18"/>
                  <a:pt x="141" y="18"/>
                  <a:pt x="138" y="18"/>
                </a:cubicBezTo>
                <a:cubicBezTo>
                  <a:pt x="136" y="17"/>
                  <a:pt x="133" y="18"/>
                  <a:pt x="131" y="17"/>
                </a:cubicBezTo>
                <a:cubicBezTo>
                  <a:pt x="129" y="15"/>
                  <a:pt x="131" y="12"/>
                  <a:pt x="129" y="11"/>
                </a:cubicBezTo>
                <a:cubicBezTo>
                  <a:pt x="128" y="10"/>
                  <a:pt x="126" y="13"/>
                  <a:pt x="125" y="14"/>
                </a:cubicBezTo>
                <a:cubicBezTo>
                  <a:pt x="124" y="15"/>
                  <a:pt x="125" y="14"/>
                  <a:pt x="124" y="15"/>
                </a:cubicBezTo>
                <a:cubicBezTo>
                  <a:pt x="124" y="15"/>
                  <a:pt x="123" y="15"/>
                  <a:pt x="123" y="15"/>
                </a:cubicBezTo>
                <a:cubicBezTo>
                  <a:pt x="122" y="15"/>
                  <a:pt x="122" y="15"/>
                  <a:pt x="122" y="16"/>
                </a:cubicBezTo>
                <a:cubicBezTo>
                  <a:pt x="121" y="18"/>
                  <a:pt x="119" y="20"/>
                  <a:pt x="119" y="23"/>
                </a:cubicBezTo>
                <a:cubicBezTo>
                  <a:pt x="118" y="23"/>
                  <a:pt x="118" y="22"/>
                  <a:pt x="116" y="22"/>
                </a:cubicBezTo>
                <a:cubicBezTo>
                  <a:pt x="115" y="21"/>
                  <a:pt x="113" y="22"/>
                  <a:pt x="112" y="22"/>
                </a:cubicBezTo>
                <a:cubicBezTo>
                  <a:pt x="111" y="22"/>
                  <a:pt x="111" y="22"/>
                  <a:pt x="111" y="21"/>
                </a:cubicBezTo>
                <a:cubicBezTo>
                  <a:pt x="109" y="21"/>
                  <a:pt x="107" y="21"/>
                  <a:pt x="105" y="21"/>
                </a:cubicBezTo>
                <a:cubicBezTo>
                  <a:pt x="104" y="21"/>
                  <a:pt x="103" y="20"/>
                  <a:pt x="102" y="20"/>
                </a:cubicBezTo>
                <a:cubicBezTo>
                  <a:pt x="100" y="19"/>
                  <a:pt x="99" y="20"/>
                  <a:pt x="97" y="21"/>
                </a:cubicBezTo>
                <a:cubicBezTo>
                  <a:pt x="95" y="22"/>
                  <a:pt x="93" y="22"/>
                  <a:pt x="90" y="23"/>
                </a:cubicBezTo>
                <a:cubicBezTo>
                  <a:pt x="88" y="23"/>
                  <a:pt x="85" y="23"/>
                  <a:pt x="84" y="25"/>
                </a:cubicBezTo>
                <a:cubicBezTo>
                  <a:pt x="84" y="26"/>
                  <a:pt x="83" y="27"/>
                  <a:pt x="83" y="27"/>
                </a:cubicBezTo>
                <a:cubicBezTo>
                  <a:pt x="83" y="28"/>
                  <a:pt x="82" y="28"/>
                  <a:pt x="82" y="28"/>
                </a:cubicBezTo>
                <a:cubicBezTo>
                  <a:pt x="81" y="29"/>
                  <a:pt x="81" y="29"/>
                  <a:pt x="81" y="30"/>
                </a:cubicBezTo>
                <a:cubicBezTo>
                  <a:pt x="80" y="31"/>
                  <a:pt x="79" y="32"/>
                  <a:pt x="78" y="32"/>
                </a:cubicBezTo>
                <a:cubicBezTo>
                  <a:pt x="77" y="32"/>
                  <a:pt x="76" y="31"/>
                  <a:pt x="76" y="32"/>
                </a:cubicBezTo>
                <a:cubicBezTo>
                  <a:pt x="75" y="32"/>
                  <a:pt x="74" y="33"/>
                  <a:pt x="74" y="33"/>
                </a:cubicBezTo>
                <a:cubicBezTo>
                  <a:pt x="73" y="34"/>
                  <a:pt x="73" y="35"/>
                  <a:pt x="72" y="35"/>
                </a:cubicBezTo>
                <a:cubicBezTo>
                  <a:pt x="71" y="37"/>
                  <a:pt x="72" y="40"/>
                  <a:pt x="69" y="41"/>
                </a:cubicBezTo>
                <a:cubicBezTo>
                  <a:pt x="67" y="41"/>
                  <a:pt x="65" y="40"/>
                  <a:pt x="63" y="39"/>
                </a:cubicBezTo>
                <a:cubicBezTo>
                  <a:pt x="62" y="39"/>
                  <a:pt x="61" y="39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59" y="37"/>
                  <a:pt x="57" y="38"/>
                  <a:pt x="57" y="37"/>
                </a:cubicBezTo>
                <a:cubicBezTo>
                  <a:pt x="55" y="37"/>
                  <a:pt x="52" y="37"/>
                  <a:pt x="50" y="36"/>
                </a:cubicBezTo>
                <a:cubicBezTo>
                  <a:pt x="49" y="36"/>
                  <a:pt x="48" y="36"/>
                  <a:pt x="47" y="36"/>
                </a:cubicBezTo>
                <a:cubicBezTo>
                  <a:pt x="48" y="36"/>
                  <a:pt x="48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3" y="33"/>
                  <a:pt x="38" y="34"/>
                  <a:pt x="33" y="32"/>
                </a:cubicBezTo>
                <a:cubicBezTo>
                  <a:pt x="32" y="32"/>
                  <a:pt x="31" y="31"/>
                  <a:pt x="29" y="31"/>
                </a:cubicBezTo>
                <a:cubicBezTo>
                  <a:pt x="29" y="30"/>
                  <a:pt x="28" y="31"/>
                  <a:pt x="28" y="31"/>
                </a:cubicBezTo>
                <a:cubicBezTo>
                  <a:pt x="27" y="30"/>
                  <a:pt x="26" y="30"/>
                  <a:pt x="25" y="30"/>
                </a:cubicBezTo>
                <a:cubicBezTo>
                  <a:pt x="24" y="30"/>
                  <a:pt x="22" y="29"/>
                  <a:pt x="21" y="29"/>
                </a:cubicBezTo>
                <a:cubicBezTo>
                  <a:pt x="19" y="40"/>
                  <a:pt x="19" y="40"/>
                  <a:pt x="19" y="40"/>
                </a:cubicBezTo>
                <a:cubicBezTo>
                  <a:pt x="17" y="41"/>
                  <a:pt x="15" y="41"/>
                  <a:pt x="13" y="41"/>
                </a:cubicBezTo>
                <a:cubicBezTo>
                  <a:pt x="10" y="41"/>
                  <a:pt x="8" y="42"/>
                  <a:pt x="6" y="44"/>
                </a:cubicBezTo>
                <a:cubicBezTo>
                  <a:pt x="5" y="45"/>
                  <a:pt x="5" y="46"/>
                  <a:pt x="5" y="48"/>
                </a:cubicBezTo>
                <a:cubicBezTo>
                  <a:pt x="5" y="49"/>
                  <a:pt x="5" y="49"/>
                  <a:pt x="3" y="50"/>
                </a:cubicBezTo>
                <a:cubicBezTo>
                  <a:pt x="2" y="51"/>
                  <a:pt x="1" y="51"/>
                  <a:pt x="1" y="52"/>
                </a:cubicBezTo>
                <a:cubicBezTo>
                  <a:pt x="0" y="53"/>
                  <a:pt x="0" y="54"/>
                  <a:pt x="0" y="55"/>
                </a:cubicBezTo>
                <a:cubicBezTo>
                  <a:pt x="2" y="55"/>
                  <a:pt x="4" y="56"/>
                  <a:pt x="7" y="56"/>
                </a:cubicBezTo>
                <a:cubicBezTo>
                  <a:pt x="8" y="56"/>
                  <a:pt x="9" y="57"/>
                  <a:pt x="11" y="57"/>
                </a:cubicBezTo>
                <a:cubicBezTo>
                  <a:pt x="12" y="58"/>
                  <a:pt x="15" y="59"/>
                  <a:pt x="16" y="60"/>
                </a:cubicBezTo>
                <a:cubicBezTo>
                  <a:pt x="17" y="62"/>
                  <a:pt x="14" y="62"/>
                  <a:pt x="13" y="62"/>
                </a:cubicBezTo>
                <a:cubicBezTo>
                  <a:pt x="11" y="63"/>
                  <a:pt x="10" y="65"/>
                  <a:pt x="9" y="66"/>
                </a:cubicBezTo>
                <a:cubicBezTo>
                  <a:pt x="7" y="67"/>
                  <a:pt x="7" y="68"/>
                  <a:pt x="6" y="69"/>
                </a:cubicBezTo>
                <a:cubicBezTo>
                  <a:pt x="3" y="73"/>
                  <a:pt x="8" y="72"/>
                  <a:pt x="11" y="73"/>
                </a:cubicBezTo>
                <a:cubicBezTo>
                  <a:pt x="11" y="73"/>
                  <a:pt x="11" y="74"/>
                  <a:pt x="11" y="74"/>
                </a:cubicBezTo>
                <a:cubicBezTo>
                  <a:pt x="11" y="76"/>
                  <a:pt x="11" y="75"/>
                  <a:pt x="10" y="76"/>
                </a:cubicBezTo>
                <a:cubicBezTo>
                  <a:pt x="10" y="76"/>
                  <a:pt x="9" y="76"/>
                  <a:pt x="9" y="77"/>
                </a:cubicBezTo>
                <a:cubicBezTo>
                  <a:pt x="9" y="78"/>
                  <a:pt x="9" y="78"/>
                  <a:pt x="9" y="78"/>
                </a:cubicBezTo>
                <a:cubicBezTo>
                  <a:pt x="10" y="79"/>
                  <a:pt x="11" y="81"/>
                  <a:pt x="12" y="82"/>
                </a:cubicBezTo>
                <a:cubicBezTo>
                  <a:pt x="13" y="84"/>
                  <a:pt x="13" y="85"/>
                  <a:pt x="15" y="86"/>
                </a:cubicBezTo>
                <a:cubicBezTo>
                  <a:pt x="16" y="87"/>
                  <a:pt x="18" y="87"/>
                  <a:pt x="19" y="87"/>
                </a:cubicBezTo>
                <a:cubicBezTo>
                  <a:pt x="20" y="87"/>
                  <a:pt x="21" y="87"/>
                  <a:pt x="22" y="87"/>
                </a:cubicBezTo>
                <a:cubicBezTo>
                  <a:pt x="23" y="87"/>
                  <a:pt x="23" y="88"/>
                  <a:pt x="24" y="89"/>
                </a:cubicBezTo>
                <a:cubicBezTo>
                  <a:pt x="25" y="90"/>
                  <a:pt x="27" y="90"/>
                  <a:pt x="27" y="91"/>
                </a:cubicBezTo>
                <a:cubicBezTo>
                  <a:pt x="28" y="92"/>
                  <a:pt x="27" y="92"/>
                  <a:pt x="28" y="92"/>
                </a:cubicBezTo>
                <a:cubicBezTo>
                  <a:pt x="28" y="94"/>
                  <a:pt x="28" y="94"/>
                  <a:pt x="28" y="95"/>
                </a:cubicBezTo>
                <a:cubicBezTo>
                  <a:pt x="28" y="98"/>
                  <a:pt x="28" y="99"/>
                  <a:pt x="27" y="101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5" y="103"/>
                  <a:pt x="25" y="103"/>
                  <a:pt x="24" y="104"/>
                </a:cubicBezTo>
                <a:cubicBezTo>
                  <a:pt x="23" y="105"/>
                  <a:pt x="22" y="106"/>
                  <a:pt x="20" y="107"/>
                </a:cubicBezTo>
                <a:cubicBezTo>
                  <a:pt x="19" y="107"/>
                  <a:pt x="16" y="107"/>
                  <a:pt x="14" y="107"/>
                </a:cubicBezTo>
                <a:cubicBezTo>
                  <a:pt x="14" y="108"/>
                  <a:pt x="13" y="108"/>
                  <a:pt x="12" y="108"/>
                </a:cubicBezTo>
                <a:cubicBezTo>
                  <a:pt x="12" y="109"/>
                  <a:pt x="11" y="108"/>
                  <a:pt x="10" y="109"/>
                </a:cubicBezTo>
                <a:cubicBezTo>
                  <a:pt x="9" y="109"/>
                  <a:pt x="8" y="110"/>
                  <a:pt x="7" y="110"/>
                </a:cubicBezTo>
                <a:cubicBezTo>
                  <a:pt x="8" y="110"/>
                  <a:pt x="8" y="111"/>
                  <a:pt x="8" y="112"/>
                </a:cubicBezTo>
                <a:cubicBezTo>
                  <a:pt x="9" y="112"/>
                  <a:pt x="9" y="112"/>
                  <a:pt x="9" y="112"/>
                </a:cubicBezTo>
                <a:cubicBezTo>
                  <a:pt x="10" y="113"/>
                  <a:pt x="9" y="113"/>
                  <a:pt x="10" y="113"/>
                </a:cubicBezTo>
                <a:cubicBezTo>
                  <a:pt x="10" y="114"/>
                  <a:pt x="11" y="115"/>
                  <a:pt x="11" y="116"/>
                </a:cubicBezTo>
                <a:cubicBezTo>
                  <a:pt x="12" y="116"/>
                  <a:pt x="13" y="116"/>
                  <a:pt x="13" y="116"/>
                </a:cubicBezTo>
                <a:cubicBezTo>
                  <a:pt x="14" y="117"/>
                  <a:pt x="15" y="117"/>
                  <a:pt x="15" y="117"/>
                </a:cubicBezTo>
                <a:cubicBezTo>
                  <a:pt x="16" y="117"/>
                  <a:pt x="17" y="117"/>
                  <a:pt x="18" y="117"/>
                </a:cubicBezTo>
                <a:cubicBezTo>
                  <a:pt x="19" y="117"/>
                  <a:pt x="20" y="117"/>
                  <a:pt x="21" y="118"/>
                </a:cubicBezTo>
                <a:cubicBezTo>
                  <a:pt x="21" y="118"/>
                  <a:pt x="22" y="119"/>
                  <a:pt x="22" y="119"/>
                </a:cubicBezTo>
                <a:cubicBezTo>
                  <a:pt x="24" y="119"/>
                  <a:pt x="25" y="117"/>
                  <a:pt x="26" y="116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26" y="115"/>
                  <a:pt x="26" y="115"/>
                  <a:pt x="27" y="115"/>
                </a:cubicBezTo>
                <a:cubicBezTo>
                  <a:pt x="27" y="114"/>
                  <a:pt x="29" y="112"/>
                  <a:pt x="30" y="112"/>
                </a:cubicBezTo>
                <a:cubicBezTo>
                  <a:pt x="30" y="112"/>
                  <a:pt x="31" y="111"/>
                  <a:pt x="31" y="112"/>
                </a:cubicBezTo>
                <a:cubicBezTo>
                  <a:pt x="32" y="112"/>
                  <a:pt x="32" y="112"/>
                  <a:pt x="33" y="113"/>
                </a:cubicBezTo>
                <a:cubicBezTo>
                  <a:pt x="34" y="113"/>
                  <a:pt x="34" y="113"/>
                  <a:pt x="35" y="113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37" y="114"/>
                  <a:pt x="39" y="113"/>
                  <a:pt x="41" y="114"/>
                </a:cubicBezTo>
                <a:cubicBezTo>
                  <a:pt x="42" y="115"/>
                  <a:pt x="42" y="116"/>
                  <a:pt x="43" y="116"/>
                </a:cubicBezTo>
                <a:cubicBezTo>
                  <a:pt x="44" y="117"/>
                  <a:pt x="45" y="117"/>
                  <a:pt x="46" y="118"/>
                </a:cubicBezTo>
                <a:cubicBezTo>
                  <a:pt x="47" y="118"/>
                  <a:pt x="48" y="119"/>
                  <a:pt x="49" y="119"/>
                </a:cubicBezTo>
                <a:cubicBezTo>
                  <a:pt x="49" y="120"/>
                  <a:pt x="50" y="120"/>
                  <a:pt x="50" y="120"/>
                </a:cubicBezTo>
                <a:cubicBezTo>
                  <a:pt x="50" y="120"/>
                  <a:pt x="51" y="120"/>
                  <a:pt x="51" y="120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3" y="119"/>
                  <a:pt x="53" y="119"/>
                  <a:pt x="53" y="118"/>
                </a:cubicBezTo>
                <a:cubicBezTo>
                  <a:pt x="54" y="118"/>
                  <a:pt x="55" y="119"/>
                  <a:pt x="56" y="119"/>
                </a:cubicBezTo>
                <a:cubicBezTo>
                  <a:pt x="57" y="119"/>
                  <a:pt x="60" y="117"/>
                  <a:pt x="61" y="116"/>
                </a:cubicBezTo>
                <a:cubicBezTo>
                  <a:pt x="61" y="115"/>
                  <a:pt x="61" y="114"/>
                  <a:pt x="60" y="114"/>
                </a:cubicBezTo>
                <a:cubicBezTo>
                  <a:pt x="59" y="113"/>
                  <a:pt x="59" y="112"/>
                  <a:pt x="58" y="112"/>
                </a:cubicBezTo>
                <a:cubicBezTo>
                  <a:pt x="58" y="111"/>
                  <a:pt x="57" y="110"/>
                  <a:pt x="57" y="109"/>
                </a:cubicBezTo>
                <a:cubicBezTo>
                  <a:pt x="57" y="108"/>
                  <a:pt x="57" y="108"/>
                  <a:pt x="56" y="108"/>
                </a:cubicBezTo>
                <a:cubicBezTo>
                  <a:pt x="56" y="108"/>
                  <a:pt x="56" y="107"/>
                  <a:pt x="56" y="107"/>
                </a:cubicBezTo>
                <a:cubicBezTo>
                  <a:pt x="55" y="106"/>
                  <a:pt x="56" y="105"/>
                  <a:pt x="56" y="104"/>
                </a:cubicBezTo>
                <a:cubicBezTo>
                  <a:pt x="57" y="103"/>
                  <a:pt x="57" y="103"/>
                  <a:pt x="58" y="102"/>
                </a:cubicBezTo>
                <a:cubicBezTo>
                  <a:pt x="58" y="102"/>
                  <a:pt x="58" y="101"/>
                  <a:pt x="58" y="101"/>
                </a:cubicBezTo>
                <a:cubicBezTo>
                  <a:pt x="59" y="101"/>
                  <a:pt x="58" y="102"/>
                  <a:pt x="59" y="103"/>
                </a:cubicBezTo>
                <a:cubicBezTo>
                  <a:pt x="60" y="104"/>
                  <a:pt x="61" y="104"/>
                  <a:pt x="62" y="105"/>
                </a:cubicBezTo>
                <a:cubicBezTo>
                  <a:pt x="63" y="105"/>
                  <a:pt x="64" y="106"/>
                  <a:pt x="64" y="107"/>
                </a:cubicBezTo>
                <a:cubicBezTo>
                  <a:pt x="65" y="107"/>
                  <a:pt x="66" y="108"/>
                  <a:pt x="66" y="108"/>
                </a:cubicBezTo>
                <a:cubicBezTo>
                  <a:pt x="67" y="108"/>
                  <a:pt x="67" y="108"/>
                  <a:pt x="68" y="109"/>
                </a:cubicBezTo>
                <a:cubicBezTo>
                  <a:pt x="68" y="110"/>
                  <a:pt x="69" y="111"/>
                  <a:pt x="69" y="112"/>
                </a:cubicBezTo>
                <a:cubicBezTo>
                  <a:pt x="69" y="112"/>
                  <a:pt x="70" y="113"/>
                  <a:pt x="70" y="114"/>
                </a:cubicBezTo>
                <a:cubicBezTo>
                  <a:pt x="71" y="114"/>
                  <a:pt x="73" y="114"/>
                  <a:pt x="74" y="114"/>
                </a:cubicBezTo>
                <a:cubicBezTo>
                  <a:pt x="75" y="114"/>
                  <a:pt x="75" y="114"/>
                  <a:pt x="75" y="113"/>
                </a:cubicBezTo>
                <a:cubicBezTo>
                  <a:pt x="76" y="112"/>
                  <a:pt x="77" y="112"/>
                  <a:pt x="77" y="111"/>
                </a:cubicBezTo>
                <a:cubicBezTo>
                  <a:pt x="77" y="110"/>
                  <a:pt x="77" y="109"/>
                  <a:pt x="78" y="110"/>
                </a:cubicBezTo>
                <a:cubicBezTo>
                  <a:pt x="79" y="111"/>
                  <a:pt x="79" y="112"/>
                  <a:pt x="80" y="112"/>
                </a:cubicBezTo>
                <a:cubicBezTo>
                  <a:pt x="80" y="113"/>
                  <a:pt x="80" y="113"/>
                  <a:pt x="81" y="113"/>
                </a:cubicBezTo>
                <a:cubicBezTo>
                  <a:pt x="81" y="113"/>
                  <a:pt x="81" y="113"/>
                  <a:pt x="82" y="113"/>
                </a:cubicBezTo>
                <a:cubicBezTo>
                  <a:pt x="82" y="114"/>
                  <a:pt x="83" y="115"/>
                  <a:pt x="83" y="115"/>
                </a:cubicBezTo>
                <a:cubicBezTo>
                  <a:pt x="85" y="117"/>
                  <a:pt x="87" y="119"/>
                  <a:pt x="90" y="119"/>
                </a:cubicBezTo>
                <a:cubicBezTo>
                  <a:pt x="91" y="119"/>
                  <a:pt x="91" y="119"/>
                  <a:pt x="92" y="119"/>
                </a:cubicBezTo>
                <a:cubicBezTo>
                  <a:pt x="92" y="119"/>
                  <a:pt x="92" y="118"/>
                  <a:pt x="93" y="118"/>
                </a:cubicBezTo>
                <a:cubicBezTo>
                  <a:pt x="93" y="118"/>
                  <a:pt x="93" y="117"/>
                  <a:pt x="93" y="117"/>
                </a:cubicBezTo>
                <a:cubicBezTo>
                  <a:pt x="94" y="116"/>
                  <a:pt x="94" y="117"/>
                  <a:pt x="95" y="117"/>
                </a:cubicBezTo>
                <a:cubicBezTo>
                  <a:pt x="97" y="117"/>
                  <a:pt x="99" y="115"/>
                  <a:pt x="100" y="114"/>
                </a:cubicBezTo>
                <a:cubicBezTo>
                  <a:pt x="101" y="113"/>
                  <a:pt x="101" y="113"/>
                  <a:pt x="100" y="112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110"/>
                  <a:pt x="99" y="110"/>
                  <a:pt x="99" y="109"/>
                </a:cubicBezTo>
                <a:cubicBezTo>
                  <a:pt x="99" y="108"/>
                  <a:pt x="99" y="107"/>
                  <a:pt x="99" y="106"/>
                </a:cubicBezTo>
                <a:cubicBezTo>
                  <a:pt x="99" y="105"/>
                  <a:pt x="99" y="104"/>
                  <a:pt x="99" y="103"/>
                </a:cubicBezTo>
                <a:cubicBezTo>
                  <a:pt x="99" y="103"/>
                  <a:pt x="99" y="103"/>
                  <a:pt x="99" y="102"/>
                </a:cubicBezTo>
                <a:cubicBezTo>
                  <a:pt x="99" y="100"/>
                  <a:pt x="100" y="100"/>
                  <a:pt x="102" y="99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96"/>
                  <a:pt x="100" y="96"/>
                  <a:pt x="100" y="94"/>
                </a:cubicBezTo>
                <a:cubicBezTo>
                  <a:pt x="100" y="94"/>
                  <a:pt x="101" y="93"/>
                  <a:pt x="102" y="93"/>
                </a:cubicBezTo>
                <a:cubicBezTo>
                  <a:pt x="102" y="92"/>
                  <a:pt x="103" y="91"/>
                  <a:pt x="104" y="90"/>
                </a:cubicBezTo>
                <a:cubicBezTo>
                  <a:pt x="105" y="90"/>
                  <a:pt x="105" y="89"/>
                  <a:pt x="106" y="89"/>
                </a:cubicBezTo>
                <a:cubicBezTo>
                  <a:pt x="107" y="88"/>
                  <a:pt x="108" y="88"/>
                  <a:pt x="109" y="88"/>
                </a:cubicBezTo>
                <a:cubicBezTo>
                  <a:pt x="110" y="87"/>
                  <a:pt x="110" y="87"/>
                  <a:pt x="111" y="87"/>
                </a:cubicBezTo>
                <a:cubicBezTo>
                  <a:pt x="112" y="87"/>
                  <a:pt x="112" y="87"/>
                  <a:pt x="113" y="88"/>
                </a:cubicBezTo>
                <a:cubicBezTo>
                  <a:pt x="114" y="88"/>
                  <a:pt x="113" y="88"/>
                  <a:pt x="114" y="88"/>
                </a:cubicBezTo>
                <a:cubicBezTo>
                  <a:pt x="116" y="87"/>
                  <a:pt x="117" y="89"/>
                  <a:pt x="119" y="89"/>
                </a:cubicBezTo>
                <a:cubicBezTo>
                  <a:pt x="119" y="88"/>
                  <a:pt x="119" y="87"/>
                  <a:pt x="119" y="87"/>
                </a:cubicBezTo>
                <a:cubicBezTo>
                  <a:pt x="119" y="87"/>
                  <a:pt x="120" y="87"/>
                  <a:pt x="120" y="87"/>
                </a:cubicBezTo>
                <a:cubicBezTo>
                  <a:pt x="120" y="86"/>
                  <a:pt x="123" y="87"/>
                  <a:pt x="123" y="88"/>
                </a:cubicBezTo>
                <a:cubicBezTo>
                  <a:pt x="124" y="88"/>
                  <a:pt x="125" y="89"/>
                  <a:pt x="126" y="89"/>
                </a:cubicBezTo>
                <a:cubicBezTo>
                  <a:pt x="127" y="90"/>
                  <a:pt x="129" y="91"/>
                  <a:pt x="131" y="91"/>
                </a:cubicBezTo>
                <a:cubicBezTo>
                  <a:pt x="132" y="91"/>
                  <a:pt x="133" y="91"/>
                  <a:pt x="133" y="91"/>
                </a:cubicBezTo>
                <a:cubicBezTo>
                  <a:pt x="135" y="91"/>
                  <a:pt x="137" y="91"/>
                  <a:pt x="137" y="89"/>
                </a:cubicBezTo>
                <a:cubicBezTo>
                  <a:pt x="138" y="88"/>
                  <a:pt x="136" y="86"/>
                  <a:pt x="135" y="84"/>
                </a:cubicBezTo>
                <a:cubicBezTo>
                  <a:pt x="135" y="84"/>
                  <a:pt x="135" y="82"/>
                  <a:pt x="135" y="82"/>
                </a:cubicBezTo>
                <a:cubicBezTo>
                  <a:pt x="134" y="82"/>
                  <a:pt x="133" y="82"/>
                  <a:pt x="132" y="82"/>
                </a:cubicBezTo>
                <a:cubicBezTo>
                  <a:pt x="132" y="81"/>
                  <a:pt x="132" y="82"/>
                  <a:pt x="132" y="81"/>
                </a:cubicBezTo>
                <a:cubicBezTo>
                  <a:pt x="131" y="81"/>
                  <a:pt x="131" y="80"/>
                  <a:pt x="131" y="79"/>
                </a:cubicBezTo>
                <a:cubicBezTo>
                  <a:pt x="130" y="78"/>
                  <a:pt x="130" y="76"/>
                  <a:pt x="128" y="75"/>
                </a:cubicBezTo>
                <a:cubicBezTo>
                  <a:pt x="128" y="75"/>
                  <a:pt x="127" y="76"/>
                  <a:pt x="126" y="75"/>
                </a:cubicBezTo>
                <a:cubicBezTo>
                  <a:pt x="125" y="75"/>
                  <a:pt x="125" y="73"/>
                  <a:pt x="124" y="73"/>
                </a:cubicBezTo>
                <a:cubicBezTo>
                  <a:pt x="123" y="72"/>
                  <a:pt x="123" y="71"/>
                  <a:pt x="122" y="71"/>
                </a:cubicBezTo>
                <a:cubicBezTo>
                  <a:pt x="122" y="71"/>
                  <a:pt x="122" y="71"/>
                  <a:pt x="121" y="70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0" y="70"/>
                  <a:pt x="119" y="70"/>
                  <a:pt x="119" y="69"/>
                </a:cubicBezTo>
                <a:cubicBezTo>
                  <a:pt x="119" y="69"/>
                  <a:pt x="118" y="68"/>
                  <a:pt x="118" y="68"/>
                </a:cubicBezTo>
                <a:cubicBezTo>
                  <a:pt x="118" y="68"/>
                  <a:pt x="118" y="68"/>
                  <a:pt x="118" y="68"/>
                </a:cubicBezTo>
                <a:cubicBezTo>
                  <a:pt x="117" y="67"/>
                  <a:pt x="117" y="66"/>
                  <a:pt x="116" y="65"/>
                </a:cubicBezTo>
                <a:cubicBezTo>
                  <a:pt x="116" y="65"/>
                  <a:pt x="115" y="64"/>
                  <a:pt x="115" y="64"/>
                </a:cubicBezTo>
                <a:cubicBezTo>
                  <a:pt x="115" y="62"/>
                  <a:pt x="116" y="61"/>
                  <a:pt x="117" y="60"/>
                </a:cubicBezTo>
                <a:cubicBezTo>
                  <a:pt x="118" y="59"/>
                  <a:pt x="118" y="58"/>
                  <a:pt x="119" y="58"/>
                </a:cubicBezTo>
                <a:cubicBezTo>
                  <a:pt x="120" y="57"/>
                  <a:pt x="121" y="58"/>
                  <a:pt x="121" y="58"/>
                </a:cubicBezTo>
                <a:cubicBezTo>
                  <a:pt x="122" y="58"/>
                  <a:pt x="123" y="58"/>
                  <a:pt x="123" y="58"/>
                </a:cubicBezTo>
                <a:cubicBezTo>
                  <a:pt x="124" y="57"/>
                  <a:pt x="124" y="55"/>
                  <a:pt x="125" y="55"/>
                </a:cubicBezTo>
                <a:cubicBezTo>
                  <a:pt x="126" y="54"/>
                  <a:pt x="125" y="54"/>
                  <a:pt x="126" y="54"/>
                </a:cubicBezTo>
                <a:cubicBezTo>
                  <a:pt x="127" y="54"/>
                  <a:pt x="128" y="54"/>
                  <a:pt x="128" y="53"/>
                </a:cubicBezTo>
                <a:cubicBezTo>
                  <a:pt x="129" y="53"/>
                  <a:pt x="129" y="53"/>
                  <a:pt x="130" y="52"/>
                </a:cubicBezTo>
                <a:cubicBezTo>
                  <a:pt x="130" y="51"/>
                  <a:pt x="132" y="50"/>
                  <a:pt x="133" y="50"/>
                </a:cubicBezTo>
                <a:cubicBezTo>
                  <a:pt x="134" y="50"/>
                  <a:pt x="135" y="50"/>
                  <a:pt x="136" y="50"/>
                </a:cubicBezTo>
                <a:cubicBezTo>
                  <a:pt x="137" y="49"/>
                  <a:pt x="136" y="47"/>
                  <a:pt x="137" y="47"/>
                </a:cubicBezTo>
                <a:cubicBezTo>
                  <a:pt x="138" y="46"/>
                  <a:pt x="140" y="47"/>
                  <a:pt x="141" y="47"/>
                </a:cubicBezTo>
                <a:cubicBezTo>
                  <a:pt x="142" y="47"/>
                  <a:pt x="142" y="47"/>
                  <a:pt x="142" y="46"/>
                </a:cubicBezTo>
                <a:cubicBezTo>
                  <a:pt x="142" y="46"/>
                  <a:pt x="142" y="45"/>
                  <a:pt x="142" y="45"/>
                </a:cubicBezTo>
                <a:cubicBezTo>
                  <a:pt x="142" y="44"/>
                  <a:pt x="143" y="44"/>
                  <a:pt x="144" y="43"/>
                </a:cubicBezTo>
                <a:cubicBezTo>
                  <a:pt x="146" y="43"/>
                  <a:pt x="148" y="42"/>
                  <a:pt x="150" y="43"/>
                </a:cubicBezTo>
                <a:cubicBezTo>
                  <a:pt x="151" y="43"/>
                  <a:pt x="152" y="43"/>
                  <a:pt x="152" y="43"/>
                </a:cubicBezTo>
                <a:cubicBezTo>
                  <a:pt x="153" y="43"/>
                  <a:pt x="153" y="42"/>
                  <a:pt x="153" y="42"/>
                </a:cubicBezTo>
                <a:cubicBezTo>
                  <a:pt x="153" y="41"/>
                  <a:pt x="152" y="41"/>
                  <a:pt x="152" y="40"/>
                </a:cubicBezTo>
                <a:cubicBezTo>
                  <a:pt x="151" y="39"/>
                  <a:pt x="151" y="38"/>
                  <a:pt x="150" y="37"/>
                </a:cubicBezTo>
                <a:cubicBezTo>
                  <a:pt x="150" y="37"/>
                  <a:pt x="149" y="36"/>
                  <a:pt x="148" y="35"/>
                </a:cubicBezTo>
                <a:cubicBezTo>
                  <a:pt x="148" y="35"/>
                  <a:pt x="148" y="34"/>
                  <a:pt x="149" y="34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2" y="33"/>
                  <a:pt x="152" y="33"/>
                  <a:pt x="153" y="33"/>
                </a:cubicBezTo>
                <a:cubicBezTo>
                  <a:pt x="153" y="32"/>
                  <a:pt x="154" y="31"/>
                  <a:pt x="155" y="31"/>
                </a:cubicBezTo>
                <a:cubicBezTo>
                  <a:pt x="156" y="30"/>
                  <a:pt x="159" y="32"/>
                  <a:pt x="160" y="33"/>
                </a:cubicBezTo>
                <a:cubicBezTo>
                  <a:pt x="162" y="33"/>
                  <a:pt x="163" y="33"/>
                  <a:pt x="165" y="33"/>
                </a:cubicBezTo>
                <a:cubicBezTo>
                  <a:pt x="165" y="33"/>
                  <a:pt x="166" y="33"/>
                  <a:pt x="167" y="33"/>
                </a:cubicBezTo>
                <a:cubicBezTo>
                  <a:pt x="167" y="32"/>
                  <a:pt x="167" y="32"/>
                  <a:pt x="167" y="32"/>
                </a:cubicBezTo>
                <a:cubicBezTo>
                  <a:pt x="166" y="32"/>
                  <a:pt x="165" y="32"/>
                  <a:pt x="165" y="32"/>
                </a:cubicBezTo>
                <a:cubicBezTo>
                  <a:pt x="161" y="29"/>
                  <a:pt x="164" y="26"/>
                  <a:pt x="163" y="2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" name="Freeform 32"/>
          <p:cNvSpPr>
            <a:spLocks noEditPoints="1"/>
          </p:cNvSpPr>
          <p:nvPr/>
        </p:nvSpPr>
        <p:spPr bwMode="auto">
          <a:xfrm>
            <a:off x="7619722" y="4940538"/>
            <a:ext cx="573480" cy="532962"/>
          </a:xfrm>
          <a:custGeom>
            <a:avLst/>
            <a:gdLst/>
            <a:ahLst/>
            <a:cxnLst>
              <a:cxn ang="0">
                <a:pos x="261" y="120"/>
              </a:cxn>
              <a:cxn ang="0">
                <a:pos x="275" y="132"/>
              </a:cxn>
              <a:cxn ang="0">
                <a:pos x="294" y="124"/>
              </a:cxn>
              <a:cxn ang="0">
                <a:pos x="305" y="104"/>
              </a:cxn>
              <a:cxn ang="0">
                <a:pos x="291" y="87"/>
              </a:cxn>
              <a:cxn ang="0">
                <a:pos x="288" y="72"/>
              </a:cxn>
              <a:cxn ang="0">
                <a:pos x="284" y="56"/>
              </a:cxn>
              <a:cxn ang="0">
                <a:pos x="275" y="56"/>
              </a:cxn>
              <a:cxn ang="0">
                <a:pos x="244" y="63"/>
              </a:cxn>
              <a:cxn ang="0">
                <a:pos x="223" y="58"/>
              </a:cxn>
              <a:cxn ang="0">
                <a:pos x="201" y="40"/>
              </a:cxn>
              <a:cxn ang="0">
                <a:pos x="194" y="29"/>
              </a:cxn>
              <a:cxn ang="0">
                <a:pos x="169" y="7"/>
              </a:cxn>
              <a:cxn ang="0">
                <a:pos x="152" y="1"/>
              </a:cxn>
              <a:cxn ang="0">
                <a:pos x="149" y="10"/>
              </a:cxn>
              <a:cxn ang="0">
                <a:pos x="139" y="16"/>
              </a:cxn>
              <a:cxn ang="0">
                <a:pos x="125" y="23"/>
              </a:cxn>
              <a:cxn ang="0">
                <a:pos x="114" y="30"/>
              </a:cxn>
              <a:cxn ang="0">
                <a:pos x="118" y="40"/>
              </a:cxn>
              <a:cxn ang="0">
                <a:pos x="128" y="49"/>
              </a:cxn>
              <a:cxn ang="0">
                <a:pos x="130" y="61"/>
              </a:cxn>
              <a:cxn ang="0">
                <a:pos x="116" y="59"/>
              </a:cxn>
              <a:cxn ang="0">
                <a:pos x="101" y="60"/>
              </a:cxn>
              <a:cxn ang="0">
                <a:pos x="96" y="73"/>
              </a:cxn>
              <a:cxn ang="0">
                <a:pos x="92" y="87"/>
              </a:cxn>
              <a:cxn ang="0">
                <a:pos x="79" y="83"/>
              </a:cxn>
              <a:cxn ang="0">
                <a:pos x="71" y="84"/>
              </a:cxn>
              <a:cxn ang="0">
                <a:pos x="59" y="75"/>
              </a:cxn>
              <a:cxn ang="0">
                <a:pos x="53" y="78"/>
              </a:cxn>
              <a:cxn ang="0">
                <a:pos x="50" y="88"/>
              </a:cxn>
              <a:cxn ang="0">
                <a:pos x="40" y="86"/>
              </a:cxn>
              <a:cxn ang="0">
                <a:pos x="27" y="82"/>
              </a:cxn>
              <a:cxn ang="0">
                <a:pos x="15" y="87"/>
              </a:cxn>
              <a:cxn ang="0">
                <a:pos x="5" y="82"/>
              </a:cxn>
              <a:cxn ang="0">
                <a:pos x="1" y="87"/>
              </a:cxn>
              <a:cxn ang="0">
                <a:pos x="16" y="127"/>
              </a:cxn>
              <a:cxn ang="0">
                <a:pos x="25" y="131"/>
              </a:cxn>
              <a:cxn ang="0">
                <a:pos x="37" y="109"/>
              </a:cxn>
              <a:cxn ang="0">
                <a:pos x="54" y="109"/>
              </a:cxn>
              <a:cxn ang="0">
                <a:pos x="64" y="125"/>
              </a:cxn>
              <a:cxn ang="0">
                <a:pos x="70" y="130"/>
              </a:cxn>
              <a:cxn ang="0">
                <a:pos x="75" y="151"/>
              </a:cxn>
              <a:cxn ang="0">
                <a:pos x="93" y="179"/>
              </a:cxn>
              <a:cxn ang="0">
                <a:pos x="95" y="203"/>
              </a:cxn>
              <a:cxn ang="0">
                <a:pos x="106" y="217"/>
              </a:cxn>
              <a:cxn ang="0">
                <a:pos x="119" y="235"/>
              </a:cxn>
              <a:cxn ang="0">
                <a:pos x="134" y="242"/>
              </a:cxn>
              <a:cxn ang="0">
                <a:pos x="157" y="246"/>
              </a:cxn>
              <a:cxn ang="0">
                <a:pos x="200" y="287"/>
              </a:cxn>
              <a:cxn ang="0">
                <a:pos x="202" y="278"/>
              </a:cxn>
              <a:cxn ang="0">
                <a:pos x="195" y="264"/>
              </a:cxn>
              <a:cxn ang="0">
                <a:pos x="192" y="250"/>
              </a:cxn>
              <a:cxn ang="0">
                <a:pos x="169" y="224"/>
              </a:cxn>
              <a:cxn ang="0">
                <a:pos x="142" y="196"/>
              </a:cxn>
              <a:cxn ang="0">
                <a:pos x="135" y="175"/>
              </a:cxn>
              <a:cxn ang="0">
                <a:pos x="131" y="151"/>
              </a:cxn>
              <a:cxn ang="0">
                <a:pos x="118" y="134"/>
              </a:cxn>
              <a:cxn ang="0">
                <a:pos x="133" y="107"/>
              </a:cxn>
              <a:cxn ang="0">
                <a:pos x="150" y="118"/>
              </a:cxn>
              <a:cxn ang="0">
                <a:pos x="174" y="105"/>
              </a:cxn>
              <a:cxn ang="0">
                <a:pos x="192" y="114"/>
              </a:cxn>
              <a:cxn ang="0">
                <a:pos x="221" y="116"/>
              </a:cxn>
              <a:cxn ang="0">
                <a:pos x="237" y="114"/>
              </a:cxn>
            </a:cxnLst>
            <a:rect l="0" t="0" r="r" b="b"/>
            <a:pathLst>
              <a:path w="312" h="291">
                <a:moveTo>
                  <a:pt x="9" y="78"/>
                </a:moveTo>
                <a:cubicBezTo>
                  <a:pt x="9" y="78"/>
                  <a:pt x="9" y="78"/>
                  <a:pt x="9" y="78"/>
                </a:cubicBezTo>
                <a:cubicBezTo>
                  <a:pt x="9" y="78"/>
                  <a:pt x="9" y="78"/>
                  <a:pt x="9" y="78"/>
                </a:cubicBezTo>
                <a:moveTo>
                  <a:pt x="255" y="117"/>
                </a:moveTo>
                <a:cubicBezTo>
                  <a:pt x="256" y="117"/>
                  <a:pt x="257" y="118"/>
                  <a:pt x="259" y="118"/>
                </a:cubicBezTo>
                <a:cubicBezTo>
                  <a:pt x="259" y="119"/>
                  <a:pt x="260" y="120"/>
                  <a:pt x="261" y="120"/>
                </a:cubicBezTo>
                <a:cubicBezTo>
                  <a:pt x="263" y="121"/>
                  <a:pt x="266" y="121"/>
                  <a:pt x="267" y="121"/>
                </a:cubicBezTo>
                <a:cubicBezTo>
                  <a:pt x="268" y="118"/>
                  <a:pt x="272" y="120"/>
                  <a:pt x="273" y="122"/>
                </a:cubicBezTo>
                <a:cubicBezTo>
                  <a:pt x="273" y="122"/>
                  <a:pt x="273" y="123"/>
                  <a:pt x="273" y="124"/>
                </a:cubicBezTo>
                <a:cubicBezTo>
                  <a:pt x="273" y="124"/>
                  <a:pt x="274" y="125"/>
                  <a:pt x="274" y="125"/>
                </a:cubicBezTo>
                <a:cubicBezTo>
                  <a:pt x="275" y="126"/>
                  <a:pt x="277" y="127"/>
                  <a:pt x="277" y="128"/>
                </a:cubicBezTo>
                <a:cubicBezTo>
                  <a:pt x="276" y="130"/>
                  <a:pt x="275" y="130"/>
                  <a:pt x="275" y="132"/>
                </a:cubicBezTo>
                <a:cubicBezTo>
                  <a:pt x="275" y="134"/>
                  <a:pt x="276" y="136"/>
                  <a:pt x="278" y="137"/>
                </a:cubicBezTo>
                <a:cubicBezTo>
                  <a:pt x="279" y="137"/>
                  <a:pt x="278" y="137"/>
                  <a:pt x="280" y="138"/>
                </a:cubicBezTo>
                <a:cubicBezTo>
                  <a:pt x="281" y="138"/>
                  <a:pt x="282" y="138"/>
                  <a:pt x="282" y="138"/>
                </a:cubicBezTo>
                <a:cubicBezTo>
                  <a:pt x="284" y="137"/>
                  <a:pt x="286" y="137"/>
                  <a:pt x="288" y="136"/>
                </a:cubicBezTo>
                <a:cubicBezTo>
                  <a:pt x="290" y="135"/>
                  <a:pt x="297" y="134"/>
                  <a:pt x="295" y="131"/>
                </a:cubicBezTo>
                <a:cubicBezTo>
                  <a:pt x="294" y="128"/>
                  <a:pt x="291" y="126"/>
                  <a:pt x="294" y="124"/>
                </a:cubicBezTo>
                <a:cubicBezTo>
                  <a:pt x="294" y="123"/>
                  <a:pt x="296" y="122"/>
                  <a:pt x="296" y="121"/>
                </a:cubicBezTo>
                <a:cubicBezTo>
                  <a:pt x="296" y="120"/>
                  <a:pt x="295" y="119"/>
                  <a:pt x="296" y="118"/>
                </a:cubicBezTo>
                <a:cubicBezTo>
                  <a:pt x="297" y="116"/>
                  <a:pt x="301" y="115"/>
                  <a:pt x="303" y="114"/>
                </a:cubicBezTo>
                <a:cubicBezTo>
                  <a:pt x="305" y="114"/>
                  <a:pt x="312" y="114"/>
                  <a:pt x="310" y="110"/>
                </a:cubicBezTo>
                <a:cubicBezTo>
                  <a:pt x="310" y="109"/>
                  <a:pt x="309" y="109"/>
                  <a:pt x="308" y="108"/>
                </a:cubicBezTo>
                <a:cubicBezTo>
                  <a:pt x="307" y="107"/>
                  <a:pt x="306" y="105"/>
                  <a:pt x="305" y="104"/>
                </a:cubicBezTo>
                <a:cubicBezTo>
                  <a:pt x="303" y="102"/>
                  <a:pt x="303" y="102"/>
                  <a:pt x="301" y="102"/>
                </a:cubicBezTo>
                <a:cubicBezTo>
                  <a:pt x="297" y="101"/>
                  <a:pt x="294" y="99"/>
                  <a:pt x="292" y="98"/>
                </a:cubicBezTo>
                <a:cubicBezTo>
                  <a:pt x="291" y="98"/>
                  <a:pt x="290" y="97"/>
                  <a:pt x="290" y="96"/>
                </a:cubicBezTo>
                <a:cubicBezTo>
                  <a:pt x="288" y="94"/>
                  <a:pt x="292" y="93"/>
                  <a:pt x="292" y="90"/>
                </a:cubicBezTo>
                <a:cubicBezTo>
                  <a:pt x="291" y="89"/>
                  <a:pt x="290" y="89"/>
                  <a:pt x="290" y="88"/>
                </a:cubicBezTo>
                <a:cubicBezTo>
                  <a:pt x="290" y="87"/>
                  <a:pt x="291" y="87"/>
                  <a:pt x="291" y="87"/>
                </a:cubicBezTo>
                <a:cubicBezTo>
                  <a:pt x="292" y="85"/>
                  <a:pt x="291" y="84"/>
                  <a:pt x="290" y="83"/>
                </a:cubicBezTo>
                <a:cubicBezTo>
                  <a:pt x="290" y="82"/>
                  <a:pt x="290" y="82"/>
                  <a:pt x="289" y="82"/>
                </a:cubicBezTo>
                <a:cubicBezTo>
                  <a:pt x="288" y="80"/>
                  <a:pt x="288" y="81"/>
                  <a:pt x="286" y="80"/>
                </a:cubicBezTo>
                <a:cubicBezTo>
                  <a:pt x="286" y="79"/>
                  <a:pt x="286" y="78"/>
                  <a:pt x="286" y="76"/>
                </a:cubicBezTo>
                <a:cubicBezTo>
                  <a:pt x="286" y="75"/>
                  <a:pt x="287" y="75"/>
                  <a:pt x="287" y="74"/>
                </a:cubicBezTo>
                <a:cubicBezTo>
                  <a:pt x="287" y="73"/>
                  <a:pt x="288" y="73"/>
                  <a:pt x="288" y="72"/>
                </a:cubicBezTo>
                <a:cubicBezTo>
                  <a:pt x="288" y="70"/>
                  <a:pt x="286" y="70"/>
                  <a:pt x="286" y="68"/>
                </a:cubicBezTo>
                <a:cubicBezTo>
                  <a:pt x="286" y="67"/>
                  <a:pt x="286" y="65"/>
                  <a:pt x="286" y="64"/>
                </a:cubicBezTo>
                <a:cubicBezTo>
                  <a:pt x="286" y="64"/>
                  <a:pt x="286" y="63"/>
                  <a:pt x="286" y="63"/>
                </a:cubicBezTo>
                <a:cubicBezTo>
                  <a:pt x="286" y="62"/>
                  <a:pt x="285" y="62"/>
                  <a:pt x="285" y="62"/>
                </a:cubicBezTo>
                <a:cubicBezTo>
                  <a:pt x="285" y="62"/>
                  <a:pt x="285" y="61"/>
                  <a:pt x="284" y="60"/>
                </a:cubicBezTo>
                <a:cubicBezTo>
                  <a:pt x="284" y="59"/>
                  <a:pt x="284" y="58"/>
                  <a:pt x="284" y="56"/>
                </a:cubicBezTo>
                <a:cubicBezTo>
                  <a:pt x="284" y="54"/>
                  <a:pt x="284" y="52"/>
                  <a:pt x="284" y="50"/>
                </a:cubicBezTo>
                <a:cubicBezTo>
                  <a:pt x="284" y="50"/>
                  <a:pt x="284" y="50"/>
                  <a:pt x="284" y="51"/>
                </a:cubicBezTo>
                <a:cubicBezTo>
                  <a:pt x="283" y="51"/>
                  <a:pt x="283" y="52"/>
                  <a:pt x="282" y="52"/>
                </a:cubicBezTo>
                <a:cubicBezTo>
                  <a:pt x="282" y="52"/>
                  <a:pt x="281" y="52"/>
                  <a:pt x="281" y="51"/>
                </a:cubicBezTo>
                <a:cubicBezTo>
                  <a:pt x="279" y="50"/>
                  <a:pt x="278" y="54"/>
                  <a:pt x="277" y="55"/>
                </a:cubicBezTo>
                <a:cubicBezTo>
                  <a:pt x="277" y="55"/>
                  <a:pt x="275" y="56"/>
                  <a:pt x="275" y="56"/>
                </a:cubicBezTo>
                <a:cubicBezTo>
                  <a:pt x="274" y="56"/>
                  <a:pt x="272" y="57"/>
                  <a:pt x="271" y="57"/>
                </a:cubicBezTo>
                <a:cubicBezTo>
                  <a:pt x="270" y="58"/>
                  <a:pt x="269" y="58"/>
                  <a:pt x="269" y="59"/>
                </a:cubicBezTo>
                <a:cubicBezTo>
                  <a:pt x="268" y="60"/>
                  <a:pt x="268" y="62"/>
                  <a:pt x="268" y="63"/>
                </a:cubicBezTo>
                <a:cubicBezTo>
                  <a:pt x="265" y="65"/>
                  <a:pt x="259" y="62"/>
                  <a:pt x="256" y="63"/>
                </a:cubicBezTo>
                <a:cubicBezTo>
                  <a:pt x="253" y="63"/>
                  <a:pt x="251" y="63"/>
                  <a:pt x="249" y="63"/>
                </a:cubicBezTo>
                <a:cubicBezTo>
                  <a:pt x="247" y="63"/>
                  <a:pt x="246" y="63"/>
                  <a:pt x="244" y="63"/>
                </a:cubicBezTo>
                <a:cubicBezTo>
                  <a:pt x="244" y="63"/>
                  <a:pt x="243" y="63"/>
                  <a:pt x="242" y="63"/>
                </a:cubicBezTo>
                <a:cubicBezTo>
                  <a:pt x="241" y="62"/>
                  <a:pt x="241" y="62"/>
                  <a:pt x="240" y="62"/>
                </a:cubicBezTo>
                <a:cubicBezTo>
                  <a:pt x="239" y="61"/>
                  <a:pt x="237" y="62"/>
                  <a:pt x="236" y="61"/>
                </a:cubicBezTo>
                <a:cubicBezTo>
                  <a:pt x="234" y="61"/>
                  <a:pt x="232" y="60"/>
                  <a:pt x="230" y="60"/>
                </a:cubicBezTo>
                <a:cubicBezTo>
                  <a:pt x="229" y="60"/>
                  <a:pt x="227" y="60"/>
                  <a:pt x="225" y="60"/>
                </a:cubicBezTo>
                <a:cubicBezTo>
                  <a:pt x="224" y="59"/>
                  <a:pt x="224" y="59"/>
                  <a:pt x="223" y="58"/>
                </a:cubicBezTo>
                <a:cubicBezTo>
                  <a:pt x="222" y="56"/>
                  <a:pt x="220" y="55"/>
                  <a:pt x="218" y="54"/>
                </a:cubicBezTo>
                <a:cubicBezTo>
                  <a:pt x="218" y="53"/>
                  <a:pt x="218" y="53"/>
                  <a:pt x="217" y="52"/>
                </a:cubicBezTo>
                <a:cubicBezTo>
                  <a:pt x="216" y="52"/>
                  <a:pt x="216" y="52"/>
                  <a:pt x="215" y="52"/>
                </a:cubicBezTo>
                <a:cubicBezTo>
                  <a:pt x="212" y="52"/>
                  <a:pt x="212" y="51"/>
                  <a:pt x="210" y="50"/>
                </a:cubicBezTo>
                <a:cubicBezTo>
                  <a:pt x="208" y="49"/>
                  <a:pt x="205" y="49"/>
                  <a:pt x="203" y="47"/>
                </a:cubicBezTo>
                <a:cubicBezTo>
                  <a:pt x="202" y="45"/>
                  <a:pt x="202" y="42"/>
                  <a:pt x="201" y="40"/>
                </a:cubicBezTo>
                <a:cubicBezTo>
                  <a:pt x="200" y="38"/>
                  <a:pt x="199" y="38"/>
                  <a:pt x="198" y="36"/>
                </a:cubicBezTo>
                <a:cubicBezTo>
                  <a:pt x="197" y="36"/>
                  <a:pt x="197" y="35"/>
                  <a:pt x="196" y="35"/>
                </a:cubicBezTo>
                <a:cubicBezTo>
                  <a:pt x="196" y="34"/>
                  <a:pt x="196" y="34"/>
                  <a:pt x="195" y="34"/>
                </a:cubicBezTo>
                <a:cubicBezTo>
                  <a:pt x="196" y="33"/>
                  <a:pt x="196" y="33"/>
                  <a:pt x="195" y="33"/>
                </a:cubicBezTo>
                <a:cubicBezTo>
                  <a:pt x="195" y="32"/>
                  <a:pt x="194" y="31"/>
                  <a:pt x="193" y="30"/>
                </a:cubicBezTo>
                <a:cubicBezTo>
                  <a:pt x="193" y="30"/>
                  <a:pt x="193" y="29"/>
                  <a:pt x="194" y="29"/>
                </a:cubicBezTo>
                <a:cubicBezTo>
                  <a:pt x="192" y="30"/>
                  <a:pt x="191" y="28"/>
                  <a:pt x="190" y="28"/>
                </a:cubicBezTo>
                <a:cubicBezTo>
                  <a:pt x="189" y="27"/>
                  <a:pt x="187" y="27"/>
                  <a:pt x="186" y="26"/>
                </a:cubicBezTo>
                <a:cubicBezTo>
                  <a:pt x="183" y="24"/>
                  <a:pt x="183" y="23"/>
                  <a:pt x="184" y="20"/>
                </a:cubicBezTo>
                <a:cubicBezTo>
                  <a:pt x="182" y="20"/>
                  <a:pt x="180" y="19"/>
                  <a:pt x="179" y="18"/>
                </a:cubicBezTo>
                <a:cubicBezTo>
                  <a:pt x="178" y="17"/>
                  <a:pt x="178" y="15"/>
                  <a:pt x="177" y="14"/>
                </a:cubicBezTo>
                <a:cubicBezTo>
                  <a:pt x="175" y="11"/>
                  <a:pt x="172" y="9"/>
                  <a:pt x="169" y="7"/>
                </a:cubicBezTo>
                <a:cubicBezTo>
                  <a:pt x="167" y="6"/>
                  <a:pt x="166" y="5"/>
                  <a:pt x="165" y="4"/>
                </a:cubicBezTo>
                <a:cubicBezTo>
                  <a:pt x="165" y="4"/>
                  <a:pt x="164" y="2"/>
                  <a:pt x="164" y="2"/>
                </a:cubicBezTo>
                <a:cubicBezTo>
                  <a:pt x="164" y="2"/>
                  <a:pt x="164" y="2"/>
                  <a:pt x="164" y="3"/>
                </a:cubicBezTo>
                <a:cubicBezTo>
                  <a:pt x="163" y="3"/>
                  <a:pt x="162" y="3"/>
                  <a:pt x="162" y="3"/>
                </a:cubicBezTo>
                <a:cubicBezTo>
                  <a:pt x="160" y="3"/>
                  <a:pt x="159" y="3"/>
                  <a:pt x="157" y="3"/>
                </a:cubicBezTo>
                <a:cubicBezTo>
                  <a:pt x="156" y="2"/>
                  <a:pt x="153" y="0"/>
                  <a:pt x="152" y="1"/>
                </a:cubicBezTo>
                <a:cubicBezTo>
                  <a:pt x="151" y="1"/>
                  <a:pt x="150" y="2"/>
                  <a:pt x="150" y="3"/>
                </a:cubicBezTo>
                <a:cubicBezTo>
                  <a:pt x="149" y="3"/>
                  <a:pt x="149" y="3"/>
                  <a:pt x="148" y="3"/>
                </a:cubicBezTo>
                <a:cubicBezTo>
                  <a:pt x="147" y="3"/>
                  <a:pt x="146" y="3"/>
                  <a:pt x="146" y="4"/>
                </a:cubicBezTo>
                <a:cubicBezTo>
                  <a:pt x="145" y="4"/>
                  <a:pt x="145" y="5"/>
                  <a:pt x="145" y="5"/>
                </a:cubicBezTo>
                <a:cubicBezTo>
                  <a:pt x="146" y="6"/>
                  <a:pt x="147" y="7"/>
                  <a:pt x="147" y="7"/>
                </a:cubicBezTo>
                <a:cubicBezTo>
                  <a:pt x="148" y="8"/>
                  <a:pt x="148" y="9"/>
                  <a:pt x="149" y="10"/>
                </a:cubicBezTo>
                <a:cubicBezTo>
                  <a:pt x="149" y="11"/>
                  <a:pt x="150" y="11"/>
                  <a:pt x="150" y="12"/>
                </a:cubicBezTo>
                <a:cubicBezTo>
                  <a:pt x="150" y="12"/>
                  <a:pt x="150" y="13"/>
                  <a:pt x="149" y="13"/>
                </a:cubicBezTo>
                <a:cubicBezTo>
                  <a:pt x="149" y="13"/>
                  <a:pt x="148" y="13"/>
                  <a:pt x="147" y="13"/>
                </a:cubicBezTo>
                <a:cubicBezTo>
                  <a:pt x="145" y="12"/>
                  <a:pt x="143" y="13"/>
                  <a:pt x="141" y="13"/>
                </a:cubicBezTo>
                <a:cubicBezTo>
                  <a:pt x="140" y="14"/>
                  <a:pt x="139" y="14"/>
                  <a:pt x="139" y="15"/>
                </a:cubicBezTo>
                <a:cubicBezTo>
                  <a:pt x="139" y="15"/>
                  <a:pt x="139" y="16"/>
                  <a:pt x="139" y="16"/>
                </a:cubicBezTo>
                <a:cubicBezTo>
                  <a:pt x="139" y="17"/>
                  <a:pt x="139" y="17"/>
                  <a:pt x="138" y="17"/>
                </a:cubicBezTo>
                <a:cubicBezTo>
                  <a:pt x="137" y="17"/>
                  <a:pt x="135" y="16"/>
                  <a:pt x="134" y="17"/>
                </a:cubicBezTo>
                <a:cubicBezTo>
                  <a:pt x="133" y="17"/>
                  <a:pt x="134" y="19"/>
                  <a:pt x="133" y="20"/>
                </a:cubicBezTo>
                <a:cubicBezTo>
                  <a:pt x="132" y="20"/>
                  <a:pt x="131" y="20"/>
                  <a:pt x="130" y="20"/>
                </a:cubicBezTo>
                <a:cubicBezTo>
                  <a:pt x="129" y="20"/>
                  <a:pt x="127" y="21"/>
                  <a:pt x="127" y="22"/>
                </a:cubicBezTo>
                <a:cubicBezTo>
                  <a:pt x="126" y="23"/>
                  <a:pt x="126" y="23"/>
                  <a:pt x="125" y="23"/>
                </a:cubicBezTo>
                <a:cubicBezTo>
                  <a:pt x="125" y="24"/>
                  <a:pt x="124" y="24"/>
                  <a:pt x="123" y="24"/>
                </a:cubicBezTo>
                <a:cubicBezTo>
                  <a:pt x="122" y="24"/>
                  <a:pt x="123" y="24"/>
                  <a:pt x="122" y="25"/>
                </a:cubicBezTo>
                <a:cubicBezTo>
                  <a:pt x="121" y="25"/>
                  <a:pt x="121" y="27"/>
                  <a:pt x="120" y="28"/>
                </a:cubicBezTo>
                <a:cubicBezTo>
                  <a:pt x="120" y="28"/>
                  <a:pt x="119" y="28"/>
                  <a:pt x="118" y="28"/>
                </a:cubicBezTo>
                <a:cubicBezTo>
                  <a:pt x="118" y="28"/>
                  <a:pt x="117" y="27"/>
                  <a:pt x="116" y="28"/>
                </a:cubicBezTo>
                <a:cubicBezTo>
                  <a:pt x="115" y="28"/>
                  <a:pt x="115" y="29"/>
                  <a:pt x="114" y="30"/>
                </a:cubicBezTo>
                <a:cubicBezTo>
                  <a:pt x="113" y="31"/>
                  <a:pt x="112" y="32"/>
                  <a:pt x="112" y="34"/>
                </a:cubicBezTo>
                <a:cubicBezTo>
                  <a:pt x="112" y="34"/>
                  <a:pt x="113" y="35"/>
                  <a:pt x="113" y="35"/>
                </a:cubicBezTo>
                <a:cubicBezTo>
                  <a:pt x="114" y="36"/>
                  <a:pt x="114" y="37"/>
                  <a:pt x="115" y="38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15" y="38"/>
                  <a:pt x="116" y="39"/>
                  <a:pt x="116" y="39"/>
                </a:cubicBezTo>
                <a:cubicBezTo>
                  <a:pt x="116" y="40"/>
                  <a:pt x="117" y="40"/>
                  <a:pt x="118" y="4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9" y="41"/>
                  <a:pt x="119" y="41"/>
                  <a:pt x="119" y="41"/>
                </a:cubicBezTo>
                <a:cubicBezTo>
                  <a:pt x="120" y="41"/>
                  <a:pt x="120" y="42"/>
                  <a:pt x="121" y="43"/>
                </a:cubicBezTo>
                <a:cubicBezTo>
                  <a:pt x="122" y="43"/>
                  <a:pt x="122" y="45"/>
                  <a:pt x="123" y="45"/>
                </a:cubicBezTo>
                <a:cubicBezTo>
                  <a:pt x="124" y="46"/>
                  <a:pt x="125" y="45"/>
                  <a:pt x="125" y="45"/>
                </a:cubicBezTo>
                <a:cubicBezTo>
                  <a:pt x="127" y="46"/>
                  <a:pt x="127" y="48"/>
                  <a:pt x="128" y="49"/>
                </a:cubicBezTo>
                <a:cubicBezTo>
                  <a:pt x="128" y="50"/>
                  <a:pt x="128" y="51"/>
                  <a:pt x="129" y="51"/>
                </a:cubicBezTo>
                <a:cubicBezTo>
                  <a:pt x="129" y="52"/>
                  <a:pt x="129" y="51"/>
                  <a:pt x="129" y="52"/>
                </a:cubicBezTo>
                <a:cubicBezTo>
                  <a:pt x="130" y="52"/>
                  <a:pt x="131" y="52"/>
                  <a:pt x="132" y="52"/>
                </a:cubicBezTo>
                <a:cubicBezTo>
                  <a:pt x="132" y="52"/>
                  <a:pt x="132" y="54"/>
                  <a:pt x="132" y="54"/>
                </a:cubicBezTo>
                <a:cubicBezTo>
                  <a:pt x="133" y="56"/>
                  <a:pt x="135" y="58"/>
                  <a:pt x="134" y="59"/>
                </a:cubicBezTo>
                <a:cubicBezTo>
                  <a:pt x="134" y="61"/>
                  <a:pt x="132" y="61"/>
                  <a:pt x="130" y="61"/>
                </a:cubicBezTo>
                <a:cubicBezTo>
                  <a:pt x="130" y="61"/>
                  <a:pt x="129" y="61"/>
                  <a:pt x="128" y="61"/>
                </a:cubicBezTo>
                <a:cubicBezTo>
                  <a:pt x="126" y="61"/>
                  <a:pt x="124" y="60"/>
                  <a:pt x="123" y="59"/>
                </a:cubicBezTo>
                <a:cubicBezTo>
                  <a:pt x="122" y="59"/>
                  <a:pt x="121" y="58"/>
                  <a:pt x="120" y="58"/>
                </a:cubicBezTo>
                <a:cubicBezTo>
                  <a:pt x="120" y="57"/>
                  <a:pt x="117" y="56"/>
                  <a:pt x="117" y="57"/>
                </a:cubicBezTo>
                <a:cubicBezTo>
                  <a:pt x="117" y="57"/>
                  <a:pt x="116" y="57"/>
                  <a:pt x="116" y="57"/>
                </a:cubicBezTo>
                <a:cubicBezTo>
                  <a:pt x="116" y="57"/>
                  <a:pt x="116" y="58"/>
                  <a:pt x="116" y="59"/>
                </a:cubicBezTo>
                <a:cubicBezTo>
                  <a:pt x="114" y="59"/>
                  <a:pt x="113" y="57"/>
                  <a:pt x="111" y="58"/>
                </a:cubicBezTo>
                <a:cubicBezTo>
                  <a:pt x="110" y="58"/>
                  <a:pt x="111" y="58"/>
                  <a:pt x="110" y="58"/>
                </a:cubicBezTo>
                <a:cubicBezTo>
                  <a:pt x="109" y="57"/>
                  <a:pt x="109" y="57"/>
                  <a:pt x="108" y="57"/>
                </a:cubicBezTo>
                <a:cubicBezTo>
                  <a:pt x="107" y="57"/>
                  <a:pt x="107" y="57"/>
                  <a:pt x="106" y="58"/>
                </a:cubicBezTo>
                <a:cubicBezTo>
                  <a:pt x="105" y="58"/>
                  <a:pt x="104" y="58"/>
                  <a:pt x="103" y="59"/>
                </a:cubicBezTo>
                <a:cubicBezTo>
                  <a:pt x="102" y="59"/>
                  <a:pt x="102" y="60"/>
                  <a:pt x="101" y="60"/>
                </a:cubicBezTo>
                <a:cubicBezTo>
                  <a:pt x="100" y="61"/>
                  <a:pt x="99" y="62"/>
                  <a:pt x="99" y="63"/>
                </a:cubicBezTo>
                <a:cubicBezTo>
                  <a:pt x="98" y="63"/>
                  <a:pt x="97" y="64"/>
                  <a:pt x="97" y="64"/>
                </a:cubicBezTo>
                <a:cubicBezTo>
                  <a:pt x="97" y="66"/>
                  <a:pt x="99" y="66"/>
                  <a:pt x="99" y="68"/>
                </a:cubicBezTo>
                <a:cubicBezTo>
                  <a:pt x="99" y="68"/>
                  <a:pt x="99" y="68"/>
                  <a:pt x="99" y="69"/>
                </a:cubicBezTo>
                <a:cubicBezTo>
                  <a:pt x="97" y="70"/>
                  <a:pt x="96" y="70"/>
                  <a:pt x="96" y="72"/>
                </a:cubicBezTo>
                <a:cubicBezTo>
                  <a:pt x="96" y="73"/>
                  <a:pt x="96" y="73"/>
                  <a:pt x="96" y="73"/>
                </a:cubicBezTo>
                <a:cubicBezTo>
                  <a:pt x="96" y="74"/>
                  <a:pt x="96" y="75"/>
                  <a:pt x="96" y="76"/>
                </a:cubicBezTo>
                <a:cubicBezTo>
                  <a:pt x="96" y="77"/>
                  <a:pt x="96" y="78"/>
                  <a:pt x="96" y="79"/>
                </a:cubicBezTo>
                <a:cubicBezTo>
                  <a:pt x="96" y="80"/>
                  <a:pt x="96" y="80"/>
                  <a:pt x="96" y="81"/>
                </a:cubicBezTo>
                <a:cubicBezTo>
                  <a:pt x="96" y="81"/>
                  <a:pt x="96" y="81"/>
                  <a:pt x="97" y="82"/>
                </a:cubicBezTo>
                <a:cubicBezTo>
                  <a:pt x="98" y="83"/>
                  <a:pt x="98" y="83"/>
                  <a:pt x="97" y="84"/>
                </a:cubicBezTo>
                <a:cubicBezTo>
                  <a:pt x="96" y="85"/>
                  <a:pt x="94" y="87"/>
                  <a:pt x="92" y="87"/>
                </a:cubicBezTo>
                <a:cubicBezTo>
                  <a:pt x="91" y="87"/>
                  <a:pt x="91" y="86"/>
                  <a:pt x="90" y="87"/>
                </a:cubicBezTo>
                <a:cubicBezTo>
                  <a:pt x="90" y="87"/>
                  <a:pt x="90" y="88"/>
                  <a:pt x="90" y="88"/>
                </a:cubicBezTo>
                <a:cubicBezTo>
                  <a:pt x="89" y="88"/>
                  <a:pt x="89" y="89"/>
                  <a:pt x="89" y="89"/>
                </a:cubicBezTo>
                <a:cubicBezTo>
                  <a:pt x="88" y="89"/>
                  <a:pt x="88" y="89"/>
                  <a:pt x="87" y="89"/>
                </a:cubicBezTo>
                <a:cubicBezTo>
                  <a:pt x="84" y="89"/>
                  <a:pt x="82" y="87"/>
                  <a:pt x="80" y="85"/>
                </a:cubicBezTo>
                <a:cubicBezTo>
                  <a:pt x="80" y="85"/>
                  <a:pt x="79" y="84"/>
                  <a:pt x="79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7" y="83"/>
                  <a:pt x="77" y="83"/>
                  <a:pt x="77" y="82"/>
                </a:cubicBezTo>
                <a:cubicBezTo>
                  <a:pt x="76" y="82"/>
                  <a:pt x="76" y="81"/>
                  <a:pt x="75" y="80"/>
                </a:cubicBezTo>
                <a:cubicBezTo>
                  <a:pt x="74" y="79"/>
                  <a:pt x="74" y="80"/>
                  <a:pt x="74" y="81"/>
                </a:cubicBezTo>
                <a:cubicBezTo>
                  <a:pt x="74" y="82"/>
                  <a:pt x="73" y="82"/>
                  <a:pt x="72" y="83"/>
                </a:cubicBezTo>
                <a:cubicBezTo>
                  <a:pt x="72" y="84"/>
                  <a:pt x="72" y="84"/>
                  <a:pt x="71" y="84"/>
                </a:cubicBezTo>
                <a:cubicBezTo>
                  <a:pt x="70" y="84"/>
                  <a:pt x="68" y="84"/>
                  <a:pt x="67" y="84"/>
                </a:cubicBezTo>
                <a:cubicBezTo>
                  <a:pt x="67" y="83"/>
                  <a:pt x="66" y="82"/>
                  <a:pt x="66" y="82"/>
                </a:cubicBezTo>
                <a:cubicBezTo>
                  <a:pt x="66" y="81"/>
                  <a:pt x="65" y="80"/>
                  <a:pt x="65" y="79"/>
                </a:cubicBezTo>
                <a:cubicBezTo>
                  <a:pt x="64" y="78"/>
                  <a:pt x="64" y="78"/>
                  <a:pt x="63" y="78"/>
                </a:cubicBezTo>
                <a:cubicBezTo>
                  <a:pt x="63" y="78"/>
                  <a:pt x="62" y="77"/>
                  <a:pt x="61" y="77"/>
                </a:cubicBezTo>
                <a:cubicBezTo>
                  <a:pt x="61" y="76"/>
                  <a:pt x="60" y="75"/>
                  <a:pt x="59" y="75"/>
                </a:cubicBezTo>
                <a:cubicBezTo>
                  <a:pt x="58" y="74"/>
                  <a:pt x="57" y="74"/>
                  <a:pt x="56" y="73"/>
                </a:cubicBezTo>
                <a:cubicBezTo>
                  <a:pt x="55" y="72"/>
                  <a:pt x="56" y="71"/>
                  <a:pt x="55" y="71"/>
                </a:cubicBezTo>
                <a:cubicBezTo>
                  <a:pt x="55" y="71"/>
                  <a:pt x="55" y="72"/>
                  <a:pt x="55" y="72"/>
                </a:cubicBezTo>
                <a:cubicBezTo>
                  <a:pt x="54" y="73"/>
                  <a:pt x="54" y="73"/>
                  <a:pt x="53" y="74"/>
                </a:cubicBezTo>
                <a:cubicBezTo>
                  <a:pt x="53" y="75"/>
                  <a:pt x="52" y="76"/>
                  <a:pt x="53" y="77"/>
                </a:cubicBezTo>
                <a:cubicBezTo>
                  <a:pt x="53" y="77"/>
                  <a:pt x="53" y="78"/>
                  <a:pt x="53" y="78"/>
                </a:cubicBezTo>
                <a:cubicBezTo>
                  <a:pt x="54" y="78"/>
                  <a:pt x="54" y="78"/>
                  <a:pt x="54" y="79"/>
                </a:cubicBezTo>
                <a:cubicBezTo>
                  <a:pt x="54" y="80"/>
                  <a:pt x="55" y="81"/>
                  <a:pt x="55" y="82"/>
                </a:cubicBezTo>
                <a:cubicBezTo>
                  <a:pt x="56" y="82"/>
                  <a:pt x="56" y="83"/>
                  <a:pt x="57" y="84"/>
                </a:cubicBezTo>
                <a:cubicBezTo>
                  <a:pt x="58" y="84"/>
                  <a:pt x="58" y="85"/>
                  <a:pt x="58" y="86"/>
                </a:cubicBezTo>
                <a:cubicBezTo>
                  <a:pt x="57" y="87"/>
                  <a:pt x="54" y="89"/>
                  <a:pt x="53" y="89"/>
                </a:cubicBezTo>
                <a:cubicBezTo>
                  <a:pt x="52" y="89"/>
                  <a:pt x="51" y="88"/>
                  <a:pt x="50" y="88"/>
                </a:cubicBezTo>
                <a:cubicBezTo>
                  <a:pt x="50" y="89"/>
                  <a:pt x="50" y="89"/>
                  <a:pt x="49" y="90"/>
                </a:cubicBezTo>
                <a:cubicBezTo>
                  <a:pt x="49" y="90"/>
                  <a:pt x="49" y="90"/>
                  <a:pt x="48" y="90"/>
                </a:cubicBezTo>
                <a:cubicBezTo>
                  <a:pt x="48" y="90"/>
                  <a:pt x="47" y="90"/>
                  <a:pt x="47" y="90"/>
                </a:cubicBezTo>
                <a:cubicBezTo>
                  <a:pt x="47" y="90"/>
                  <a:pt x="46" y="90"/>
                  <a:pt x="46" y="89"/>
                </a:cubicBezTo>
                <a:cubicBezTo>
                  <a:pt x="45" y="89"/>
                  <a:pt x="44" y="88"/>
                  <a:pt x="43" y="88"/>
                </a:cubicBezTo>
                <a:cubicBezTo>
                  <a:pt x="42" y="87"/>
                  <a:pt x="41" y="87"/>
                  <a:pt x="40" y="86"/>
                </a:cubicBezTo>
                <a:cubicBezTo>
                  <a:pt x="39" y="86"/>
                  <a:pt x="39" y="85"/>
                  <a:pt x="38" y="84"/>
                </a:cubicBezTo>
                <a:cubicBezTo>
                  <a:pt x="36" y="83"/>
                  <a:pt x="34" y="84"/>
                  <a:pt x="32" y="83"/>
                </a:cubicBezTo>
                <a:cubicBezTo>
                  <a:pt x="32" y="83"/>
                  <a:pt x="32" y="83"/>
                  <a:pt x="32" y="83"/>
                </a:cubicBezTo>
                <a:cubicBezTo>
                  <a:pt x="31" y="83"/>
                  <a:pt x="31" y="83"/>
                  <a:pt x="30" y="83"/>
                </a:cubicBezTo>
                <a:cubicBezTo>
                  <a:pt x="29" y="82"/>
                  <a:pt x="29" y="82"/>
                  <a:pt x="28" y="82"/>
                </a:cubicBezTo>
                <a:cubicBezTo>
                  <a:pt x="28" y="81"/>
                  <a:pt x="27" y="82"/>
                  <a:pt x="27" y="82"/>
                </a:cubicBezTo>
                <a:cubicBezTo>
                  <a:pt x="26" y="82"/>
                  <a:pt x="24" y="84"/>
                  <a:pt x="24" y="85"/>
                </a:cubicBezTo>
                <a:cubicBezTo>
                  <a:pt x="23" y="85"/>
                  <a:pt x="23" y="85"/>
                  <a:pt x="23" y="86"/>
                </a:cubicBezTo>
                <a:cubicBezTo>
                  <a:pt x="23" y="86"/>
                  <a:pt x="23" y="86"/>
                  <a:pt x="23" y="86"/>
                </a:cubicBezTo>
                <a:cubicBezTo>
                  <a:pt x="22" y="87"/>
                  <a:pt x="21" y="89"/>
                  <a:pt x="19" y="89"/>
                </a:cubicBezTo>
                <a:cubicBezTo>
                  <a:pt x="19" y="89"/>
                  <a:pt x="18" y="88"/>
                  <a:pt x="18" y="88"/>
                </a:cubicBezTo>
                <a:cubicBezTo>
                  <a:pt x="17" y="87"/>
                  <a:pt x="16" y="87"/>
                  <a:pt x="15" y="87"/>
                </a:cubicBezTo>
                <a:cubicBezTo>
                  <a:pt x="14" y="87"/>
                  <a:pt x="13" y="87"/>
                  <a:pt x="12" y="87"/>
                </a:cubicBezTo>
                <a:cubicBezTo>
                  <a:pt x="12" y="87"/>
                  <a:pt x="11" y="87"/>
                  <a:pt x="10" y="86"/>
                </a:cubicBezTo>
                <a:cubicBezTo>
                  <a:pt x="10" y="86"/>
                  <a:pt x="9" y="86"/>
                  <a:pt x="8" y="86"/>
                </a:cubicBezTo>
                <a:cubicBezTo>
                  <a:pt x="8" y="85"/>
                  <a:pt x="7" y="84"/>
                  <a:pt x="7" y="83"/>
                </a:cubicBezTo>
                <a:cubicBezTo>
                  <a:pt x="6" y="83"/>
                  <a:pt x="7" y="83"/>
                  <a:pt x="6" y="82"/>
                </a:cubicBezTo>
                <a:cubicBezTo>
                  <a:pt x="6" y="82"/>
                  <a:pt x="6" y="82"/>
                  <a:pt x="5" y="82"/>
                </a:cubicBezTo>
                <a:cubicBezTo>
                  <a:pt x="5" y="81"/>
                  <a:pt x="5" y="80"/>
                  <a:pt x="4" y="80"/>
                </a:cubicBezTo>
                <a:cubicBezTo>
                  <a:pt x="5" y="80"/>
                  <a:pt x="6" y="79"/>
                  <a:pt x="6" y="79"/>
                </a:cubicBezTo>
                <a:cubicBezTo>
                  <a:pt x="5" y="79"/>
                  <a:pt x="4" y="79"/>
                  <a:pt x="4" y="80"/>
                </a:cubicBezTo>
                <a:cubicBezTo>
                  <a:pt x="3" y="80"/>
                  <a:pt x="3" y="81"/>
                  <a:pt x="2" y="81"/>
                </a:cubicBezTo>
                <a:cubicBezTo>
                  <a:pt x="2" y="82"/>
                  <a:pt x="2" y="82"/>
                  <a:pt x="2" y="83"/>
                </a:cubicBezTo>
                <a:cubicBezTo>
                  <a:pt x="2" y="85"/>
                  <a:pt x="1" y="85"/>
                  <a:pt x="1" y="87"/>
                </a:cubicBezTo>
                <a:cubicBezTo>
                  <a:pt x="0" y="89"/>
                  <a:pt x="0" y="93"/>
                  <a:pt x="2" y="93"/>
                </a:cubicBezTo>
                <a:cubicBezTo>
                  <a:pt x="3" y="94"/>
                  <a:pt x="2" y="96"/>
                  <a:pt x="3" y="98"/>
                </a:cubicBezTo>
                <a:cubicBezTo>
                  <a:pt x="3" y="99"/>
                  <a:pt x="4" y="100"/>
                  <a:pt x="4" y="101"/>
                </a:cubicBezTo>
                <a:cubicBezTo>
                  <a:pt x="4" y="105"/>
                  <a:pt x="3" y="107"/>
                  <a:pt x="1" y="110"/>
                </a:cubicBezTo>
                <a:cubicBezTo>
                  <a:pt x="0" y="112"/>
                  <a:pt x="2" y="113"/>
                  <a:pt x="4" y="114"/>
                </a:cubicBezTo>
                <a:cubicBezTo>
                  <a:pt x="8" y="119"/>
                  <a:pt x="13" y="121"/>
                  <a:pt x="16" y="127"/>
                </a:cubicBezTo>
                <a:cubicBezTo>
                  <a:pt x="18" y="129"/>
                  <a:pt x="19" y="131"/>
                  <a:pt x="19" y="133"/>
                </a:cubicBezTo>
                <a:cubicBezTo>
                  <a:pt x="20" y="134"/>
                  <a:pt x="20" y="137"/>
                  <a:pt x="20" y="137"/>
                </a:cubicBezTo>
                <a:cubicBezTo>
                  <a:pt x="21" y="137"/>
                  <a:pt x="23" y="137"/>
                  <a:pt x="24" y="137"/>
                </a:cubicBezTo>
                <a:cubicBezTo>
                  <a:pt x="24" y="136"/>
                  <a:pt x="23" y="136"/>
                  <a:pt x="23" y="136"/>
                </a:cubicBezTo>
                <a:cubicBezTo>
                  <a:pt x="23" y="135"/>
                  <a:pt x="23" y="135"/>
                  <a:pt x="23" y="134"/>
                </a:cubicBezTo>
                <a:cubicBezTo>
                  <a:pt x="22" y="132"/>
                  <a:pt x="23" y="132"/>
                  <a:pt x="25" y="131"/>
                </a:cubicBezTo>
                <a:cubicBezTo>
                  <a:pt x="26" y="129"/>
                  <a:pt x="27" y="128"/>
                  <a:pt x="27" y="126"/>
                </a:cubicBezTo>
                <a:cubicBezTo>
                  <a:pt x="28" y="125"/>
                  <a:pt x="28" y="123"/>
                  <a:pt x="30" y="124"/>
                </a:cubicBezTo>
                <a:cubicBezTo>
                  <a:pt x="30" y="125"/>
                  <a:pt x="30" y="128"/>
                  <a:pt x="32" y="128"/>
                </a:cubicBezTo>
                <a:cubicBezTo>
                  <a:pt x="33" y="127"/>
                  <a:pt x="32" y="126"/>
                  <a:pt x="32" y="125"/>
                </a:cubicBezTo>
                <a:cubicBezTo>
                  <a:pt x="31" y="122"/>
                  <a:pt x="33" y="118"/>
                  <a:pt x="34" y="115"/>
                </a:cubicBezTo>
                <a:cubicBezTo>
                  <a:pt x="35" y="113"/>
                  <a:pt x="36" y="111"/>
                  <a:pt x="37" y="109"/>
                </a:cubicBezTo>
                <a:cubicBezTo>
                  <a:pt x="39" y="106"/>
                  <a:pt x="41" y="104"/>
                  <a:pt x="42" y="101"/>
                </a:cubicBezTo>
                <a:cubicBezTo>
                  <a:pt x="44" y="98"/>
                  <a:pt x="45" y="96"/>
                  <a:pt x="48" y="96"/>
                </a:cubicBezTo>
                <a:cubicBezTo>
                  <a:pt x="48" y="97"/>
                  <a:pt x="47" y="98"/>
                  <a:pt x="47" y="99"/>
                </a:cubicBezTo>
                <a:cubicBezTo>
                  <a:pt x="47" y="101"/>
                  <a:pt x="49" y="101"/>
                  <a:pt x="50" y="102"/>
                </a:cubicBezTo>
                <a:cubicBezTo>
                  <a:pt x="52" y="103"/>
                  <a:pt x="54" y="104"/>
                  <a:pt x="54" y="106"/>
                </a:cubicBezTo>
                <a:cubicBezTo>
                  <a:pt x="54" y="107"/>
                  <a:pt x="54" y="108"/>
                  <a:pt x="54" y="109"/>
                </a:cubicBezTo>
                <a:cubicBezTo>
                  <a:pt x="54" y="109"/>
                  <a:pt x="52" y="111"/>
                  <a:pt x="52" y="112"/>
                </a:cubicBezTo>
                <a:cubicBezTo>
                  <a:pt x="52" y="112"/>
                  <a:pt x="51" y="113"/>
                  <a:pt x="51" y="114"/>
                </a:cubicBezTo>
                <a:cubicBezTo>
                  <a:pt x="50" y="115"/>
                  <a:pt x="50" y="115"/>
                  <a:pt x="49" y="116"/>
                </a:cubicBezTo>
                <a:cubicBezTo>
                  <a:pt x="48" y="119"/>
                  <a:pt x="50" y="119"/>
                  <a:pt x="53" y="121"/>
                </a:cubicBezTo>
                <a:cubicBezTo>
                  <a:pt x="55" y="122"/>
                  <a:pt x="57" y="123"/>
                  <a:pt x="59" y="123"/>
                </a:cubicBezTo>
                <a:cubicBezTo>
                  <a:pt x="61" y="124"/>
                  <a:pt x="63" y="125"/>
                  <a:pt x="64" y="125"/>
                </a:cubicBezTo>
                <a:cubicBezTo>
                  <a:pt x="65" y="124"/>
                  <a:pt x="65" y="123"/>
                  <a:pt x="67" y="122"/>
                </a:cubicBezTo>
                <a:cubicBezTo>
                  <a:pt x="68" y="122"/>
                  <a:pt x="70" y="122"/>
                  <a:pt x="71" y="123"/>
                </a:cubicBezTo>
                <a:cubicBezTo>
                  <a:pt x="72" y="123"/>
                  <a:pt x="72" y="123"/>
                  <a:pt x="72" y="124"/>
                </a:cubicBezTo>
                <a:cubicBezTo>
                  <a:pt x="72" y="124"/>
                  <a:pt x="72" y="124"/>
                  <a:pt x="73" y="124"/>
                </a:cubicBezTo>
                <a:cubicBezTo>
                  <a:pt x="73" y="125"/>
                  <a:pt x="73" y="124"/>
                  <a:pt x="73" y="125"/>
                </a:cubicBezTo>
                <a:cubicBezTo>
                  <a:pt x="74" y="128"/>
                  <a:pt x="70" y="129"/>
                  <a:pt x="70" y="130"/>
                </a:cubicBezTo>
                <a:cubicBezTo>
                  <a:pt x="70" y="131"/>
                  <a:pt x="71" y="132"/>
                  <a:pt x="71" y="133"/>
                </a:cubicBezTo>
                <a:cubicBezTo>
                  <a:pt x="71" y="134"/>
                  <a:pt x="71" y="136"/>
                  <a:pt x="71" y="137"/>
                </a:cubicBezTo>
                <a:cubicBezTo>
                  <a:pt x="71" y="138"/>
                  <a:pt x="70" y="139"/>
                  <a:pt x="70" y="140"/>
                </a:cubicBezTo>
                <a:cubicBezTo>
                  <a:pt x="70" y="141"/>
                  <a:pt x="71" y="143"/>
                  <a:pt x="72" y="144"/>
                </a:cubicBezTo>
                <a:cubicBezTo>
                  <a:pt x="72" y="146"/>
                  <a:pt x="73" y="148"/>
                  <a:pt x="74" y="150"/>
                </a:cubicBezTo>
                <a:cubicBezTo>
                  <a:pt x="74" y="150"/>
                  <a:pt x="75" y="150"/>
                  <a:pt x="75" y="151"/>
                </a:cubicBezTo>
                <a:cubicBezTo>
                  <a:pt x="75" y="151"/>
                  <a:pt x="75" y="152"/>
                  <a:pt x="76" y="153"/>
                </a:cubicBezTo>
                <a:cubicBezTo>
                  <a:pt x="77" y="157"/>
                  <a:pt x="80" y="160"/>
                  <a:pt x="82" y="163"/>
                </a:cubicBezTo>
                <a:cubicBezTo>
                  <a:pt x="83" y="165"/>
                  <a:pt x="84" y="166"/>
                  <a:pt x="85" y="167"/>
                </a:cubicBezTo>
                <a:cubicBezTo>
                  <a:pt x="86" y="168"/>
                  <a:pt x="89" y="169"/>
                  <a:pt x="90" y="172"/>
                </a:cubicBezTo>
                <a:cubicBezTo>
                  <a:pt x="90" y="173"/>
                  <a:pt x="89" y="174"/>
                  <a:pt x="90" y="175"/>
                </a:cubicBezTo>
                <a:cubicBezTo>
                  <a:pt x="90" y="176"/>
                  <a:pt x="94" y="177"/>
                  <a:pt x="93" y="179"/>
                </a:cubicBezTo>
                <a:cubicBezTo>
                  <a:pt x="93" y="180"/>
                  <a:pt x="92" y="180"/>
                  <a:pt x="92" y="181"/>
                </a:cubicBezTo>
                <a:cubicBezTo>
                  <a:pt x="91" y="181"/>
                  <a:pt x="92" y="182"/>
                  <a:pt x="91" y="182"/>
                </a:cubicBezTo>
                <a:cubicBezTo>
                  <a:pt x="90" y="184"/>
                  <a:pt x="87" y="183"/>
                  <a:pt x="85" y="184"/>
                </a:cubicBezTo>
                <a:cubicBezTo>
                  <a:pt x="82" y="186"/>
                  <a:pt x="85" y="189"/>
                  <a:pt x="86" y="190"/>
                </a:cubicBezTo>
                <a:cubicBezTo>
                  <a:pt x="88" y="193"/>
                  <a:pt x="90" y="197"/>
                  <a:pt x="92" y="200"/>
                </a:cubicBezTo>
                <a:cubicBezTo>
                  <a:pt x="93" y="201"/>
                  <a:pt x="94" y="202"/>
                  <a:pt x="95" y="203"/>
                </a:cubicBezTo>
                <a:cubicBezTo>
                  <a:pt x="96" y="203"/>
                  <a:pt x="96" y="204"/>
                  <a:pt x="97" y="205"/>
                </a:cubicBezTo>
                <a:cubicBezTo>
                  <a:pt x="98" y="206"/>
                  <a:pt x="98" y="207"/>
                  <a:pt x="99" y="208"/>
                </a:cubicBezTo>
                <a:cubicBezTo>
                  <a:pt x="99" y="209"/>
                  <a:pt x="99" y="211"/>
                  <a:pt x="100" y="212"/>
                </a:cubicBezTo>
                <a:cubicBezTo>
                  <a:pt x="101" y="212"/>
                  <a:pt x="103" y="212"/>
                  <a:pt x="103" y="212"/>
                </a:cubicBezTo>
                <a:cubicBezTo>
                  <a:pt x="104" y="213"/>
                  <a:pt x="103" y="214"/>
                  <a:pt x="104" y="215"/>
                </a:cubicBezTo>
                <a:cubicBezTo>
                  <a:pt x="104" y="215"/>
                  <a:pt x="105" y="216"/>
                  <a:pt x="106" y="217"/>
                </a:cubicBezTo>
                <a:cubicBezTo>
                  <a:pt x="107" y="219"/>
                  <a:pt x="111" y="220"/>
                  <a:pt x="111" y="222"/>
                </a:cubicBezTo>
                <a:cubicBezTo>
                  <a:pt x="112" y="223"/>
                  <a:pt x="111" y="224"/>
                  <a:pt x="112" y="225"/>
                </a:cubicBezTo>
                <a:cubicBezTo>
                  <a:pt x="113" y="226"/>
                  <a:pt x="114" y="226"/>
                  <a:pt x="115" y="227"/>
                </a:cubicBezTo>
                <a:cubicBezTo>
                  <a:pt x="116" y="228"/>
                  <a:pt x="116" y="228"/>
                  <a:pt x="117" y="228"/>
                </a:cubicBezTo>
                <a:cubicBezTo>
                  <a:pt x="117" y="229"/>
                  <a:pt x="118" y="229"/>
                  <a:pt x="118" y="230"/>
                </a:cubicBezTo>
                <a:cubicBezTo>
                  <a:pt x="119" y="232"/>
                  <a:pt x="119" y="233"/>
                  <a:pt x="119" y="235"/>
                </a:cubicBezTo>
                <a:cubicBezTo>
                  <a:pt x="119" y="236"/>
                  <a:pt x="119" y="237"/>
                  <a:pt x="120" y="238"/>
                </a:cubicBezTo>
                <a:cubicBezTo>
                  <a:pt x="120" y="240"/>
                  <a:pt x="122" y="240"/>
                  <a:pt x="123" y="240"/>
                </a:cubicBezTo>
                <a:cubicBezTo>
                  <a:pt x="125" y="240"/>
                  <a:pt x="126" y="240"/>
                  <a:pt x="127" y="241"/>
                </a:cubicBezTo>
                <a:cubicBezTo>
                  <a:pt x="128" y="241"/>
                  <a:pt x="128" y="242"/>
                  <a:pt x="128" y="242"/>
                </a:cubicBezTo>
                <a:cubicBezTo>
                  <a:pt x="129" y="242"/>
                  <a:pt x="131" y="242"/>
                  <a:pt x="133" y="242"/>
                </a:cubicBezTo>
                <a:cubicBezTo>
                  <a:pt x="133" y="242"/>
                  <a:pt x="134" y="242"/>
                  <a:pt x="134" y="242"/>
                </a:cubicBezTo>
                <a:cubicBezTo>
                  <a:pt x="135" y="242"/>
                  <a:pt x="135" y="241"/>
                  <a:pt x="136" y="241"/>
                </a:cubicBezTo>
                <a:cubicBezTo>
                  <a:pt x="137" y="241"/>
                  <a:pt x="138" y="241"/>
                  <a:pt x="139" y="241"/>
                </a:cubicBezTo>
                <a:cubicBezTo>
                  <a:pt x="142" y="241"/>
                  <a:pt x="144" y="239"/>
                  <a:pt x="146" y="240"/>
                </a:cubicBezTo>
                <a:cubicBezTo>
                  <a:pt x="148" y="241"/>
                  <a:pt x="149" y="241"/>
                  <a:pt x="150" y="242"/>
                </a:cubicBezTo>
                <a:cubicBezTo>
                  <a:pt x="152" y="243"/>
                  <a:pt x="153" y="243"/>
                  <a:pt x="155" y="244"/>
                </a:cubicBezTo>
                <a:cubicBezTo>
                  <a:pt x="156" y="245"/>
                  <a:pt x="156" y="245"/>
                  <a:pt x="157" y="246"/>
                </a:cubicBezTo>
                <a:cubicBezTo>
                  <a:pt x="159" y="248"/>
                  <a:pt x="160" y="249"/>
                  <a:pt x="163" y="251"/>
                </a:cubicBezTo>
                <a:cubicBezTo>
                  <a:pt x="166" y="253"/>
                  <a:pt x="169" y="253"/>
                  <a:pt x="171" y="254"/>
                </a:cubicBezTo>
                <a:cubicBezTo>
                  <a:pt x="173" y="255"/>
                  <a:pt x="174" y="257"/>
                  <a:pt x="176" y="259"/>
                </a:cubicBezTo>
                <a:cubicBezTo>
                  <a:pt x="178" y="263"/>
                  <a:pt x="182" y="265"/>
                  <a:pt x="185" y="269"/>
                </a:cubicBezTo>
                <a:cubicBezTo>
                  <a:pt x="187" y="271"/>
                  <a:pt x="188" y="273"/>
                  <a:pt x="190" y="275"/>
                </a:cubicBezTo>
                <a:cubicBezTo>
                  <a:pt x="194" y="278"/>
                  <a:pt x="198" y="282"/>
                  <a:pt x="200" y="287"/>
                </a:cubicBezTo>
                <a:cubicBezTo>
                  <a:pt x="201" y="288"/>
                  <a:pt x="202" y="291"/>
                  <a:pt x="204" y="291"/>
                </a:cubicBezTo>
                <a:cubicBezTo>
                  <a:pt x="205" y="291"/>
                  <a:pt x="209" y="291"/>
                  <a:pt x="210" y="290"/>
                </a:cubicBezTo>
                <a:cubicBezTo>
                  <a:pt x="209" y="290"/>
                  <a:pt x="209" y="289"/>
                  <a:pt x="209" y="289"/>
                </a:cubicBezTo>
                <a:cubicBezTo>
                  <a:pt x="209" y="289"/>
                  <a:pt x="208" y="288"/>
                  <a:pt x="208" y="288"/>
                </a:cubicBezTo>
                <a:cubicBezTo>
                  <a:pt x="207" y="287"/>
                  <a:pt x="208" y="286"/>
                  <a:pt x="207" y="285"/>
                </a:cubicBezTo>
                <a:cubicBezTo>
                  <a:pt x="207" y="283"/>
                  <a:pt x="204" y="281"/>
                  <a:pt x="202" y="278"/>
                </a:cubicBezTo>
                <a:cubicBezTo>
                  <a:pt x="202" y="277"/>
                  <a:pt x="202" y="276"/>
                  <a:pt x="201" y="276"/>
                </a:cubicBezTo>
                <a:cubicBezTo>
                  <a:pt x="200" y="275"/>
                  <a:pt x="196" y="275"/>
                  <a:pt x="195" y="274"/>
                </a:cubicBezTo>
                <a:cubicBezTo>
                  <a:pt x="195" y="273"/>
                  <a:pt x="196" y="272"/>
                  <a:pt x="197" y="271"/>
                </a:cubicBezTo>
                <a:cubicBezTo>
                  <a:pt x="197" y="270"/>
                  <a:pt x="197" y="269"/>
                  <a:pt x="197" y="268"/>
                </a:cubicBezTo>
                <a:cubicBezTo>
                  <a:pt x="197" y="267"/>
                  <a:pt x="197" y="266"/>
                  <a:pt x="197" y="265"/>
                </a:cubicBezTo>
                <a:cubicBezTo>
                  <a:pt x="197" y="265"/>
                  <a:pt x="196" y="265"/>
                  <a:pt x="195" y="264"/>
                </a:cubicBezTo>
                <a:cubicBezTo>
                  <a:pt x="195" y="264"/>
                  <a:pt x="195" y="264"/>
                  <a:pt x="195" y="263"/>
                </a:cubicBezTo>
                <a:cubicBezTo>
                  <a:pt x="195" y="263"/>
                  <a:pt x="195" y="262"/>
                  <a:pt x="194" y="261"/>
                </a:cubicBezTo>
                <a:cubicBezTo>
                  <a:pt x="194" y="261"/>
                  <a:pt x="193" y="260"/>
                  <a:pt x="193" y="260"/>
                </a:cubicBezTo>
                <a:cubicBezTo>
                  <a:pt x="193" y="259"/>
                  <a:pt x="193" y="258"/>
                  <a:pt x="193" y="258"/>
                </a:cubicBezTo>
                <a:cubicBezTo>
                  <a:pt x="192" y="256"/>
                  <a:pt x="192" y="255"/>
                  <a:pt x="192" y="253"/>
                </a:cubicBezTo>
                <a:cubicBezTo>
                  <a:pt x="192" y="252"/>
                  <a:pt x="192" y="251"/>
                  <a:pt x="192" y="250"/>
                </a:cubicBezTo>
                <a:cubicBezTo>
                  <a:pt x="192" y="249"/>
                  <a:pt x="192" y="248"/>
                  <a:pt x="191" y="247"/>
                </a:cubicBezTo>
                <a:cubicBezTo>
                  <a:pt x="191" y="246"/>
                  <a:pt x="189" y="246"/>
                  <a:pt x="188" y="245"/>
                </a:cubicBezTo>
                <a:cubicBezTo>
                  <a:pt x="185" y="242"/>
                  <a:pt x="182" y="239"/>
                  <a:pt x="179" y="237"/>
                </a:cubicBezTo>
                <a:cubicBezTo>
                  <a:pt x="179" y="236"/>
                  <a:pt x="178" y="235"/>
                  <a:pt x="178" y="234"/>
                </a:cubicBezTo>
                <a:cubicBezTo>
                  <a:pt x="177" y="233"/>
                  <a:pt x="176" y="232"/>
                  <a:pt x="174" y="231"/>
                </a:cubicBezTo>
                <a:cubicBezTo>
                  <a:pt x="172" y="229"/>
                  <a:pt x="171" y="226"/>
                  <a:pt x="169" y="224"/>
                </a:cubicBezTo>
                <a:cubicBezTo>
                  <a:pt x="169" y="223"/>
                  <a:pt x="168" y="222"/>
                  <a:pt x="167" y="221"/>
                </a:cubicBezTo>
                <a:cubicBezTo>
                  <a:pt x="166" y="220"/>
                  <a:pt x="165" y="219"/>
                  <a:pt x="165" y="219"/>
                </a:cubicBezTo>
                <a:cubicBezTo>
                  <a:pt x="164" y="218"/>
                  <a:pt x="163" y="215"/>
                  <a:pt x="163" y="214"/>
                </a:cubicBezTo>
                <a:cubicBezTo>
                  <a:pt x="161" y="210"/>
                  <a:pt x="159" y="207"/>
                  <a:pt x="155" y="206"/>
                </a:cubicBezTo>
                <a:cubicBezTo>
                  <a:pt x="151" y="205"/>
                  <a:pt x="147" y="202"/>
                  <a:pt x="144" y="199"/>
                </a:cubicBezTo>
                <a:cubicBezTo>
                  <a:pt x="143" y="198"/>
                  <a:pt x="142" y="197"/>
                  <a:pt x="142" y="196"/>
                </a:cubicBezTo>
                <a:cubicBezTo>
                  <a:pt x="142" y="195"/>
                  <a:pt x="142" y="194"/>
                  <a:pt x="142" y="193"/>
                </a:cubicBezTo>
                <a:cubicBezTo>
                  <a:pt x="141" y="191"/>
                  <a:pt x="141" y="189"/>
                  <a:pt x="140" y="188"/>
                </a:cubicBezTo>
                <a:cubicBezTo>
                  <a:pt x="139" y="186"/>
                  <a:pt x="137" y="184"/>
                  <a:pt x="137" y="182"/>
                </a:cubicBezTo>
                <a:cubicBezTo>
                  <a:pt x="137" y="181"/>
                  <a:pt x="137" y="180"/>
                  <a:pt x="137" y="179"/>
                </a:cubicBezTo>
                <a:cubicBezTo>
                  <a:pt x="136" y="178"/>
                  <a:pt x="135" y="178"/>
                  <a:pt x="135" y="177"/>
                </a:cubicBezTo>
                <a:cubicBezTo>
                  <a:pt x="135" y="177"/>
                  <a:pt x="135" y="176"/>
                  <a:pt x="135" y="175"/>
                </a:cubicBezTo>
                <a:cubicBezTo>
                  <a:pt x="135" y="172"/>
                  <a:pt x="135" y="169"/>
                  <a:pt x="135" y="165"/>
                </a:cubicBezTo>
                <a:cubicBezTo>
                  <a:pt x="135" y="165"/>
                  <a:pt x="135" y="164"/>
                  <a:pt x="135" y="163"/>
                </a:cubicBezTo>
                <a:cubicBezTo>
                  <a:pt x="135" y="163"/>
                  <a:pt x="134" y="162"/>
                  <a:pt x="134" y="162"/>
                </a:cubicBezTo>
                <a:cubicBezTo>
                  <a:pt x="134" y="161"/>
                  <a:pt x="134" y="160"/>
                  <a:pt x="134" y="160"/>
                </a:cubicBezTo>
                <a:cubicBezTo>
                  <a:pt x="134" y="157"/>
                  <a:pt x="134" y="155"/>
                  <a:pt x="133" y="153"/>
                </a:cubicBezTo>
                <a:cubicBezTo>
                  <a:pt x="132" y="152"/>
                  <a:pt x="132" y="151"/>
                  <a:pt x="131" y="151"/>
                </a:cubicBezTo>
                <a:cubicBezTo>
                  <a:pt x="131" y="151"/>
                  <a:pt x="130" y="151"/>
                  <a:pt x="130" y="151"/>
                </a:cubicBezTo>
                <a:cubicBezTo>
                  <a:pt x="127" y="151"/>
                  <a:pt x="125" y="147"/>
                  <a:pt x="123" y="145"/>
                </a:cubicBezTo>
                <a:cubicBezTo>
                  <a:pt x="123" y="145"/>
                  <a:pt x="122" y="144"/>
                  <a:pt x="122" y="144"/>
                </a:cubicBezTo>
                <a:cubicBezTo>
                  <a:pt x="122" y="143"/>
                  <a:pt x="121" y="143"/>
                  <a:pt x="121" y="142"/>
                </a:cubicBezTo>
                <a:cubicBezTo>
                  <a:pt x="120" y="141"/>
                  <a:pt x="119" y="140"/>
                  <a:pt x="119" y="139"/>
                </a:cubicBezTo>
                <a:cubicBezTo>
                  <a:pt x="118" y="137"/>
                  <a:pt x="118" y="136"/>
                  <a:pt x="118" y="134"/>
                </a:cubicBezTo>
                <a:cubicBezTo>
                  <a:pt x="118" y="133"/>
                  <a:pt x="117" y="133"/>
                  <a:pt x="117" y="132"/>
                </a:cubicBezTo>
                <a:cubicBezTo>
                  <a:pt x="116" y="129"/>
                  <a:pt x="117" y="126"/>
                  <a:pt x="118" y="124"/>
                </a:cubicBezTo>
                <a:cubicBezTo>
                  <a:pt x="119" y="120"/>
                  <a:pt x="118" y="116"/>
                  <a:pt x="118" y="112"/>
                </a:cubicBezTo>
                <a:cubicBezTo>
                  <a:pt x="118" y="109"/>
                  <a:pt x="121" y="106"/>
                  <a:pt x="125" y="105"/>
                </a:cubicBezTo>
                <a:cubicBezTo>
                  <a:pt x="126" y="105"/>
                  <a:pt x="128" y="106"/>
                  <a:pt x="129" y="106"/>
                </a:cubicBezTo>
                <a:cubicBezTo>
                  <a:pt x="131" y="106"/>
                  <a:pt x="132" y="106"/>
                  <a:pt x="133" y="107"/>
                </a:cubicBezTo>
                <a:cubicBezTo>
                  <a:pt x="134" y="108"/>
                  <a:pt x="134" y="109"/>
                  <a:pt x="135" y="110"/>
                </a:cubicBezTo>
                <a:cubicBezTo>
                  <a:pt x="136" y="112"/>
                  <a:pt x="136" y="113"/>
                  <a:pt x="137" y="114"/>
                </a:cubicBezTo>
                <a:cubicBezTo>
                  <a:pt x="138" y="116"/>
                  <a:pt x="140" y="117"/>
                  <a:pt x="141" y="119"/>
                </a:cubicBezTo>
                <a:cubicBezTo>
                  <a:pt x="142" y="122"/>
                  <a:pt x="143" y="124"/>
                  <a:pt x="146" y="124"/>
                </a:cubicBezTo>
                <a:cubicBezTo>
                  <a:pt x="147" y="123"/>
                  <a:pt x="148" y="122"/>
                  <a:pt x="149" y="121"/>
                </a:cubicBezTo>
                <a:cubicBezTo>
                  <a:pt x="150" y="120"/>
                  <a:pt x="150" y="119"/>
                  <a:pt x="150" y="118"/>
                </a:cubicBezTo>
                <a:cubicBezTo>
                  <a:pt x="151" y="116"/>
                  <a:pt x="152" y="115"/>
                  <a:pt x="152" y="114"/>
                </a:cubicBezTo>
                <a:cubicBezTo>
                  <a:pt x="153" y="112"/>
                  <a:pt x="154" y="111"/>
                  <a:pt x="154" y="110"/>
                </a:cubicBezTo>
                <a:cubicBezTo>
                  <a:pt x="155" y="109"/>
                  <a:pt x="156" y="108"/>
                  <a:pt x="158" y="107"/>
                </a:cubicBezTo>
                <a:cubicBezTo>
                  <a:pt x="160" y="107"/>
                  <a:pt x="162" y="107"/>
                  <a:pt x="164" y="107"/>
                </a:cubicBezTo>
                <a:cubicBezTo>
                  <a:pt x="167" y="107"/>
                  <a:pt x="171" y="109"/>
                  <a:pt x="174" y="109"/>
                </a:cubicBezTo>
                <a:cubicBezTo>
                  <a:pt x="174" y="108"/>
                  <a:pt x="174" y="106"/>
                  <a:pt x="174" y="105"/>
                </a:cubicBezTo>
                <a:cubicBezTo>
                  <a:pt x="175" y="103"/>
                  <a:pt x="178" y="105"/>
                  <a:pt x="179" y="106"/>
                </a:cubicBezTo>
                <a:cubicBezTo>
                  <a:pt x="180" y="107"/>
                  <a:pt x="180" y="107"/>
                  <a:pt x="182" y="107"/>
                </a:cubicBezTo>
                <a:cubicBezTo>
                  <a:pt x="183" y="107"/>
                  <a:pt x="185" y="107"/>
                  <a:pt x="186" y="107"/>
                </a:cubicBezTo>
                <a:cubicBezTo>
                  <a:pt x="186" y="108"/>
                  <a:pt x="186" y="108"/>
                  <a:pt x="186" y="109"/>
                </a:cubicBezTo>
                <a:cubicBezTo>
                  <a:pt x="187" y="110"/>
                  <a:pt x="188" y="110"/>
                  <a:pt x="189" y="112"/>
                </a:cubicBezTo>
                <a:cubicBezTo>
                  <a:pt x="191" y="113"/>
                  <a:pt x="190" y="114"/>
                  <a:pt x="192" y="114"/>
                </a:cubicBezTo>
                <a:cubicBezTo>
                  <a:pt x="196" y="115"/>
                  <a:pt x="195" y="111"/>
                  <a:pt x="197" y="109"/>
                </a:cubicBezTo>
                <a:cubicBezTo>
                  <a:pt x="199" y="109"/>
                  <a:pt x="198" y="111"/>
                  <a:pt x="199" y="112"/>
                </a:cubicBezTo>
                <a:cubicBezTo>
                  <a:pt x="200" y="113"/>
                  <a:pt x="200" y="113"/>
                  <a:pt x="201" y="113"/>
                </a:cubicBezTo>
                <a:cubicBezTo>
                  <a:pt x="203" y="113"/>
                  <a:pt x="204" y="113"/>
                  <a:pt x="205" y="115"/>
                </a:cubicBezTo>
                <a:cubicBezTo>
                  <a:pt x="205" y="115"/>
                  <a:pt x="205" y="116"/>
                  <a:pt x="205" y="117"/>
                </a:cubicBezTo>
                <a:cubicBezTo>
                  <a:pt x="210" y="117"/>
                  <a:pt x="215" y="115"/>
                  <a:pt x="221" y="116"/>
                </a:cubicBezTo>
                <a:cubicBezTo>
                  <a:pt x="223" y="116"/>
                  <a:pt x="224" y="118"/>
                  <a:pt x="225" y="120"/>
                </a:cubicBezTo>
                <a:cubicBezTo>
                  <a:pt x="227" y="120"/>
                  <a:pt x="228" y="119"/>
                  <a:pt x="229" y="119"/>
                </a:cubicBezTo>
                <a:cubicBezTo>
                  <a:pt x="231" y="119"/>
                  <a:pt x="232" y="119"/>
                  <a:pt x="233" y="118"/>
                </a:cubicBezTo>
                <a:cubicBezTo>
                  <a:pt x="233" y="118"/>
                  <a:pt x="233" y="117"/>
                  <a:pt x="233" y="116"/>
                </a:cubicBezTo>
                <a:cubicBezTo>
                  <a:pt x="233" y="116"/>
                  <a:pt x="234" y="116"/>
                  <a:pt x="234" y="115"/>
                </a:cubicBezTo>
                <a:cubicBezTo>
                  <a:pt x="235" y="114"/>
                  <a:pt x="236" y="113"/>
                  <a:pt x="237" y="114"/>
                </a:cubicBezTo>
                <a:cubicBezTo>
                  <a:pt x="239" y="114"/>
                  <a:pt x="239" y="116"/>
                  <a:pt x="240" y="117"/>
                </a:cubicBezTo>
                <a:cubicBezTo>
                  <a:pt x="241" y="119"/>
                  <a:pt x="244" y="120"/>
                  <a:pt x="246" y="120"/>
                </a:cubicBezTo>
                <a:cubicBezTo>
                  <a:pt x="246" y="118"/>
                  <a:pt x="245" y="116"/>
                  <a:pt x="246" y="115"/>
                </a:cubicBezTo>
                <a:cubicBezTo>
                  <a:pt x="249" y="114"/>
                  <a:pt x="252" y="116"/>
                  <a:pt x="255" y="117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8483057" y="5298962"/>
            <a:ext cx="654516" cy="444134"/>
          </a:xfrm>
          <a:custGeom>
            <a:avLst/>
            <a:gdLst/>
            <a:ahLst/>
            <a:cxnLst>
              <a:cxn ang="0">
                <a:pos x="357" y="62"/>
              </a:cxn>
              <a:cxn ang="0">
                <a:pos x="346" y="45"/>
              </a:cxn>
              <a:cxn ang="0">
                <a:pos x="318" y="38"/>
              </a:cxn>
              <a:cxn ang="0">
                <a:pos x="312" y="26"/>
              </a:cxn>
              <a:cxn ang="0">
                <a:pos x="298" y="24"/>
              </a:cxn>
              <a:cxn ang="0">
                <a:pos x="287" y="21"/>
              </a:cxn>
              <a:cxn ang="0">
                <a:pos x="272" y="13"/>
              </a:cxn>
              <a:cxn ang="0">
                <a:pos x="241" y="16"/>
              </a:cxn>
              <a:cxn ang="0">
                <a:pos x="206" y="25"/>
              </a:cxn>
              <a:cxn ang="0">
                <a:pos x="190" y="41"/>
              </a:cxn>
              <a:cxn ang="0">
                <a:pos x="173" y="50"/>
              </a:cxn>
              <a:cxn ang="0">
                <a:pos x="147" y="44"/>
              </a:cxn>
              <a:cxn ang="0">
                <a:pos x="111" y="44"/>
              </a:cxn>
              <a:cxn ang="0">
                <a:pos x="79" y="36"/>
              </a:cxn>
              <a:cxn ang="0">
                <a:pos x="38" y="33"/>
              </a:cxn>
              <a:cxn ang="0">
                <a:pos x="31" y="15"/>
              </a:cxn>
              <a:cxn ang="0">
                <a:pos x="16" y="9"/>
              </a:cxn>
              <a:cxn ang="0">
                <a:pos x="5" y="21"/>
              </a:cxn>
              <a:cxn ang="0">
                <a:pos x="4" y="44"/>
              </a:cxn>
              <a:cxn ang="0">
                <a:pos x="7" y="52"/>
              </a:cxn>
              <a:cxn ang="0">
                <a:pos x="8" y="62"/>
              </a:cxn>
              <a:cxn ang="0">
                <a:pos x="22" y="72"/>
              </a:cxn>
              <a:cxn ang="0">
                <a:pos x="31" y="84"/>
              </a:cxn>
              <a:cxn ang="0">
                <a:pos x="16" y="105"/>
              </a:cxn>
              <a:cxn ang="0">
                <a:pos x="1" y="108"/>
              </a:cxn>
              <a:cxn ang="0">
                <a:pos x="1" y="131"/>
              </a:cxn>
              <a:cxn ang="0">
                <a:pos x="9" y="147"/>
              </a:cxn>
              <a:cxn ang="0">
                <a:pos x="4" y="163"/>
              </a:cxn>
              <a:cxn ang="0">
                <a:pos x="7" y="167"/>
              </a:cxn>
              <a:cxn ang="0">
                <a:pos x="21" y="174"/>
              </a:cxn>
              <a:cxn ang="0">
                <a:pos x="25" y="183"/>
              </a:cxn>
              <a:cxn ang="0">
                <a:pos x="28" y="195"/>
              </a:cxn>
              <a:cxn ang="0">
                <a:pos x="26" y="206"/>
              </a:cxn>
              <a:cxn ang="0">
                <a:pos x="27" y="226"/>
              </a:cxn>
              <a:cxn ang="0">
                <a:pos x="49" y="230"/>
              </a:cxn>
              <a:cxn ang="0">
                <a:pos x="76" y="226"/>
              </a:cxn>
              <a:cxn ang="0">
                <a:pos x="91" y="216"/>
              </a:cxn>
              <a:cxn ang="0">
                <a:pos x="105" y="216"/>
              </a:cxn>
              <a:cxn ang="0">
                <a:pos x="116" y="223"/>
              </a:cxn>
              <a:cxn ang="0">
                <a:pos x="129" y="235"/>
              </a:cxn>
              <a:cxn ang="0">
                <a:pos x="146" y="237"/>
              </a:cxn>
              <a:cxn ang="0">
                <a:pos x="162" y="242"/>
              </a:cxn>
              <a:cxn ang="0">
                <a:pos x="189" y="238"/>
              </a:cxn>
              <a:cxn ang="0">
                <a:pos x="206" y="227"/>
              </a:cxn>
              <a:cxn ang="0">
                <a:pos x="209" y="205"/>
              </a:cxn>
              <a:cxn ang="0">
                <a:pos x="230" y="198"/>
              </a:cxn>
              <a:cxn ang="0">
                <a:pos x="238" y="189"/>
              </a:cxn>
              <a:cxn ang="0">
                <a:pos x="266" y="179"/>
              </a:cxn>
              <a:cxn ang="0">
                <a:pos x="286" y="191"/>
              </a:cxn>
              <a:cxn ang="0">
                <a:pos x="310" y="189"/>
              </a:cxn>
              <a:cxn ang="0">
                <a:pos x="302" y="169"/>
              </a:cxn>
              <a:cxn ang="0">
                <a:pos x="301" y="156"/>
              </a:cxn>
              <a:cxn ang="0">
                <a:pos x="284" y="148"/>
              </a:cxn>
              <a:cxn ang="0">
                <a:pos x="292" y="140"/>
              </a:cxn>
              <a:cxn ang="0">
                <a:pos x="299" y="132"/>
              </a:cxn>
              <a:cxn ang="0">
                <a:pos x="313" y="121"/>
              </a:cxn>
              <a:cxn ang="0">
                <a:pos x="310" y="108"/>
              </a:cxn>
              <a:cxn ang="0">
                <a:pos x="314" y="90"/>
              </a:cxn>
              <a:cxn ang="0">
                <a:pos x="320" y="76"/>
              </a:cxn>
              <a:cxn ang="0">
                <a:pos x="339" y="74"/>
              </a:cxn>
              <a:cxn ang="0">
                <a:pos x="356" y="69"/>
              </a:cxn>
            </a:cxnLst>
            <a:rect l="0" t="0" r="r" b="b"/>
            <a:pathLst>
              <a:path w="357" h="242">
                <a:moveTo>
                  <a:pt x="345" y="45"/>
                </a:moveTo>
                <a:cubicBezTo>
                  <a:pt x="345" y="45"/>
                  <a:pt x="346" y="45"/>
                  <a:pt x="346" y="45"/>
                </a:cubicBezTo>
                <a:cubicBezTo>
                  <a:pt x="346" y="45"/>
                  <a:pt x="347" y="45"/>
                  <a:pt x="347" y="45"/>
                </a:cubicBezTo>
                <a:lnTo>
                  <a:pt x="345" y="45"/>
                </a:lnTo>
                <a:close/>
                <a:moveTo>
                  <a:pt x="357" y="62"/>
                </a:moveTo>
                <a:cubicBezTo>
                  <a:pt x="357" y="62"/>
                  <a:pt x="357" y="61"/>
                  <a:pt x="356" y="60"/>
                </a:cubicBezTo>
                <a:cubicBezTo>
                  <a:pt x="356" y="59"/>
                  <a:pt x="354" y="59"/>
                  <a:pt x="354" y="58"/>
                </a:cubicBezTo>
                <a:cubicBezTo>
                  <a:pt x="353" y="57"/>
                  <a:pt x="353" y="54"/>
                  <a:pt x="352" y="53"/>
                </a:cubicBezTo>
                <a:cubicBezTo>
                  <a:pt x="351" y="51"/>
                  <a:pt x="350" y="50"/>
                  <a:pt x="350" y="48"/>
                </a:cubicBezTo>
                <a:cubicBezTo>
                  <a:pt x="349" y="48"/>
                  <a:pt x="347" y="46"/>
                  <a:pt x="346" y="45"/>
                </a:cubicBezTo>
                <a:cubicBezTo>
                  <a:pt x="343" y="45"/>
                  <a:pt x="339" y="45"/>
                  <a:pt x="336" y="45"/>
                </a:cubicBezTo>
                <a:cubicBezTo>
                  <a:pt x="333" y="44"/>
                  <a:pt x="331" y="43"/>
                  <a:pt x="329" y="43"/>
                </a:cubicBezTo>
                <a:cubicBezTo>
                  <a:pt x="326" y="42"/>
                  <a:pt x="323" y="42"/>
                  <a:pt x="321" y="41"/>
                </a:cubicBezTo>
                <a:cubicBezTo>
                  <a:pt x="320" y="41"/>
                  <a:pt x="319" y="40"/>
                  <a:pt x="319" y="39"/>
                </a:cubicBezTo>
                <a:cubicBezTo>
                  <a:pt x="318" y="39"/>
                  <a:pt x="319" y="38"/>
                  <a:pt x="318" y="38"/>
                </a:cubicBezTo>
                <a:cubicBezTo>
                  <a:pt x="318" y="36"/>
                  <a:pt x="317" y="36"/>
                  <a:pt x="316" y="35"/>
                </a:cubicBezTo>
                <a:cubicBezTo>
                  <a:pt x="316" y="35"/>
                  <a:pt x="316" y="34"/>
                  <a:pt x="316" y="34"/>
                </a:cubicBezTo>
                <a:cubicBezTo>
                  <a:pt x="315" y="34"/>
                  <a:pt x="315" y="34"/>
                  <a:pt x="314" y="33"/>
                </a:cubicBezTo>
                <a:cubicBezTo>
                  <a:pt x="313" y="32"/>
                  <a:pt x="314" y="31"/>
                  <a:pt x="313" y="30"/>
                </a:cubicBezTo>
                <a:cubicBezTo>
                  <a:pt x="313" y="28"/>
                  <a:pt x="313" y="28"/>
                  <a:pt x="312" y="26"/>
                </a:cubicBezTo>
                <a:cubicBezTo>
                  <a:pt x="311" y="26"/>
                  <a:pt x="311" y="25"/>
                  <a:pt x="311" y="25"/>
                </a:cubicBezTo>
                <a:cubicBezTo>
                  <a:pt x="311" y="24"/>
                  <a:pt x="311" y="24"/>
                  <a:pt x="311" y="23"/>
                </a:cubicBezTo>
                <a:cubicBezTo>
                  <a:pt x="310" y="21"/>
                  <a:pt x="305" y="25"/>
                  <a:pt x="304" y="26"/>
                </a:cubicBezTo>
                <a:cubicBezTo>
                  <a:pt x="303" y="26"/>
                  <a:pt x="301" y="26"/>
                  <a:pt x="300" y="26"/>
                </a:cubicBezTo>
                <a:cubicBezTo>
                  <a:pt x="300" y="26"/>
                  <a:pt x="299" y="24"/>
                  <a:pt x="298" y="24"/>
                </a:cubicBezTo>
                <a:cubicBezTo>
                  <a:pt x="298" y="23"/>
                  <a:pt x="297" y="23"/>
                  <a:pt x="297" y="22"/>
                </a:cubicBezTo>
                <a:cubicBezTo>
                  <a:pt x="296" y="20"/>
                  <a:pt x="297" y="20"/>
                  <a:pt x="294" y="20"/>
                </a:cubicBezTo>
                <a:cubicBezTo>
                  <a:pt x="293" y="20"/>
                  <a:pt x="292" y="20"/>
                  <a:pt x="291" y="20"/>
                </a:cubicBezTo>
                <a:cubicBezTo>
                  <a:pt x="291" y="20"/>
                  <a:pt x="289" y="21"/>
                  <a:pt x="289" y="21"/>
                </a:cubicBezTo>
                <a:cubicBezTo>
                  <a:pt x="288" y="21"/>
                  <a:pt x="288" y="21"/>
                  <a:pt x="287" y="21"/>
                </a:cubicBezTo>
                <a:cubicBezTo>
                  <a:pt x="286" y="20"/>
                  <a:pt x="284" y="19"/>
                  <a:pt x="283" y="19"/>
                </a:cubicBezTo>
                <a:cubicBezTo>
                  <a:pt x="282" y="19"/>
                  <a:pt x="280" y="19"/>
                  <a:pt x="280" y="19"/>
                </a:cubicBezTo>
                <a:cubicBezTo>
                  <a:pt x="279" y="19"/>
                  <a:pt x="278" y="18"/>
                  <a:pt x="277" y="18"/>
                </a:cubicBezTo>
                <a:cubicBezTo>
                  <a:pt x="276" y="17"/>
                  <a:pt x="275" y="17"/>
                  <a:pt x="274" y="16"/>
                </a:cubicBezTo>
                <a:cubicBezTo>
                  <a:pt x="273" y="15"/>
                  <a:pt x="273" y="14"/>
                  <a:pt x="272" y="13"/>
                </a:cubicBezTo>
                <a:cubicBezTo>
                  <a:pt x="270" y="12"/>
                  <a:pt x="268" y="11"/>
                  <a:pt x="267" y="11"/>
                </a:cubicBezTo>
                <a:cubicBezTo>
                  <a:pt x="266" y="10"/>
                  <a:pt x="264" y="9"/>
                  <a:pt x="263" y="9"/>
                </a:cubicBezTo>
                <a:cubicBezTo>
                  <a:pt x="260" y="8"/>
                  <a:pt x="258" y="10"/>
                  <a:pt x="256" y="11"/>
                </a:cubicBezTo>
                <a:cubicBezTo>
                  <a:pt x="253" y="13"/>
                  <a:pt x="251" y="14"/>
                  <a:pt x="248" y="15"/>
                </a:cubicBezTo>
                <a:cubicBezTo>
                  <a:pt x="246" y="16"/>
                  <a:pt x="244" y="16"/>
                  <a:pt x="241" y="16"/>
                </a:cubicBezTo>
                <a:cubicBezTo>
                  <a:pt x="239" y="16"/>
                  <a:pt x="236" y="16"/>
                  <a:pt x="234" y="16"/>
                </a:cubicBezTo>
                <a:cubicBezTo>
                  <a:pt x="231" y="16"/>
                  <a:pt x="228" y="18"/>
                  <a:pt x="225" y="19"/>
                </a:cubicBezTo>
                <a:cubicBezTo>
                  <a:pt x="224" y="20"/>
                  <a:pt x="223" y="20"/>
                  <a:pt x="221" y="21"/>
                </a:cubicBezTo>
                <a:cubicBezTo>
                  <a:pt x="218" y="21"/>
                  <a:pt x="216" y="21"/>
                  <a:pt x="214" y="22"/>
                </a:cubicBezTo>
                <a:cubicBezTo>
                  <a:pt x="211" y="23"/>
                  <a:pt x="208" y="23"/>
                  <a:pt x="206" y="25"/>
                </a:cubicBezTo>
                <a:cubicBezTo>
                  <a:pt x="205" y="25"/>
                  <a:pt x="204" y="26"/>
                  <a:pt x="203" y="27"/>
                </a:cubicBezTo>
                <a:cubicBezTo>
                  <a:pt x="201" y="28"/>
                  <a:pt x="199" y="29"/>
                  <a:pt x="198" y="30"/>
                </a:cubicBezTo>
                <a:cubicBezTo>
                  <a:pt x="198" y="31"/>
                  <a:pt x="198" y="32"/>
                  <a:pt x="198" y="33"/>
                </a:cubicBezTo>
                <a:cubicBezTo>
                  <a:pt x="198" y="35"/>
                  <a:pt x="197" y="36"/>
                  <a:pt x="195" y="37"/>
                </a:cubicBezTo>
                <a:cubicBezTo>
                  <a:pt x="194" y="38"/>
                  <a:pt x="191" y="39"/>
                  <a:pt x="190" y="41"/>
                </a:cubicBezTo>
                <a:cubicBezTo>
                  <a:pt x="190" y="42"/>
                  <a:pt x="191" y="43"/>
                  <a:pt x="190" y="44"/>
                </a:cubicBezTo>
                <a:cubicBezTo>
                  <a:pt x="189" y="46"/>
                  <a:pt x="187" y="45"/>
                  <a:pt x="185" y="45"/>
                </a:cubicBezTo>
                <a:cubicBezTo>
                  <a:pt x="183" y="45"/>
                  <a:pt x="182" y="45"/>
                  <a:pt x="180" y="47"/>
                </a:cubicBezTo>
                <a:cubicBezTo>
                  <a:pt x="179" y="48"/>
                  <a:pt x="178" y="48"/>
                  <a:pt x="176" y="49"/>
                </a:cubicBezTo>
                <a:cubicBezTo>
                  <a:pt x="175" y="50"/>
                  <a:pt x="175" y="50"/>
                  <a:pt x="173" y="50"/>
                </a:cubicBezTo>
                <a:cubicBezTo>
                  <a:pt x="171" y="50"/>
                  <a:pt x="168" y="48"/>
                  <a:pt x="165" y="48"/>
                </a:cubicBezTo>
                <a:cubicBezTo>
                  <a:pt x="165" y="48"/>
                  <a:pt x="165" y="48"/>
                  <a:pt x="164" y="48"/>
                </a:cubicBezTo>
                <a:cubicBezTo>
                  <a:pt x="163" y="48"/>
                  <a:pt x="162" y="47"/>
                  <a:pt x="161" y="47"/>
                </a:cubicBezTo>
                <a:cubicBezTo>
                  <a:pt x="159" y="46"/>
                  <a:pt x="156" y="45"/>
                  <a:pt x="153" y="44"/>
                </a:cubicBezTo>
                <a:cubicBezTo>
                  <a:pt x="151" y="44"/>
                  <a:pt x="149" y="44"/>
                  <a:pt x="147" y="44"/>
                </a:cubicBezTo>
                <a:cubicBezTo>
                  <a:pt x="145" y="44"/>
                  <a:pt x="143" y="41"/>
                  <a:pt x="141" y="40"/>
                </a:cubicBezTo>
                <a:cubicBezTo>
                  <a:pt x="138" y="39"/>
                  <a:pt x="138" y="40"/>
                  <a:pt x="136" y="41"/>
                </a:cubicBezTo>
                <a:cubicBezTo>
                  <a:pt x="134" y="42"/>
                  <a:pt x="132" y="42"/>
                  <a:pt x="130" y="42"/>
                </a:cubicBezTo>
                <a:cubicBezTo>
                  <a:pt x="126" y="41"/>
                  <a:pt x="122" y="40"/>
                  <a:pt x="118" y="41"/>
                </a:cubicBezTo>
                <a:cubicBezTo>
                  <a:pt x="115" y="41"/>
                  <a:pt x="113" y="43"/>
                  <a:pt x="111" y="44"/>
                </a:cubicBezTo>
                <a:cubicBezTo>
                  <a:pt x="109" y="45"/>
                  <a:pt x="105" y="45"/>
                  <a:pt x="103" y="45"/>
                </a:cubicBezTo>
                <a:cubicBezTo>
                  <a:pt x="99" y="44"/>
                  <a:pt x="97" y="40"/>
                  <a:pt x="93" y="40"/>
                </a:cubicBezTo>
                <a:cubicBezTo>
                  <a:pt x="92" y="40"/>
                  <a:pt x="92" y="41"/>
                  <a:pt x="91" y="41"/>
                </a:cubicBezTo>
                <a:cubicBezTo>
                  <a:pt x="90" y="41"/>
                  <a:pt x="88" y="40"/>
                  <a:pt x="87" y="39"/>
                </a:cubicBezTo>
                <a:cubicBezTo>
                  <a:pt x="84" y="38"/>
                  <a:pt x="82" y="37"/>
                  <a:pt x="79" y="36"/>
                </a:cubicBezTo>
                <a:cubicBezTo>
                  <a:pt x="78" y="35"/>
                  <a:pt x="76" y="35"/>
                  <a:pt x="75" y="35"/>
                </a:cubicBezTo>
                <a:cubicBezTo>
                  <a:pt x="73" y="34"/>
                  <a:pt x="72" y="33"/>
                  <a:pt x="70" y="33"/>
                </a:cubicBezTo>
                <a:cubicBezTo>
                  <a:pt x="67" y="31"/>
                  <a:pt x="64" y="31"/>
                  <a:pt x="61" y="31"/>
                </a:cubicBezTo>
                <a:cubicBezTo>
                  <a:pt x="56" y="31"/>
                  <a:pt x="52" y="30"/>
                  <a:pt x="47" y="30"/>
                </a:cubicBezTo>
                <a:cubicBezTo>
                  <a:pt x="43" y="30"/>
                  <a:pt x="41" y="34"/>
                  <a:pt x="38" y="33"/>
                </a:cubicBezTo>
                <a:cubicBezTo>
                  <a:pt x="36" y="33"/>
                  <a:pt x="35" y="32"/>
                  <a:pt x="33" y="32"/>
                </a:cubicBezTo>
                <a:cubicBezTo>
                  <a:pt x="31" y="32"/>
                  <a:pt x="30" y="32"/>
                  <a:pt x="28" y="31"/>
                </a:cubicBezTo>
                <a:cubicBezTo>
                  <a:pt x="26" y="29"/>
                  <a:pt x="26" y="24"/>
                  <a:pt x="26" y="22"/>
                </a:cubicBezTo>
                <a:cubicBezTo>
                  <a:pt x="26" y="21"/>
                  <a:pt x="26" y="18"/>
                  <a:pt x="27" y="18"/>
                </a:cubicBezTo>
                <a:cubicBezTo>
                  <a:pt x="28" y="17"/>
                  <a:pt x="30" y="16"/>
                  <a:pt x="31" y="15"/>
                </a:cubicBezTo>
                <a:cubicBezTo>
                  <a:pt x="33" y="14"/>
                  <a:pt x="36" y="13"/>
                  <a:pt x="35" y="10"/>
                </a:cubicBezTo>
                <a:cubicBezTo>
                  <a:pt x="34" y="7"/>
                  <a:pt x="29" y="6"/>
                  <a:pt x="26" y="4"/>
                </a:cubicBezTo>
                <a:cubicBezTo>
                  <a:pt x="25" y="3"/>
                  <a:pt x="24" y="2"/>
                  <a:pt x="22" y="1"/>
                </a:cubicBezTo>
                <a:cubicBezTo>
                  <a:pt x="20" y="1"/>
                  <a:pt x="18" y="0"/>
                  <a:pt x="16" y="0"/>
                </a:cubicBezTo>
                <a:cubicBezTo>
                  <a:pt x="16" y="3"/>
                  <a:pt x="16" y="6"/>
                  <a:pt x="16" y="9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3" y="12"/>
                  <a:pt x="12" y="12"/>
                </a:cubicBezTo>
                <a:cubicBezTo>
                  <a:pt x="12" y="12"/>
                  <a:pt x="10" y="12"/>
                  <a:pt x="10" y="13"/>
                </a:cubicBezTo>
                <a:cubicBezTo>
                  <a:pt x="8" y="14"/>
                  <a:pt x="8" y="17"/>
                  <a:pt x="6" y="19"/>
                </a:cubicBezTo>
                <a:cubicBezTo>
                  <a:pt x="6" y="20"/>
                  <a:pt x="5" y="20"/>
                  <a:pt x="5" y="21"/>
                </a:cubicBezTo>
                <a:cubicBezTo>
                  <a:pt x="5" y="22"/>
                  <a:pt x="5" y="22"/>
                  <a:pt x="5" y="23"/>
                </a:cubicBezTo>
                <a:cubicBezTo>
                  <a:pt x="4" y="25"/>
                  <a:pt x="3" y="25"/>
                  <a:pt x="2" y="26"/>
                </a:cubicBezTo>
                <a:cubicBezTo>
                  <a:pt x="2" y="27"/>
                  <a:pt x="1" y="28"/>
                  <a:pt x="1" y="30"/>
                </a:cubicBezTo>
                <a:cubicBezTo>
                  <a:pt x="1" y="32"/>
                  <a:pt x="1" y="37"/>
                  <a:pt x="1" y="39"/>
                </a:cubicBezTo>
                <a:cubicBezTo>
                  <a:pt x="2" y="41"/>
                  <a:pt x="3" y="43"/>
                  <a:pt x="4" y="44"/>
                </a:cubicBezTo>
                <a:cubicBezTo>
                  <a:pt x="4" y="44"/>
                  <a:pt x="4" y="45"/>
                  <a:pt x="4" y="45"/>
                </a:cubicBezTo>
                <a:cubicBezTo>
                  <a:pt x="5" y="45"/>
                  <a:pt x="5" y="45"/>
                  <a:pt x="5" y="46"/>
                </a:cubicBezTo>
                <a:cubicBezTo>
                  <a:pt x="6" y="46"/>
                  <a:pt x="5" y="48"/>
                  <a:pt x="6" y="49"/>
                </a:cubicBezTo>
                <a:cubicBezTo>
                  <a:pt x="6" y="50"/>
                  <a:pt x="6" y="49"/>
                  <a:pt x="7" y="50"/>
                </a:cubicBezTo>
                <a:cubicBezTo>
                  <a:pt x="7" y="50"/>
                  <a:pt x="7" y="51"/>
                  <a:pt x="7" y="52"/>
                </a:cubicBezTo>
                <a:cubicBezTo>
                  <a:pt x="7" y="53"/>
                  <a:pt x="8" y="54"/>
                  <a:pt x="8" y="54"/>
                </a:cubicBezTo>
                <a:cubicBezTo>
                  <a:pt x="8" y="55"/>
                  <a:pt x="9" y="56"/>
                  <a:pt x="9" y="56"/>
                </a:cubicBezTo>
                <a:cubicBezTo>
                  <a:pt x="10" y="57"/>
                  <a:pt x="10" y="57"/>
                  <a:pt x="11" y="58"/>
                </a:cubicBezTo>
                <a:cubicBezTo>
                  <a:pt x="12" y="60"/>
                  <a:pt x="13" y="61"/>
                  <a:pt x="14" y="63"/>
                </a:cubicBezTo>
                <a:cubicBezTo>
                  <a:pt x="12" y="64"/>
                  <a:pt x="10" y="62"/>
                  <a:pt x="8" y="62"/>
                </a:cubicBezTo>
                <a:cubicBezTo>
                  <a:pt x="7" y="62"/>
                  <a:pt x="7" y="65"/>
                  <a:pt x="8" y="66"/>
                </a:cubicBezTo>
                <a:cubicBezTo>
                  <a:pt x="9" y="66"/>
                  <a:pt x="11" y="66"/>
                  <a:pt x="12" y="66"/>
                </a:cubicBezTo>
                <a:cubicBezTo>
                  <a:pt x="14" y="67"/>
                  <a:pt x="16" y="66"/>
                  <a:pt x="17" y="67"/>
                </a:cubicBezTo>
                <a:cubicBezTo>
                  <a:pt x="19" y="67"/>
                  <a:pt x="19" y="68"/>
                  <a:pt x="20" y="69"/>
                </a:cubicBezTo>
                <a:cubicBezTo>
                  <a:pt x="21" y="70"/>
                  <a:pt x="21" y="71"/>
                  <a:pt x="22" y="72"/>
                </a:cubicBezTo>
                <a:cubicBezTo>
                  <a:pt x="23" y="73"/>
                  <a:pt x="24" y="73"/>
                  <a:pt x="24" y="74"/>
                </a:cubicBezTo>
                <a:cubicBezTo>
                  <a:pt x="24" y="76"/>
                  <a:pt x="26" y="78"/>
                  <a:pt x="27" y="79"/>
                </a:cubicBezTo>
                <a:cubicBezTo>
                  <a:pt x="28" y="80"/>
                  <a:pt x="29" y="81"/>
                  <a:pt x="29" y="82"/>
                </a:cubicBezTo>
                <a:cubicBezTo>
                  <a:pt x="29" y="82"/>
                  <a:pt x="30" y="83"/>
                  <a:pt x="30" y="83"/>
                </a:cubicBezTo>
                <a:cubicBezTo>
                  <a:pt x="30" y="84"/>
                  <a:pt x="31" y="84"/>
                  <a:pt x="31" y="84"/>
                </a:cubicBezTo>
                <a:cubicBezTo>
                  <a:pt x="32" y="87"/>
                  <a:pt x="29" y="89"/>
                  <a:pt x="28" y="90"/>
                </a:cubicBezTo>
                <a:cubicBezTo>
                  <a:pt x="27" y="92"/>
                  <a:pt x="24" y="92"/>
                  <a:pt x="22" y="94"/>
                </a:cubicBezTo>
                <a:cubicBezTo>
                  <a:pt x="20" y="96"/>
                  <a:pt x="20" y="98"/>
                  <a:pt x="19" y="100"/>
                </a:cubicBezTo>
                <a:cubicBezTo>
                  <a:pt x="19" y="101"/>
                  <a:pt x="19" y="103"/>
                  <a:pt x="19" y="103"/>
                </a:cubicBezTo>
                <a:cubicBezTo>
                  <a:pt x="18" y="104"/>
                  <a:pt x="16" y="105"/>
                  <a:pt x="16" y="105"/>
                </a:cubicBezTo>
                <a:cubicBezTo>
                  <a:pt x="15" y="106"/>
                  <a:pt x="15" y="105"/>
                  <a:pt x="14" y="106"/>
                </a:cubicBezTo>
                <a:cubicBezTo>
                  <a:pt x="13" y="106"/>
                  <a:pt x="13" y="106"/>
                  <a:pt x="12" y="107"/>
                </a:cubicBezTo>
                <a:cubicBezTo>
                  <a:pt x="11" y="107"/>
                  <a:pt x="11" y="106"/>
                  <a:pt x="10" y="106"/>
                </a:cubicBezTo>
                <a:cubicBezTo>
                  <a:pt x="9" y="106"/>
                  <a:pt x="8" y="106"/>
                  <a:pt x="7" y="106"/>
                </a:cubicBezTo>
                <a:cubicBezTo>
                  <a:pt x="6" y="106"/>
                  <a:pt x="2" y="107"/>
                  <a:pt x="1" y="108"/>
                </a:cubicBezTo>
                <a:cubicBezTo>
                  <a:pt x="1" y="109"/>
                  <a:pt x="1" y="111"/>
                  <a:pt x="1" y="112"/>
                </a:cubicBezTo>
                <a:cubicBezTo>
                  <a:pt x="1" y="113"/>
                  <a:pt x="2" y="114"/>
                  <a:pt x="2" y="115"/>
                </a:cubicBezTo>
                <a:cubicBezTo>
                  <a:pt x="3" y="117"/>
                  <a:pt x="2" y="119"/>
                  <a:pt x="1" y="121"/>
                </a:cubicBezTo>
                <a:cubicBezTo>
                  <a:pt x="1" y="123"/>
                  <a:pt x="0" y="124"/>
                  <a:pt x="0" y="126"/>
                </a:cubicBezTo>
                <a:cubicBezTo>
                  <a:pt x="0" y="129"/>
                  <a:pt x="0" y="129"/>
                  <a:pt x="1" y="131"/>
                </a:cubicBezTo>
                <a:cubicBezTo>
                  <a:pt x="2" y="132"/>
                  <a:pt x="2" y="132"/>
                  <a:pt x="3" y="133"/>
                </a:cubicBezTo>
                <a:cubicBezTo>
                  <a:pt x="4" y="134"/>
                  <a:pt x="4" y="133"/>
                  <a:pt x="4" y="135"/>
                </a:cubicBezTo>
                <a:cubicBezTo>
                  <a:pt x="5" y="137"/>
                  <a:pt x="6" y="137"/>
                  <a:pt x="7" y="139"/>
                </a:cubicBezTo>
                <a:cubicBezTo>
                  <a:pt x="7" y="140"/>
                  <a:pt x="7" y="142"/>
                  <a:pt x="8" y="143"/>
                </a:cubicBezTo>
                <a:cubicBezTo>
                  <a:pt x="9" y="145"/>
                  <a:pt x="9" y="145"/>
                  <a:pt x="9" y="147"/>
                </a:cubicBezTo>
                <a:cubicBezTo>
                  <a:pt x="9" y="148"/>
                  <a:pt x="8" y="150"/>
                  <a:pt x="7" y="151"/>
                </a:cubicBezTo>
                <a:cubicBezTo>
                  <a:pt x="5" y="152"/>
                  <a:pt x="3" y="153"/>
                  <a:pt x="1" y="153"/>
                </a:cubicBezTo>
                <a:cubicBezTo>
                  <a:pt x="2" y="158"/>
                  <a:pt x="2" y="158"/>
                  <a:pt x="2" y="158"/>
                </a:cubicBezTo>
                <a:cubicBezTo>
                  <a:pt x="2" y="159"/>
                  <a:pt x="2" y="160"/>
                  <a:pt x="3" y="161"/>
                </a:cubicBezTo>
                <a:cubicBezTo>
                  <a:pt x="3" y="162"/>
                  <a:pt x="3" y="162"/>
                  <a:pt x="4" y="163"/>
                </a:cubicBezTo>
                <a:cubicBezTo>
                  <a:pt x="4" y="163"/>
                  <a:pt x="4" y="164"/>
                  <a:pt x="4" y="164"/>
                </a:cubicBezTo>
                <a:cubicBezTo>
                  <a:pt x="4" y="164"/>
                  <a:pt x="4" y="164"/>
                  <a:pt x="4" y="165"/>
                </a:cubicBezTo>
                <a:cubicBezTo>
                  <a:pt x="4" y="165"/>
                  <a:pt x="4" y="165"/>
                  <a:pt x="4" y="166"/>
                </a:cubicBezTo>
                <a:cubicBezTo>
                  <a:pt x="4" y="166"/>
                  <a:pt x="5" y="166"/>
                  <a:pt x="6" y="166"/>
                </a:cubicBezTo>
                <a:cubicBezTo>
                  <a:pt x="6" y="166"/>
                  <a:pt x="6" y="167"/>
                  <a:pt x="7" y="167"/>
                </a:cubicBezTo>
                <a:cubicBezTo>
                  <a:pt x="7" y="168"/>
                  <a:pt x="7" y="169"/>
                  <a:pt x="8" y="170"/>
                </a:cubicBezTo>
                <a:cubicBezTo>
                  <a:pt x="9" y="170"/>
                  <a:pt x="10" y="170"/>
                  <a:pt x="11" y="171"/>
                </a:cubicBezTo>
                <a:cubicBezTo>
                  <a:pt x="12" y="171"/>
                  <a:pt x="13" y="170"/>
                  <a:pt x="15" y="171"/>
                </a:cubicBezTo>
                <a:cubicBezTo>
                  <a:pt x="16" y="171"/>
                  <a:pt x="17" y="172"/>
                  <a:pt x="18" y="173"/>
                </a:cubicBezTo>
                <a:cubicBezTo>
                  <a:pt x="19" y="173"/>
                  <a:pt x="20" y="174"/>
                  <a:pt x="21" y="174"/>
                </a:cubicBezTo>
                <a:cubicBezTo>
                  <a:pt x="22" y="174"/>
                  <a:pt x="22" y="174"/>
                  <a:pt x="23" y="175"/>
                </a:cubicBezTo>
                <a:cubicBezTo>
                  <a:pt x="23" y="175"/>
                  <a:pt x="23" y="175"/>
                  <a:pt x="23" y="176"/>
                </a:cubicBezTo>
                <a:cubicBezTo>
                  <a:pt x="23" y="176"/>
                  <a:pt x="24" y="177"/>
                  <a:pt x="24" y="178"/>
                </a:cubicBezTo>
                <a:cubicBezTo>
                  <a:pt x="24" y="179"/>
                  <a:pt x="24" y="180"/>
                  <a:pt x="24" y="181"/>
                </a:cubicBezTo>
                <a:cubicBezTo>
                  <a:pt x="24" y="182"/>
                  <a:pt x="25" y="182"/>
                  <a:pt x="25" y="183"/>
                </a:cubicBezTo>
                <a:cubicBezTo>
                  <a:pt x="25" y="183"/>
                  <a:pt x="25" y="184"/>
                  <a:pt x="25" y="185"/>
                </a:cubicBezTo>
                <a:cubicBezTo>
                  <a:pt x="25" y="186"/>
                  <a:pt x="26" y="186"/>
                  <a:pt x="26" y="187"/>
                </a:cubicBezTo>
                <a:cubicBezTo>
                  <a:pt x="26" y="188"/>
                  <a:pt x="26" y="189"/>
                  <a:pt x="26" y="190"/>
                </a:cubicBezTo>
                <a:cubicBezTo>
                  <a:pt x="26" y="190"/>
                  <a:pt x="26" y="191"/>
                  <a:pt x="26" y="192"/>
                </a:cubicBezTo>
                <a:cubicBezTo>
                  <a:pt x="27" y="193"/>
                  <a:pt x="27" y="194"/>
                  <a:pt x="28" y="195"/>
                </a:cubicBezTo>
                <a:cubicBezTo>
                  <a:pt x="29" y="196"/>
                  <a:pt x="32" y="196"/>
                  <a:pt x="32" y="198"/>
                </a:cubicBezTo>
                <a:cubicBezTo>
                  <a:pt x="32" y="199"/>
                  <a:pt x="31" y="199"/>
                  <a:pt x="31" y="200"/>
                </a:cubicBezTo>
                <a:cubicBezTo>
                  <a:pt x="31" y="200"/>
                  <a:pt x="31" y="200"/>
                  <a:pt x="31" y="200"/>
                </a:cubicBezTo>
                <a:cubicBezTo>
                  <a:pt x="31" y="201"/>
                  <a:pt x="30" y="201"/>
                  <a:pt x="29" y="202"/>
                </a:cubicBezTo>
                <a:cubicBezTo>
                  <a:pt x="28" y="203"/>
                  <a:pt x="26" y="204"/>
                  <a:pt x="26" y="206"/>
                </a:cubicBezTo>
                <a:cubicBezTo>
                  <a:pt x="26" y="207"/>
                  <a:pt x="27" y="209"/>
                  <a:pt x="28" y="211"/>
                </a:cubicBezTo>
                <a:cubicBezTo>
                  <a:pt x="28" y="211"/>
                  <a:pt x="28" y="212"/>
                  <a:pt x="28" y="213"/>
                </a:cubicBezTo>
                <a:cubicBezTo>
                  <a:pt x="28" y="217"/>
                  <a:pt x="27" y="220"/>
                  <a:pt x="27" y="224"/>
                </a:cubicBezTo>
                <a:cubicBezTo>
                  <a:pt x="27" y="225"/>
                  <a:pt x="27" y="225"/>
                  <a:pt x="27" y="226"/>
                </a:cubicBezTo>
                <a:cubicBezTo>
                  <a:pt x="27" y="226"/>
                  <a:pt x="27" y="226"/>
                  <a:pt x="27" y="226"/>
                </a:cubicBezTo>
                <a:cubicBezTo>
                  <a:pt x="28" y="227"/>
                  <a:pt x="29" y="228"/>
                  <a:pt x="30" y="229"/>
                </a:cubicBezTo>
                <a:cubicBezTo>
                  <a:pt x="31" y="229"/>
                  <a:pt x="31" y="230"/>
                  <a:pt x="32" y="231"/>
                </a:cubicBezTo>
                <a:cubicBezTo>
                  <a:pt x="33" y="232"/>
                  <a:pt x="34" y="231"/>
                  <a:pt x="36" y="231"/>
                </a:cubicBezTo>
                <a:cubicBezTo>
                  <a:pt x="37" y="231"/>
                  <a:pt x="39" y="231"/>
                  <a:pt x="41" y="231"/>
                </a:cubicBezTo>
                <a:cubicBezTo>
                  <a:pt x="44" y="231"/>
                  <a:pt x="46" y="231"/>
                  <a:pt x="49" y="230"/>
                </a:cubicBezTo>
                <a:cubicBezTo>
                  <a:pt x="51" y="229"/>
                  <a:pt x="55" y="227"/>
                  <a:pt x="57" y="228"/>
                </a:cubicBezTo>
                <a:cubicBezTo>
                  <a:pt x="58" y="228"/>
                  <a:pt x="59" y="229"/>
                  <a:pt x="60" y="229"/>
                </a:cubicBezTo>
                <a:cubicBezTo>
                  <a:pt x="62" y="229"/>
                  <a:pt x="63" y="229"/>
                  <a:pt x="64" y="229"/>
                </a:cubicBezTo>
                <a:cubicBezTo>
                  <a:pt x="66" y="228"/>
                  <a:pt x="68" y="229"/>
                  <a:pt x="70" y="228"/>
                </a:cubicBezTo>
                <a:cubicBezTo>
                  <a:pt x="72" y="228"/>
                  <a:pt x="75" y="227"/>
                  <a:pt x="76" y="226"/>
                </a:cubicBezTo>
                <a:cubicBezTo>
                  <a:pt x="77" y="225"/>
                  <a:pt x="77" y="224"/>
                  <a:pt x="78" y="224"/>
                </a:cubicBezTo>
                <a:cubicBezTo>
                  <a:pt x="79" y="224"/>
                  <a:pt x="80" y="224"/>
                  <a:pt x="80" y="224"/>
                </a:cubicBezTo>
                <a:cubicBezTo>
                  <a:pt x="81" y="224"/>
                  <a:pt x="82" y="223"/>
                  <a:pt x="83" y="222"/>
                </a:cubicBezTo>
                <a:cubicBezTo>
                  <a:pt x="85" y="224"/>
                  <a:pt x="88" y="223"/>
                  <a:pt x="89" y="220"/>
                </a:cubicBezTo>
                <a:cubicBezTo>
                  <a:pt x="89" y="219"/>
                  <a:pt x="88" y="215"/>
                  <a:pt x="91" y="216"/>
                </a:cubicBezTo>
                <a:cubicBezTo>
                  <a:pt x="92" y="217"/>
                  <a:pt x="93" y="218"/>
                  <a:pt x="94" y="218"/>
                </a:cubicBezTo>
                <a:cubicBezTo>
                  <a:pt x="95" y="218"/>
                  <a:pt x="97" y="218"/>
                  <a:pt x="98" y="218"/>
                </a:cubicBezTo>
                <a:cubicBezTo>
                  <a:pt x="100" y="218"/>
                  <a:pt x="101" y="219"/>
                  <a:pt x="103" y="218"/>
                </a:cubicBezTo>
                <a:cubicBezTo>
                  <a:pt x="103" y="218"/>
                  <a:pt x="103" y="217"/>
                  <a:pt x="104" y="217"/>
                </a:cubicBezTo>
                <a:cubicBezTo>
                  <a:pt x="104" y="216"/>
                  <a:pt x="105" y="217"/>
                  <a:pt x="105" y="216"/>
                </a:cubicBezTo>
                <a:cubicBezTo>
                  <a:pt x="107" y="216"/>
                  <a:pt x="106" y="218"/>
                  <a:pt x="108" y="218"/>
                </a:cubicBezTo>
                <a:cubicBezTo>
                  <a:pt x="109" y="218"/>
                  <a:pt x="110" y="216"/>
                  <a:pt x="110" y="218"/>
                </a:cubicBezTo>
                <a:cubicBezTo>
                  <a:pt x="111" y="217"/>
                  <a:pt x="113" y="216"/>
                  <a:pt x="114" y="217"/>
                </a:cubicBezTo>
                <a:cubicBezTo>
                  <a:pt x="115" y="218"/>
                  <a:pt x="114" y="221"/>
                  <a:pt x="115" y="222"/>
                </a:cubicBezTo>
                <a:cubicBezTo>
                  <a:pt x="115" y="222"/>
                  <a:pt x="116" y="223"/>
                  <a:pt x="116" y="223"/>
                </a:cubicBezTo>
                <a:cubicBezTo>
                  <a:pt x="116" y="224"/>
                  <a:pt x="117" y="225"/>
                  <a:pt x="118" y="225"/>
                </a:cubicBezTo>
                <a:cubicBezTo>
                  <a:pt x="120" y="226"/>
                  <a:pt x="122" y="226"/>
                  <a:pt x="124" y="228"/>
                </a:cubicBezTo>
                <a:cubicBezTo>
                  <a:pt x="124" y="229"/>
                  <a:pt x="125" y="230"/>
                  <a:pt x="126" y="231"/>
                </a:cubicBezTo>
                <a:cubicBezTo>
                  <a:pt x="126" y="231"/>
                  <a:pt x="126" y="231"/>
                  <a:pt x="127" y="232"/>
                </a:cubicBezTo>
                <a:cubicBezTo>
                  <a:pt x="128" y="232"/>
                  <a:pt x="128" y="234"/>
                  <a:pt x="129" y="235"/>
                </a:cubicBezTo>
                <a:cubicBezTo>
                  <a:pt x="130" y="236"/>
                  <a:pt x="130" y="235"/>
                  <a:pt x="131" y="234"/>
                </a:cubicBezTo>
                <a:cubicBezTo>
                  <a:pt x="133" y="234"/>
                  <a:pt x="135" y="233"/>
                  <a:pt x="137" y="233"/>
                </a:cubicBezTo>
                <a:cubicBezTo>
                  <a:pt x="138" y="234"/>
                  <a:pt x="138" y="235"/>
                  <a:pt x="139" y="235"/>
                </a:cubicBezTo>
                <a:cubicBezTo>
                  <a:pt x="140" y="236"/>
                  <a:pt x="141" y="236"/>
                  <a:pt x="142" y="236"/>
                </a:cubicBezTo>
                <a:cubicBezTo>
                  <a:pt x="143" y="238"/>
                  <a:pt x="144" y="237"/>
                  <a:pt x="146" y="237"/>
                </a:cubicBezTo>
                <a:cubicBezTo>
                  <a:pt x="147" y="237"/>
                  <a:pt x="148" y="238"/>
                  <a:pt x="148" y="238"/>
                </a:cubicBezTo>
                <a:cubicBezTo>
                  <a:pt x="150" y="239"/>
                  <a:pt x="151" y="241"/>
                  <a:pt x="152" y="241"/>
                </a:cubicBezTo>
                <a:cubicBezTo>
                  <a:pt x="153" y="242"/>
                  <a:pt x="154" y="241"/>
                  <a:pt x="155" y="241"/>
                </a:cubicBezTo>
                <a:cubicBezTo>
                  <a:pt x="155" y="242"/>
                  <a:pt x="156" y="242"/>
                  <a:pt x="156" y="242"/>
                </a:cubicBezTo>
                <a:cubicBezTo>
                  <a:pt x="158" y="242"/>
                  <a:pt x="160" y="242"/>
                  <a:pt x="162" y="242"/>
                </a:cubicBezTo>
                <a:cubicBezTo>
                  <a:pt x="167" y="242"/>
                  <a:pt x="173" y="241"/>
                  <a:pt x="178" y="241"/>
                </a:cubicBezTo>
                <a:cubicBezTo>
                  <a:pt x="178" y="239"/>
                  <a:pt x="178" y="237"/>
                  <a:pt x="176" y="236"/>
                </a:cubicBezTo>
                <a:cubicBezTo>
                  <a:pt x="179" y="235"/>
                  <a:pt x="181" y="239"/>
                  <a:pt x="184" y="238"/>
                </a:cubicBezTo>
                <a:cubicBezTo>
                  <a:pt x="185" y="237"/>
                  <a:pt x="185" y="237"/>
                  <a:pt x="186" y="237"/>
                </a:cubicBezTo>
                <a:cubicBezTo>
                  <a:pt x="187" y="237"/>
                  <a:pt x="188" y="238"/>
                  <a:pt x="189" y="238"/>
                </a:cubicBezTo>
                <a:cubicBezTo>
                  <a:pt x="191" y="239"/>
                  <a:pt x="192" y="240"/>
                  <a:pt x="195" y="239"/>
                </a:cubicBezTo>
                <a:cubicBezTo>
                  <a:pt x="196" y="239"/>
                  <a:pt x="198" y="238"/>
                  <a:pt x="199" y="238"/>
                </a:cubicBezTo>
                <a:cubicBezTo>
                  <a:pt x="200" y="237"/>
                  <a:pt x="201" y="236"/>
                  <a:pt x="202" y="236"/>
                </a:cubicBezTo>
                <a:cubicBezTo>
                  <a:pt x="203" y="235"/>
                  <a:pt x="204" y="235"/>
                  <a:pt x="205" y="235"/>
                </a:cubicBezTo>
                <a:cubicBezTo>
                  <a:pt x="207" y="233"/>
                  <a:pt x="206" y="230"/>
                  <a:pt x="206" y="227"/>
                </a:cubicBezTo>
                <a:cubicBezTo>
                  <a:pt x="206" y="227"/>
                  <a:pt x="206" y="226"/>
                  <a:pt x="206" y="226"/>
                </a:cubicBezTo>
                <a:cubicBezTo>
                  <a:pt x="206" y="224"/>
                  <a:pt x="207" y="224"/>
                  <a:pt x="207" y="223"/>
                </a:cubicBezTo>
                <a:cubicBezTo>
                  <a:pt x="208" y="221"/>
                  <a:pt x="207" y="220"/>
                  <a:pt x="207" y="218"/>
                </a:cubicBezTo>
                <a:cubicBezTo>
                  <a:pt x="207" y="215"/>
                  <a:pt x="204" y="214"/>
                  <a:pt x="203" y="211"/>
                </a:cubicBezTo>
                <a:cubicBezTo>
                  <a:pt x="202" y="207"/>
                  <a:pt x="205" y="205"/>
                  <a:pt x="209" y="205"/>
                </a:cubicBezTo>
                <a:cubicBezTo>
                  <a:pt x="211" y="205"/>
                  <a:pt x="213" y="207"/>
                  <a:pt x="215" y="208"/>
                </a:cubicBezTo>
                <a:cubicBezTo>
                  <a:pt x="217" y="208"/>
                  <a:pt x="220" y="210"/>
                  <a:pt x="223" y="210"/>
                </a:cubicBezTo>
                <a:cubicBezTo>
                  <a:pt x="223" y="208"/>
                  <a:pt x="223" y="206"/>
                  <a:pt x="223" y="204"/>
                </a:cubicBezTo>
                <a:cubicBezTo>
                  <a:pt x="224" y="202"/>
                  <a:pt x="224" y="201"/>
                  <a:pt x="225" y="200"/>
                </a:cubicBezTo>
                <a:cubicBezTo>
                  <a:pt x="227" y="198"/>
                  <a:pt x="227" y="198"/>
                  <a:pt x="230" y="198"/>
                </a:cubicBezTo>
                <a:cubicBezTo>
                  <a:pt x="229" y="197"/>
                  <a:pt x="230" y="197"/>
                  <a:pt x="230" y="197"/>
                </a:cubicBezTo>
                <a:cubicBezTo>
                  <a:pt x="230" y="196"/>
                  <a:pt x="231" y="196"/>
                  <a:pt x="231" y="196"/>
                </a:cubicBezTo>
                <a:cubicBezTo>
                  <a:pt x="232" y="195"/>
                  <a:pt x="232" y="195"/>
                  <a:pt x="233" y="194"/>
                </a:cubicBezTo>
                <a:cubicBezTo>
                  <a:pt x="233" y="194"/>
                  <a:pt x="233" y="193"/>
                  <a:pt x="233" y="193"/>
                </a:cubicBezTo>
                <a:cubicBezTo>
                  <a:pt x="235" y="191"/>
                  <a:pt x="237" y="190"/>
                  <a:pt x="238" y="189"/>
                </a:cubicBezTo>
                <a:cubicBezTo>
                  <a:pt x="240" y="189"/>
                  <a:pt x="242" y="189"/>
                  <a:pt x="244" y="188"/>
                </a:cubicBezTo>
                <a:cubicBezTo>
                  <a:pt x="245" y="188"/>
                  <a:pt x="246" y="187"/>
                  <a:pt x="247" y="187"/>
                </a:cubicBezTo>
                <a:cubicBezTo>
                  <a:pt x="249" y="188"/>
                  <a:pt x="249" y="188"/>
                  <a:pt x="251" y="187"/>
                </a:cubicBezTo>
                <a:cubicBezTo>
                  <a:pt x="254" y="185"/>
                  <a:pt x="256" y="183"/>
                  <a:pt x="260" y="181"/>
                </a:cubicBezTo>
                <a:cubicBezTo>
                  <a:pt x="262" y="180"/>
                  <a:pt x="263" y="177"/>
                  <a:pt x="266" y="179"/>
                </a:cubicBezTo>
                <a:cubicBezTo>
                  <a:pt x="268" y="180"/>
                  <a:pt x="270" y="183"/>
                  <a:pt x="273" y="183"/>
                </a:cubicBezTo>
                <a:cubicBezTo>
                  <a:pt x="275" y="183"/>
                  <a:pt x="276" y="182"/>
                  <a:pt x="277" y="183"/>
                </a:cubicBezTo>
                <a:cubicBezTo>
                  <a:pt x="278" y="183"/>
                  <a:pt x="278" y="184"/>
                  <a:pt x="279" y="185"/>
                </a:cubicBezTo>
                <a:cubicBezTo>
                  <a:pt x="281" y="185"/>
                  <a:pt x="281" y="185"/>
                  <a:pt x="282" y="187"/>
                </a:cubicBezTo>
                <a:cubicBezTo>
                  <a:pt x="283" y="188"/>
                  <a:pt x="285" y="190"/>
                  <a:pt x="286" y="191"/>
                </a:cubicBezTo>
                <a:cubicBezTo>
                  <a:pt x="287" y="193"/>
                  <a:pt x="286" y="193"/>
                  <a:pt x="288" y="193"/>
                </a:cubicBezTo>
                <a:cubicBezTo>
                  <a:pt x="290" y="193"/>
                  <a:pt x="291" y="192"/>
                  <a:pt x="292" y="192"/>
                </a:cubicBezTo>
                <a:cubicBezTo>
                  <a:pt x="294" y="191"/>
                  <a:pt x="296" y="190"/>
                  <a:pt x="298" y="190"/>
                </a:cubicBezTo>
                <a:cubicBezTo>
                  <a:pt x="301" y="190"/>
                  <a:pt x="303" y="189"/>
                  <a:pt x="306" y="188"/>
                </a:cubicBezTo>
                <a:cubicBezTo>
                  <a:pt x="308" y="188"/>
                  <a:pt x="309" y="189"/>
                  <a:pt x="310" y="189"/>
                </a:cubicBezTo>
                <a:cubicBezTo>
                  <a:pt x="311" y="189"/>
                  <a:pt x="314" y="189"/>
                  <a:pt x="315" y="188"/>
                </a:cubicBezTo>
                <a:cubicBezTo>
                  <a:pt x="316" y="187"/>
                  <a:pt x="315" y="182"/>
                  <a:pt x="314" y="181"/>
                </a:cubicBezTo>
                <a:cubicBezTo>
                  <a:pt x="313" y="181"/>
                  <a:pt x="312" y="181"/>
                  <a:pt x="311" y="180"/>
                </a:cubicBezTo>
                <a:cubicBezTo>
                  <a:pt x="309" y="179"/>
                  <a:pt x="308" y="177"/>
                  <a:pt x="307" y="175"/>
                </a:cubicBezTo>
                <a:cubicBezTo>
                  <a:pt x="305" y="173"/>
                  <a:pt x="303" y="171"/>
                  <a:pt x="302" y="169"/>
                </a:cubicBezTo>
                <a:cubicBezTo>
                  <a:pt x="301" y="168"/>
                  <a:pt x="300" y="167"/>
                  <a:pt x="301" y="166"/>
                </a:cubicBezTo>
                <a:cubicBezTo>
                  <a:pt x="301" y="167"/>
                  <a:pt x="302" y="165"/>
                  <a:pt x="302" y="165"/>
                </a:cubicBezTo>
                <a:cubicBezTo>
                  <a:pt x="303" y="165"/>
                  <a:pt x="304" y="164"/>
                  <a:pt x="304" y="164"/>
                </a:cubicBezTo>
                <a:cubicBezTo>
                  <a:pt x="305" y="163"/>
                  <a:pt x="305" y="162"/>
                  <a:pt x="304" y="161"/>
                </a:cubicBezTo>
                <a:cubicBezTo>
                  <a:pt x="304" y="159"/>
                  <a:pt x="302" y="158"/>
                  <a:pt x="301" y="156"/>
                </a:cubicBezTo>
                <a:cubicBezTo>
                  <a:pt x="301" y="155"/>
                  <a:pt x="302" y="154"/>
                  <a:pt x="300" y="154"/>
                </a:cubicBezTo>
                <a:cubicBezTo>
                  <a:pt x="298" y="153"/>
                  <a:pt x="297" y="154"/>
                  <a:pt x="295" y="153"/>
                </a:cubicBezTo>
                <a:cubicBezTo>
                  <a:pt x="294" y="152"/>
                  <a:pt x="293" y="151"/>
                  <a:pt x="292" y="150"/>
                </a:cubicBezTo>
                <a:cubicBezTo>
                  <a:pt x="291" y="149"/>
                  <a:pt x="286" y="146"/>
                  <a:pt x="285" y="147"/>
                </a:cubicBezTo>
                <a:cubicBezTo>
                  <a:pt x="284" y="147"/>
                  <a:pt x="284" y="148"/>
                  <a:pt x="284" y="148"/>
                </a:cubicBezTo>
                <a:cubicBezTo>
                  <a:pt x="283" y="148"/>
                  <a:pt x="282" y="148"/>
                  <a:pt x="282" y="148"/>
                </a:cubicBezTo>
                <a:cubicBezTo>
                  <a:pt x="281" y="146"/>
                  <a:pt x="281" y="145"/>
                  <a:pt x="283" y="144"/>
                </a:cubicBezTo>
                <a:cubicBezTo>
                  <a:pt x="284" y="144"/>
                  <a:pt x="285" y="143"/>
                  <a:pt x="286" y="143"/>
                </a:cubicBezTo>
                <a:cubicBezTo>
                  <a:pt x="287" y="142"/>
                  <a:pt x="289" y="143"/>
                  <a:pt x="290" y="143"/>
                </a:cubicBezTo>
                <a:cubicBezTo>
                  <a:pt x="292" y="142"/>
                  <a:pt x="291" y="142"/>
                  <a:pt x="292" y="140"/>
                </a:cubicBezTo>
                <a:cubicBezTo>
                  <a:pt x="292" y="139"/>
                  <a:pt x="292" y="138"/>
                  <a:pt x="293" y="137"/>
                </a:cubicBezTo>
                <a:cubicBezTo>
                  <a:pt x="293" y="136"/>
                  <a:pt x="293" y="134"/>
                  <a:pt x="294" y="135"/>
                </a:cubicBezTo>
                <a:cubicBezTo>
                  <a:pt x="295" y="136"/>
                  <a:pt x="297" y="138"/>
                  <a:pt x="298" y="138"/>
                </a:cubicBezTo>
                <a:cubicBezTo>
                  <a:pt x="300" y="138"/>
                  <a:pt x="299" y="136"/>
                  <a:pt x="299" y="135"/>
                </a:cubicBezTo>
                <a:cubicBezTo>
                  <a:pt x="299" y="134"/>
                  <a:pt x="299" y="133"/>
                  <a:pt x="299" y="132"/>
                </a:cubicBezTo>
                <a:cubicBezTo>
                  <a:pt x="299" y="130"/>
                  <a:pt x="300" y="131"/>
                  <a:pt x="301" y="131"/>
                </a:cubicBezTo>
                <a:cubicBezTo>
                  <a:pt x="303" y="131"/>
                  <a:pt x="305" y="130"/>
                  <a:pt x="306" y="128"/>
                </a:cubicBezTo>
                <a:cubicBezTo>
                  <a:pt x="306" y="126"/>
                  <a:pt x="304" y="125"/>
                  <a:pt x="304" y="123"/>
                </a:cubicBezTo>
                <a:cubicBezTo>
                  <a:pt x="307" y="123"/>
                  <a:pt x="310" y="123"/>
                  <a:pt x="312" y="122"/>
                </a:cubicBezTo>
                <a:cubicBezTo>
                  <a:pt x="313" y="121"/>
                  <a:pt x="313" y="121"/>
                  <a:pt x="313" y="121"/>
                </a:cubicBezTo>
                <a:cubicBezTo>
                  <a:pt x="313" y="120"/>
                  <a:pt x="313" y="120"/>
                  <a:pt x="312" y="120"/>
                </a:cubicBezTo>
                <a:cubicBezTo>
                  <a:pt x="312" y="119"/>
                  <a:pt x="312" y="119"/>
                  <a:pt x="312" y="118"/>
                </a:cubicBezTo>
                <a:cubicBezTo>
                  <a:pt x="311" y="117"/>
                  <a:pt x="311" y="117"/>
                  <a:pt x="310" y="116"/>
                </a:cubicBezTo>
                <a:cubicBezTo>
                  <a:pt x="310" y="116"/>
                  <a:pt x="310" y="114"/>
                  <a:pt x="310" y="114"/>
                </a:cubicBezTo>
                <a:cubicBezTo>
                  <a:pt x="310" y="112"/>
                  <a:pt x="310" y="110"/>
                  <a:pt x="310" y="108"/>
                </a:cubicBezTo>
                <a:cubicBezTo>
                  <a:pt x="310" y="107"/>
                  <a:pt x="311" y="107"/>
                  <a:pt x="310" y="106"/>
                </a:cubicBezTo>
                <a:cubicBezTo>
                  <a:pt x="310" y="105"/>
                  <a:pt x="310" y="105"/>
                  <a:pt x="310" y="104"/>
                </a:cubicBezTo>
                <a:cubicBezTo>
                  <a:pt x="310" y="103"/>
                  <a:pt x="310" y="102"/>
                  <a:pt x="311" y="101"/>
                </a:cubicBezTo>
                <a:cubicBezTo>
                  <a:pt x="312" y="100"/>
                  <a:pt x="313" y="98"/>
                  <a:pt x="314" y="96"/>
                </a:cubicBezTo>
                <a:cubicBezTo>
                  <a:pt x="315" y="94"/>
                  <a:pt x="315" y="92"/>
                  <a:pt x="314" y="90"/>
                </a:cubicBezTo>
                <a:cubicBezTo>
                  <a:pt x="313" y="88"/>
                  <a:pt x="314" y="87"/>
                  <a:pt x="315" y="85"/>
                </a:cubicBezTo>
                <a:cubicBezTo>
                  <a:pt x="316" y="84"/>
                  <a:pt x="316" y="82"/>
                  <a:pt x="318" y="80"/>
                </a:cubicBezTo>
                <a:cubicBezTo>
                  <a:pt x="318" y="80"/>
                  <a:pt x="318" y="79"/>
                  <a:pt x="318" y="79"/>
                </a:cubicBezTo>
                <a:cubicBezTo>
                  <a:pt x="319" y="79"/>
                  <a:pt x="319" y="79"/>
                  <a:pt x="319" y="78"/>
                </a:cubicBezTo>
                <a:cubicBezTo>
                  <a:pt x="319" y="78"/>
                  <a:pt x="320" y="76"/>
                  <a:pt x="320" y="76"/>
                </a:cubicBezTo>
                <a:cubicBezTo>
                  <a:pt x="322" y="75"/>
                  <a:pt x="325" y="76"/>
                  <a:pt x="327" y="76"/>
                </a:cubicBezTo>
                <a:cubicBezTo>
                  <a:pt x="329" y="76"/>
                  <a:pt x="330" y="77"/>
                  <a:pt x="332" y="77"/>
                </a:cubicBezTo>
                <a:cubicBezTo>
                  <a:pt x="333" y="77"/>
                  <a:pt x="334" y="77"/>
                  <a:pt x="335" y="77"/>
                </a:cubicBezTo>
                <a:cubicBezTo>
                  <a:pt x="336" y="77"/>
                  <a:pt x="336" y="77"/>
                  <a:pt x="337" y="75"/>
                </a:cubicBezTo>
                <a:cubicBezTo>
                  <a:pt x="338" y="75"/>
                  <a:pt x="338" y="74"/>
                  <a:pt x="339" y="74"/>
                </a:cubicBezTo>
                <a:cubicBezTo>
                  <a:pt x="341" y="74"/>
                  <a:pt x="343" y="76"/>
                  <a:pt x="345" y="76"/>
                </a:cubicBezTo>
                <a:cubicBezTo>
                  <a:pt x="347" y="76"/>
                  <a:pt x="348" y="74"/>
                  <a:pt x="348" y="72"/>
                </a:cubicBezTo>
                <a:cubicBezTo>
                  <a:pt x="349" y="72"/>
                  <a:pt x="351" y="73"/>
                  <a:pt x="352" y="73"/>
                </a:cubicBezTo>
                <a:cubicBezTo>
                  <a:pt x="352" y="74"/>
                  <a:pt x="353" y="75"/>
                  <a:pt x="354" y="74"/>
                </a:cubicBezTo>
                <a:cubicBezTo>
                  <a:pt x="355" y="74"/>
                  <a:pt x="356" y="69"/>
                  <a:pt x="356" y="69"/>
                </a:cubicBezTo>
                <a:cubicBezTo>
                  <a:pt x="357" y="67"/>
                  <a:pt x="357" y="64"/>
                  <a:pt x="357" y="6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8280470" y="4686525"/>
            <a:ext cx="963072" cy="704382"/>
          </a:xfrm>
          <a:custGeom>
            <a:avLst/>
            <a:gdLst/>
            <a:ahLst/>
            <a:cxnLst>
              <a:cxn ang="0">
                <a:pos x="474" y="252"/>
              </a:cxn>
              <a:cxn ang="0">
                <a:pos x="437" y="239"/>
              </a:cxn>
              <a:cxn ang="0">
                <a:pos x="438" y="138"/>
              </a:cxn>
              <a:cxn ang="0">
                <a:pos x="412" y="87"/>
              </a:cxn>
              <a:cxn ang="0">
                <a:pos x="392" y="65"/>
              </a:cxn>
              <a:cxn ang="0">
                <a:pos x="379" y="32"/>
              </a:cxn>
              <a:cxn ang="0">
                <a:pos x="336" y="10"/>
              </a:cxn>
              <a:cxn ang="0">
                <a:pos x="295" y="30"/>
              </a:cxn>
              <a:cxn ang="0">
                <a:pos x="245" y="34"/>
              </a:cxn>
              <a:cxn ang="0">
                <a:pos x="212" y="27"/>
              </a:cxn>
              <a:cxn ang="0">
                <a:pos x="175" y="24"/>
              </a:cxn>
              <a:cxn ang="0">
                <a:pos x="145" y="27"/>
              </a:cxn>
              <a:cxn ang="0">
                <a:pos x="125" y="42"/>
              </a:cxn>
              <a:cxn ang="0">
                <a:pos x="107" y="53"/>
              </a:cxn>
              <a:cxn ang="0">
                <a:pos x="102" y="62"/>
              </a:cxn>
              <a:cxn ang="0">
                <a:pos x="94" y="76"/>
              </a:cxn>
              <a:cxn ang="0">
                <a:pos x="80" y="102"/>
              </a:cxn>
              <a:cxn ang="0">
                <a:pos x="73" y="123"/>
              </a:cxn>
              <a:cxn ang="0">
                <a:pos x="64" y="133"/>
              </a:cxn>
              <a:cxn ang="0">
                <a:pos x="54" y="149"/>
              </a:cxn>
              <a:cxn ang="0">
                <a:pos x="48" y="159"/>
              </a:cxn>
              <a:cxn ang="0">
                <a:pos x="34" y="165"/>
              </a:cxn>
              <a:cxn ang="0">
                <a:pos x="5" y="182"/>
              </a:cxn>
              <a:cxn ang="0">
                <a:pos x="19" y="199"/>
              </a:cxn>
              <a:cxn ang="0">
                <a:pos x="29" y="210"/>
              </a:cxn>
              <a:cxn ang="0">
                <a:pos x="31" y="231"/>
              </a:cxn>
              <a:cxn ang="0">
                <a:pos x="61" y="246"/>
              </a:cxn>
              <a:cxn ang="0">
                <a:pos x="61" y="260"/>
              </a:cxn>
              <a:cxn ang="0">
                <a:pos x="65" y="273"/>
              </a:cxn>
              <a:cxn ang="0">
                <a:pos x="61" y="285"/>
              </a:cxn>
              <a:cxn ang="0">
                <a:pos x="71" y="292"/>
              </a:cxn>
              <a:cxn ang="0">
                <a:pos x="94" y="305"/>
              </a:cxn>
              <a:cxn ang="0">
                <a:pos x="107" y="299"/>
              </a:cxn>
              <a:cxn ang="0">
                <a:pos x="122" y="309"/>
              </a:cxn>
              <a:cxn ang="0">
                <a:pos x="119" y="318"/>
              </a:cxn>
              <a:cxn ang="0">
                <a:pos x="132" y="335"/>
              </a:cxn>
              <a:cxn ang="0">
                <a:pos x="138" y="365"/>
              </a:cxn>
              <a:cxn ang="0">
                <a:pos x="185" y="369"/>
              </a:cxn>
              <a:cxn ang="0">
                <a:pos x="221" y="378"/>
              </a:cxn>
              <a:cxn ang="0">
                <a:pos x="263" y="378"/>
              </a:cxn>
              <a:cxn ang="0">
                <a:pos x="290" y="381"/>
              </a:cxn>
              <a:cxn ang="0">
                <a:pos x="308" y="364"/>
              </a:cxn>
              <a:cxn ang="0">
                <a:pos x="344" y="350"/>
              </a:cxn>
              <a:cxn ang="0">
                <a:pos x="382" y="347"/>
              </a:cxn>
              <a:cxn ang="0">
                <a:pos x="399" y="355"/>
              </a:cxn>
              <a:cxn ang="0">
                <a:pos x="414" y="360"/>
              </a:cxn>
              <a:cxn ang="0">
                <a:pos x="426" y="368"/>
              </a:cxn>
              <a:cxn ang="0">
                <a:pos x="446" y="379"/>
              </a:cxn>
              <a:cxn ang="0">
                <a:pos x="458" y="366"/>
              </a:cxn>
              <a:cxn ang="0">
                <a:pos x="468" y="316"/>
              </a:cxn>
              <a:cxn ang="0">
                <a:pos x="476" y="294"/>
              </a:cxn>
              <a:cxn ang="0">
                <a:pos x="491" y="289"/>
              </a:cxn>
              <a:cxn ang="0">
                <a:pos x="518" y="280"/>
              </a:cxn>
            </a:cxnLst>
            <a:rect l="0" t="0" r="r" b="b"/>
            <a:pathLst>
              <a:path w="525" h="384">
                <a:moveTo>
                  <a:pt x="525" y="255"/>
                </a:moveTo>
                <a:cubicBezTo>
                  <a:pt x="525" y="252"/>
                  <a:pt x="515" y="249"/>
                  <a:pt x="512" y="247"/>
                </a:cubicBezTo>
                <a:cubicBezTo>
                  <a:pt x="507" y="244"/>
                  <a:pt x="503" y="241"/>
                  <a:pt x="496" y="243"/>
                </a:cubicBezTo>
                <a:cubicBezTo>
                  <a:pt x="493" y="243"/>
                  <a:pt x="493" y="244"/>
                  <a:pt x="491" y="246"/>
                </a:cubicBezTo>
                <a:cubicBezTo>
                  <a:pt x="490" y="247"/>
                  <a:pt x="487" y="249"/>
                  <a:pt x="483" y="250"/>
                </a:cubicBezTo>
                <a:cubicBezTo>
                  <a:pt x="478" y="252"/>
                  <a:pt x="476" y="252"/>
                  <a:pt x="474" y="252"/>
                </a:cubicBezTo>
                <a:cubicBezTo>
                  <a:pt x="472" y="252"/>
                  <a:pt x="470" y="251"/>
                  <a:pt x="468" y="252"/>
                </a:cubicBezTo>
                <a:cubicBezTo>
                  <a:pt x="467" y="252"/>
                  <a:pt x="467" y="255"/>
                  <a:pt x="466" y="256"/>
                </a:cubicBezTo>
                <a:cubicBezTo>
                  <a:pt x="463" y="259"/>
                  <a:pt x="462" y="257"/>
                  <a:pt x="459" y="256"/>
                </a:cubicBezTo>
                <a:cubicBezTo>
                  <a:pt x="457" y="254"/>
                  <a:pt x="455" y="253"/>
                  <a:pt x="453" y="252"/>
                </a:cubicBezTo>
                <a:cubicBezTo>
                  <a:pt x="451" y="252"/>
                  <a:pt x="445" y="249"/>
                  <a:pt x="443" y="248"/>
                </a:cubicBezTo>
                <a:cubicBezTo>
                  <a:pt x="443" y="247"/>
                  <a:pt x="438" y="239"/>
                  <a:pt x="437" y="239"/>
                </a:cubicBezTo>
                <a:cubicBezTo>
                  <a:pt x="433" y="234"/>
                  <a:pt x="428" y="230"/>
                  <a:pt x="432" y="223"/>
                </a:cubicBezTo>
                <a:cubicBezTo>
                  <a:pt x="433" y="219"/>
                  <a:pt x="433" y="211"/>
                  <a:pt x="431" y="208"/>
                </a:cubicBezTo>
                <a:cubicBezTo>
                  <a:pt x="429" y="204"/>
                  <a:pt x="430" y="191"/>
                  <a:pt x="430" y="185"/>
                </a:cubicBezTo>
                <a:cubicBezTo>
                  <a:pt x="431" y="175"/>
                  <a:pt x="433" y="171"/>
                  <a:pt x="437" y="161"/>
                </a:cubicBezTo>
                <a:cubicBezTo>
                  <a:pt x="438" y="159"/>
                  <a:pt x="439" y="151"/>
                  <a:pt x="437" y="148"/>
                </a:cubicBezTo>
                <a:cubicBezTo>
                  <a:pt x="436" y="146"/>
                  <a:pt x="438" y="141"/>
                  <a:pt x="438" y="138"/>
                </a:cubicBezTo>
                <a:cubicBezTo>
                  <a:pt x="438" y="136"/>
                  <a:pt x="434" y="130"/>
                  <a:pt x="434" y="128"/>
                </a:cubicBezTo>
                <a:cubicBezTo>
                  <a:pt x="432" y="125"/>
                  <a:pt x="434" y="121"/>
                  <a:pt x="431" y="121"/>
                </a:cubicBezTo>
                <a:cubicBezTo>
                  <a:pt x="427" y="121"/>
                  <a:pt x="424" y="119"/>
                  <a:pt x="422" y="115"/>
                </a:cubicBezTo>
                <a:cubicBezTo>
                  <a:pt x="420" y="112"/>
                  <a:pt x="421" y="109"/>
                  <a:pt x="421" y="106"/>
                </a:cubicBezTo>
                <a:cubicBezTo>
                  <a:pt x="420" y="101"/>
                  <a:pt x="419" y="96"/>
                  <a:pt x="416" y="92"/>
                </a:cubicBezTo>
                <a:cubicBezTo>
                  <a:pt x="414" y="91"/>
                  <a:pt x="414" y="90"/>
                  <a:pt x="412" y="87"/>
                </a:cubicBezTo>
                <a:cubicBezTo>
                  <a:pt x="411" y="86"/>
                  <a:pt x="409" y="85"/>
                  <a:pt x="408" y="84"/>
                </a:cubicBezTo>
                <a:cubicBezTo>
                  <a:pt x="407" y="83"/>
                  <a:pt x="406" y="81"/>
                  <a:pt x="405" y="79"/>
                </a:cubicBezTo>
                <a:cubicBezTo>
                  <a:pt x="403" y="77"/>
                  <a:pt x="403" y="73"/>
                  <a:pt x="401" y="72"/>
                </a:cubicBezTo>
                <a:cubicBezTo>
                  <a:pt x="399" y="70"/>
                  <a:pt x="396" y="70"/>
                  <a:pt x="394" y="68"/>
                </a:cubicBezTo>
                <a:cubicBezTo>
                  <a:pt x="394" y="68"/>
                  <a:pt x="395" y="67"/>
                  <a:pt x="394" y="67"/>
                </a:cubicBezTo>
                <a:cubicBezTo>
                  <a:pt x="394" y="66"/>
                  <a:pt x="393" y="66"/>
                  <a:pt x="392" y="65"/>
                </a:cubicBezTo>
                <a:cubicBezTo>
                  <a:pt x="391" y="65"/>
                  <a:pt x="392" y="64"/>
                  <a:pt x="391" y="63"/>
                </a:cubicBezTo>
                <a:cubicBezTo>
                  <a:pt x="391" y="62"/>
                  <a:pt x="390" y="62"/>
                  <a:pt x="390" y="60"/>
                </a:cubicBezTo>
                <a:cubicBezTo>
                  <a:pt x="389" y="59"/>
                  <a:pt x="390" y="58"/>
                  <a:pt x="390" y="57"/>
                </a:cubicBezTo>
                <a:cubicBezTo>
                  <a:pt x="390" y="53"/>
                  <a:pt x="390" y="49"/>
                  <a:pt x="388" y="46"/>
                </a:cubicBezTo>
                <a:cubicBezTo>
                  <a:pt x="386" y="42"/>
                  <a:pt x="383" y="40"/>
                  <a:pt x="381" y="37"/>
                </a:cubicBezTo>
                <a:cubicBezTo>
                  <a:pt x="380" y="36"/>
                  <a:pt x="380" y="34"/>
                  <a:pt x="379" y="32"/>
                </a:cubicBezTo>
                <a:cubicBezTo>
                  <a:pt x="378" y="27"/>
                  <a:pt x="374" y="26"/>
                  <a:pt x="372" y="22"/>
                </a:cubicBezTo>
                <a:cubicBezTo>
                  <a:pt x="369" y="19"/>
                  <a:pt x="367" y="17"/>
                  <a:pt x="365" y="14"/>
                </a:cubicBezTo>
                <a:cubicBezTo>
                  <a:pt x="362" y="10"/>
                  <a:pt x="361" y="4"/>
                  <a:pt x="357" y="2"/>
                </a:cubicBezTo>
                <a:cubicBezTo>
                  <a:pt x="353" y="0"/>
                  <a:pt x="348" y="5"/>
                  <a:pt x="344" y="6"/>
                </a:cubicBezTo>
                <a:cubicBezTo>
                  <a:pt x="344" y="6"/>
                  <a:pt x="344" y="6"/>
                  <a:pt x="344" y="6"/>
                </a:cubicBezTo>
                <a:cubicBezTo>
                  <a:pt x="341" y="7"/>
                  <a:pt x="339" y="8"/>
                  <a:pt x="336" y="10"/>
                </a:cubicBezTo>
                <a:cubicBezTo>
                  <a:pt x="333" y="11"/>
                  <a:pt x="329" y="13"/>
                  <a:pt x="328" y="16"/>
                </a:cubicBezTo>
                <a:cubicBezTo>
                  <a:pt x="326" y="18"/>
                  <a:pt x="326" y="21"/>
                  <a:pt x="324" y="23"/>
                </a:cubicBezTo>
                <a:cubicBezTo>
                  <a:pt x="322" y="26"/>
                  <a:pt x="321" y="25"/>
                  <a:pt x="317" y="25"/>
                </a:cubicBezTo>
                <a:cubicBezTo>
                  <a:pt x="313" y="25"/>
                  <a:pt x="308" y="27"/>
                  <a:pt x="303" y="27"/>
                </a:cubicBezTo>
                <a:cubicBezTo>
                  <a:pt x="301" y="27"/>
                  <a:pt x="298" y="28"/>
                  <a:pt x="296" y="29"/>
                </a:cubicBezTo>
                <a:cubicBezTo>
                  <a:pt x="296" y="29"/>
                  <a:pt x="296" y="30"/>
                  <a:pt x="295" y="30"/>
                </a:cubicBezTo>
                <a:cubicBezTo>
                  <a:pt x="295" y="30"/>
                  <a:pt x="293" y="30"/>
                  <a:pt x="293" y="30"/>
                </a:cubicBezTo>
                <a:cubicBezTo>
                  <a:pt x="287" y="30"/>
                  <a:pt x="281" y="30"/>
                  <a:pt x="276" y="30"/>
                </a:cubicBezTo>
                <a:cubicBezTo>
                  <a:pt x="272" y="30"/>
                  <a:pt x="271" y="32"/>
                  <a:pt x="269" y="35"/>
                </a:cubicBezTo>
                <a:cubicBezTo>
                  <a:pt x="268" y="37"/>
                  <a:pt x="267" y="41"/>
                  <a:pt x="264" y="42"/>
                </a:cubicBezTo>
                <a:cubicBezTo>
                  <a:pt x="259" y="44"/>
                  <a:pt x="253" y="42"/>
                  <a:pt x="249" y="39"/>
                </a:cubicBezTo>
                <a:cubicBezTo>
                  <a:pt x="247" y="37"/>
                  <a:pt x="246" y="35"/>
                  <a:pt x="245" y="34"/>
                </a:cubicBezTo>
                <a:cubicBezTo>
                  <a:pt x="244" y="33"/>
                  <a:pt x="242" y="32"/>
                  <a:pt x="241" y="31"/>
                </a:cubicBezTo>
                <a:cubicBezTo>
                  <a:pt x="240" y="30"/>
                  <a:pt x="241" y="29"/>
                  <a:pt x="238" y="29"/>
                </a:cubicBezTo>
                <a:cubicBezTo>
                  <a:pt x="239" y="25"/>
                  <a:pt x="229" y="29"/>
                  <a:pt x="228" y="29"/>
                </a:cubicBezTo>
                <a:cubicBezTo>
                  <a:pt x="223" y="31"/>
                  <a:pt x="220" y="31"/>
                  <a:pt x="216" y="29"/>
                </a:cubicBezTo>
                <a:cubicBezTo>
                  <a:pt x="215" y="29"/>
                  <a:pt x="214" y="29"/>
                  <a:pt x="214" y="29"/>
                </a:cubicBezTo>
                <a:cubicBezTo>
                  <a:pt x="213" y="29"/>
                  <a:pt x="213" y="28"/>
                  <a:pt x="212" y="27"/>
                </a:cubicBezTo>
                <a:cubicBezTo>
                  <a:pt x="210" y="26"/>
                  <a:pt x="205" y="26"/>
                  <a:pt x="203" y="26"/>
                </a:cubicBezTo>
                <a:cubicBezTo>
                  <a:pt x="201" y="26"/>
                  <a:pt x="199" y="26"/>
                  <a:pt x="197" y="26"/>
                </a:cubicBezTo>
                <a:cubicBezTo>
                  <a:pt x="195" y="26"/>
                  <a:pt x="195" y="27"/>
                  <a:pt x="194" y="29"/>
                </a:cubicBezTo>
                <a:cubicBezTo>
                  <a:pt x="194" y="28"/>
                  <a:pt x="192" y="24"/>
                  <a:pt x="191" y="24"/>
                </a:cubicBezTo>
                <a:cubicBezTo>
                  <a:pt x="189" y="22"/>
                  <a:pt x="187" y="23"/>
                  <a:pt x="186" y="23"/>
                </a:cubicBezTo>
                <a:cubicBezTo>
                  <a:pt x="182" y="23"/>
                  <a:pt x="179" y="24"/>
                  <a:pt x="175" y="24"/>
                </a:cubicBezTo>
                <a:cubicBezTo>
                  <a:pt x="171" y="23"/>
                  <a:pt x="172" y="21"/>
                  <a:pt x="170" y="18"/>
                </a:cubicBezTo>
                <a:cubicBezTo>
                  <a:pt x="168" y="16"/>
                  <a:pt x="165" y="15"/>
                  <a:pt x="162" y="17"/>
                </a:cubicBezTo>
                <a:cubicBezTo>
                  <a:pt x="160" y="18"/>
                  <a:pt x="159" y="19"/>
                  <a:pt x="158" y="20"/>
                </a:cubicBezTo>
                <a:cubicBezTo>
                  <a:pt x="157" y="21"/>
                  <a:pt x="156" y="22"/>
                  <a:pt x="155" y="23"/>
                </a:cubicBezTo>
                <a:cubicBezTo>
                  <a:pt x="152" y="24"/>
                  <a:pt x="148" y="22"/>
                  <a:pt x="145" y="23"/>
                </a:cubicBezTo>
                <a:cubicBezTo>
                  <a:pt x="145" y="24"/>
                  <a:pt x="145" y="25"/>
                  <a:pt x="145" y="27"/>
                </a:cubicBezTo>
                <a:cubicBezTo>
                  <a:pt x="143" y="27"/>
                  <a:pt x="142" y="28"/>
                  <a:pt x="142" y="30"/>
                </a:cubicBezTo>
                <a:cubicBezTo>
                  <a:pt x="141" y="31"/>
                  <a:pt x="142" y="32"/>
                  <a:pt x="141" y="33"/>
                </a:cubicBezTo>
                <a:cubicBezTo>
                  <a:pt x="141" y="33"/>
                  <a:pt x="140" y="34"/>
                  <a:pt x="140" y="35"/>
                </a:cubicBezTo>
                <a:cubicBezTo>
                  <a:pt x="138" y="35"/>
                  <a:pt x="135" y="37"/>
                  <a:pt x="133" y="39"/>
                </a:cubicBezTo>
                <a:cubicBezTo>
                  <a:pt x="133" y="40"/>
                  <a:pt x="133" y="41"/>
                  <a:pt x="132" y="42"/>
                </a:cubicBezTo>
                <a:cubicBezTo>
                  <a:pt x="130" y="43"/>
                  <a:pt x="127" y="42"/>
                  <a:pt x="125" y="42"/>
                </a:cubicBezTo>
                <a:cubicBezTo>
                  <a:pt x="124" y="42"/>
                  <a:pt x="124" y="43"/>
                  <a:pt x="122" y="43"/>
                </a:cubicBezTo>
                <a:cubicBezTo>
                  <a:pt x="121" y="43"/>
                  <a:pt x="120" y="43"/>
                  <a:pt x="119" y="45"/>
                </a:cubicBezTo>
                <a:cubicBezTo>
                  <a:pt x="118" y="46"/>
                  <a:pt x="118" y="47"/>
                  <a:pt x="116" y="48"/>
                </a:cubicBezTo>
                <a:cubicBezTo>
                  <a:pt x="115" y="48"/>
                  <a:pt x="113" y="48"/>
                  <a:pt x="112" y="48"/>
                </a:cubicBezTo>
                <a:cubicBezTo>
                  <a:pt x="110" y="48"/>
                  <a:pt x="110" y="48"/>
                  <a:pt x="109" y="50"/>
                </a:cubicBezTo>
                <a:cubicBezTo>
                  <a:pt x="108" y="51"/>
                  <a:pt x="108" y="52"/>
                  <a:pt x="107" y="53"/>
                </a:cubicBezTo>
                <a:cubicBezTo>
                  <a:pt x="106" y="53"/>
                  <a:pt x="106" y="54"/>
                  <a:pt x="106" y="55"/>
                </a:cubicBezTo>
                <a:cubicBezTo>
                  <a:pt x="105" y="55"/>
                  <a:pt x="105" y="55"/>
                  <a:pt x="104" y="56"/>
                </a:cubicBezTo>
                <a:cubicBezTo>
                  <a:pt x="104" y="57"/>
                  <a:pt x="105" y="58"/>
                  <a:pt x="104" y="59"/>
                </a:cubicBezTo>
                <a:cubicBezTo>
                  <a:pt x="104" y="59"/>
                  <a:pt x="103" y="60"/>
                  <a:pt x="103" y="60"/>
                </a:cubicBezTo>
                <a:cubicBezTo>
                  <a:pt x="103" y="60"/>
                  <a:pt x="102" y="61"/>
                  <a:pt x="102" y="61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102" y="62"/>
                  <a:pt x="101" y="63"/>
                  <a:pt x="101" y="63"/>
                </a:cubicBezTo>
                <a:cubicBezTo>
                  <a:pt x="100" y="64"/>
                  <a:pt x="100" y="65"/>
                  <a:pt x="99" y="66"/>
                </a:cubicBezTo>
                <a:cubicBezTo>
                  <a:pt x="99" y="66"/>
                  <a:pt x="99" y="67"/>
                  <a:pt x="99" y="67"/>
                </a:cubicBezTo>
                <a:cubicBezTo>
                  <a:pt x="99" y="69"/>
                  <a:pt x="99" y="70"/>
                  <a:pt x="98" y="71"/>
                </a:cubicBezTo>
                <a:cubicBezTo>
                  <a:pt x="98" y="73"/>
                  <a:pt x="98" y="74"/>
                  <a:pt x="98" y="75"/>
                </a:cubicBezTo>
                <a:cubicBezTo>
                  <a:pt x="97" y="76"/>
                  <a:pt x="95" y="76"/>
                  <a:pt x="94" y="76"/>
                </a:cubicBezTo>
                <a:cubicBezTo>
                  <a:pt x="92" y="77"/>
                  <a:pt x="91" y="79"/>
                  <a:pt x="90" y="81"/>
                </a:cubicBezTo>
                <a:cubicBezTo>
                  <a:pt x="89" y="82"/>
                  <a:pt x="89" y="83"/>
                  <a:pt x="89" y="84"/>
                </a:cubicBezTo>
                <a:cubicBezTo>
                  <a:pt x="88" y="86"/>
                  <a:pt x="89" y="87"/>
                  <a:pt x="88" y="89"/>
                </a:cubicBezTo>
                <a:cubicBezTo>
                  <a:pt x="88" y="91"/>
                  <a:pt x="86" y="94"/>
                  <a:pt x="84" y="96"/>
                </a:cubicBezTo>
                <a:cubicBezTo>
                  <a:pt x="83" y="96"/>
                  <a:pt x="81" y="97"/>
                  <a:pt x="81" y="98"/>
                </a:cubicBezTo>
                <a:cubicBezTo>
                  <a:pt x="80" y="99"/>
                  <a:pt x="80" y="101"/>
                  <a:pt x="80" y="102"/>
                </a:cubicBezTo>
                <a:cubicBezTo>
                  <a:pt x="79" y="103"/>
                  <a:pt x="79" y="104"/>
                  <a:pt x="78" y="105"/>
                </a:cubicBezTo>
                <a:cubicBezTo>
                  <a:pt x="77" y="106"/>
                  <a:pt x="77" y="107"/>
                  <a:pt x="77" y="108"/>
                </a:cubicBezTo>
                <a:cubicBezTo>
                  <a:pt x="76" y="109"/>
                  <a:pt x="76" y="109"/>
                  <a:pt x="75" y="109"/>
                </a:cubicBezTo>
                <a:cubicBezTo>
                  <a:pt x="75" y="110"/>
                  <a:pt x="75" y="112"/>
                  <a:pt x="75" y="113"/>
                </a:cubicBezTo>
                <a:cubicBezTo>
                  <a:pt x="75" y="115"/>
                  <a:pt x="74" y="117"/>
                  <a:pt x="74" y="118"/>
                </a:cubicBezTo>
                <a:cubicBezTo>
                  <a:pt x="74" y="120"/>
                  <a:pt x="74" y="122"/>
                  <a:pt x="73" y="123"/>
                </a:cubicBezTo>
                <a:cubicBezTo>
                  <a:pt x="72" y="125"/>
                  <a:pt x="71" y="126"/>
                  <a:pt x="70" y="126"/>
                </a:cubicBezTo>
                <a:cubicBezTo>
                  <a:pt x="70" y="127"/>
                  <a:pt x="70" y="127"/>
                  <a:pt x="69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67" y="128"/>
                  <a:pt x="67" y="128"/>
                  <a:pt x="67" y="129"/>
                </a:cubicBezTo>
                <a:cubicBezTo>
                  <a:pt x="66" y="129"/>
                  <a:pt x="66" y="132"/>
                  <a:pt x="64" y="132"/>
                </a:cubicBezTo>
                <a:cubicBezTo>
                  <a:pt x="64" y="132"/>
                  <a:pt x="64" y="132"/>
                  <a:pt x="64" y="133"/>
                </a:cubicBezTo>
                <a:cubicBezTo>
                  <a:pt x="62" y="133"/>
                  <a:pt x="63" y="134"/>
                  <a:pt x="62" y="135"/>
                </a:cubicBezTo>
                <a:cubicBezTo>
                  <a:pt x="61" y="136"/>
                  <a:pt x="60" y="136"/>
                  <a:pt x="59" y="137"/>
                </a:cubicBezTo>
                <a:cubicBezTo>
                  <a:pt x="59" y="138"/>
                  <a:pt x="59" y="139"/>
                  <a:pt x="59" y="139"/>
                </a:cubicBezTo>
                <a:cubicBezTo>
                  <a:pt x="59" y="140"/>
                  <a:pt x="58" y="140"/>
                  <a:pt x="58" y="141"/>
                </a:cubicBezTo>
                <a:cubicBezTo>
                  <a:pt x="57" y="142"/>
                  <a:pt x="56" y="143"/>
                  <a:pt x="55" y="145"/>
                </a:cubicBezTo>
                <a:cubicBezTo>
                  <a:pt x="55" y="146"/>
                  <a:pt x="54" y="148"/>
                  <a:pt x="54" y="149"/>
                </a:cubicBezTo>
                <a:cubicBezTo>
                  <a:pt x="54" y="149"/>
                  <a:pt x="55" y="150"/>
                  <a:pt x="54" y="151"/>
                </a:cubicBezTo>
                <a:cubicBezTo>
                  <a:pt x="54" y="151"/>
                  <a:pt x="53" y="151"/>
                  <a:pt x="53" y="152"/>
                </a:cubicBezTo>
                <a:cubicBezTo>
                  <a:pt x="53" y="152"/>
                  <a:pt x="53" y="153"/>
                  <a:pt x="52" y="154"/>
                </a:cubicBezTo>
                <a:cubicBezTo>
                  <a:pt x="52" y="154"/>
                  <a:pt x="51" y="155"/>
                  <a:pt x="51" y="155"/>
                </a:cubicBezTo>
                <a:cubicBezTo>
                  <a:pt x="50" y="156"/>
                  <a:pt x="50" y="157"/>
                  <a:pt x="49" y="158"/>
                </a:cubicBezTo>
                <a:cubicBezTo>
                  <a:pt x="49" y="159"/>
                  <a:pt x="48" y="159"/>
                  <a:pt x="48" y="159"/>
                </a:cubicBezTo>
                <a:cubicBezTo>
                  <a:pt x="48" y="158"/>
                  <a:pt x="47" y="161"/>
                  <a:pt x="47" y="161"/>
                </a:cubicBezTo>
                <a:cubicBezTo>
                  <a:pt x="46" y="161"/>
                  <a:pt x="46" y="162"/>
                  <a:pt x="46" y="162"/>
                </a:cubicBezTo>
                <a:cubicBezTo>
                  <a:pt x="46" y="162"/>
                  <a:pt x="45" y="163"/>
                  <a:pt x="46" y="163"/>
                </a:cubicBezTo>
                <a:cubicBezTo>
                  <a:pt x="45" y="164"/>
                  <a:pt x="45" y="165"/>
                  <a:pt x="43" y="166"/>
                </a:cubicBezTo>
                <a:cubicBezTo>
                  <a:pt x="42" y="166"/>
                  <a:pt x="40" y="166"/>
                  <a:pt x="38" y="166"/>
                </a:cubicBezTo>
                <a:cubicBezTo>
                  <a:pt x="37" y="166"/>
                  <a:pt x="36" y="166"/>
                  <a:pt x="34" y="165"/>
                </a:cubicBezTo>
                <a:cubicBezTo>
                  <a:pt x="33" y="164"/>
                  <a:pt x="32" y="164"/>
                  <a:pt x="31" y="164"/>
                </a:cubicBezTo>
                <a:cubicBezTo>
                  <a:pt x="28" y="164"/>
                  <a:pt x="27" y="167"/>
                  <a:pt x="26" y="168"/>
                </a:cubicBezTo>
                <a:cubicBezTo>
                  <a:pt x="22" y="177"/>
                  <a:pt x="12" y="171"/>
                  <a:pt x="5" y="172"/>
                </a:cubicBezTo>
                <a:cubicBezTo>
                  <a:pt x="4" y="172"/>
                  <a:pt x="4" y="173"/>
                  <a:pt x="2" y="173"/>
                </a:cubicBezTo>
                <a:cubicBezTo>
                  <a:pt x="2" y="173"/>
                  <a:pt x="1" y="173"/>
                  <a:pt x="0" y="173"/>
                </a:cubicBezTo>
                <a:cubicBezTo>
                  <a:pt x="5" y="182"/>
                  <a:pt x="5" y="182"/>
                  <a:pt x="5" y="182"/>
                </a:cubicBezTo>
                <a:cubicBezTo>
                  <a:pt x="5" y="184"/>
                  <a:pt x="4" y="186"/>
                  <a:pt x="6" y="188"/>
                </a:cubicBezTo>
                <a:cubicBezTo>
                  <a:pt x="6" y="189"/>
                  <a:pt x="7" y="189"/>
                  <a:pt x="8" y="189"/>
                </a:cubicBezTo>
                <a:cubicBezTo>
                  <a:pt x="10" y="190"/>
                  <a:pt x="13" y="190"/>
                  <a:pt x="14" y="193"/>
                </a:cubicBezTo>
                <a:cubicBezTo>
                  <a:pt x="14" y="195"/>
                  <a:pt x="14" y="194"/>
                  <a:pt x="16" y="195"/>
                </a:cubicBezTo>
                <a:cubicBezTo>
                  <a:pt x="17" y="195"/>
                  <a:pt x="18" y="196"/>
                  <a:pt x="18" y="197"/>
                </a:cubicBezTo>
                <a:cubicBezTo>
                  <a:pt x="19" y="198"/>
                  <a:pt x="18" y="198"/>
                  <a:pt x="19" y="199"/>
                </a:cubicBezTo>
                <a:cubicBezTo>
                  <a:pt x="19" y="199"/>
                  <a:pt x="20" y="200"/>
                  <a:pt x="20" y="200"/>
                </a:cubicBezTo>
                <a:cubicBezTo>
                  <a:pt x="20" y="201"/>
                  <a:pt x="21" y="203"/>
                  <a:pt x="22" y="203"/>
                </a:cubicBezTo>
                <a:cubicBezTo>
                  <a:pt x="23" y="203"/>
                  <a:pt x="23" y="202"/>
                  <a:pt x="24" y="202"/>
                </a:cubicBezTo>
                <a:cubicBezTo>
                  <a:pt x="24" y="201"/>
                  <a:pt x="25" y="202"/>
                  <a:pt x="26" y="202"/>
                </a:cubicBezTo>
                <a:cubicBezTo>
                  <a:pt x="27" y="202"/>
                  <a:pt x="28" y="202"/>
                  <a:pt x="29" y="203"/>
                </a:cubicBezTo>
                <a:cubicBezTo>
                  <a:pt x="30" y="205"/>
                  <a:pt x="29" y="208"/>
                  <a:pt x="29" y="210"/>
                </a:cubicBezTo>
                <a:cubicBezTo>
                  <a:pt x="29" y="211"/>
                  <a:pt x="29" y="213"/>
                  <a:pt x="29" y="214"/>
                </a:cubicBezTo>
                <a:cubicBezTo>
                  <a:pt x="29" y="215"/>
                  <a:pt x="28" y="215"/>
                  <a:pt x="28" y="216"/>
                </a:cubicBezTo>
                <a:cubicBezTo>
                  <a:pt x="27" y="218"/>
                  <a:pt x="28" y="222"/>
                  <a:pt x="30" y="222"/>
                </a:cubicBezTo>
                <a:cubicBezTo>
                  <a:pt x="31" y="223"/>
                  <a:pt x="28" y="225"/>
                  <a:pt x="27" y="226"/>
                </a:cubicBezTo>
                <a:cubicBezTo>
                  <a:pt x="27" y="227"/>
                  <a:pt x="27" y="228"/>
                  <a:pt x="28" y="229"/>
                </a:cubicBezTo>
                <a:cubicBezTo>
                  <a:pt x="28" y="231"/>
                  <a:pt x="29" y="231"/>
                  <a:pt x="31" y="231"/>
                </a:cubicBezTo>
                <a:cubicBezTo>
                  <a:pt x="34" y="232"/>
                  <a:pt x="34" y="232"/>
                  <a:pt x="34" y="235"/>
                </a:cubicBezTo>
                <a:cubicBezTo>
                  <a:pt x="34" y="236"/>
                  <a:pt x="34" y="237"/>
                  <a:pt x="34" y="238"/>
                </a:cubicBezTo>
                <a:cubicBezTo>
                  <a:pt x="35" y="239"/>
                  <a:pt x="36" y="240"/>
                  <a:pt x="38" y="241"/>
                </a:cubicBezTo>
                <a:cubicBezTo>
                  <a:pt x="44" y="243"/>
                  <a:pt x="50" y="243"/>
                  <a:pt x="57" y="243"/>
                </a:cubicBezTo>
                <a:cubicBezTo>
                  <a:pt x="58" y="243"/>
                  <a:pt x="59" y="243"/>
                  <a:pt x="60" y="244"/>
                </a:cubicBezTo>
                <a:cubicBezTo>
                  <a:pt x="61" y="245"/>
                  <a:pt x="61" y="245"/>
                  <a:pt x="61" y="246"/>
                </a:cubicBezTo>
                <a:cubicBezTo>
                  <a:pt x="62" y="246"/>
                  <a:pt x="63" y="246"/>
                  <a:pt x="63" y="247"/>
                </a:cubicBezTo>
                <a:cubicBezTo>
                  <a:pt x="64" y="248"/>
                  <a:pt x="63" y="248"/>
                  <a:pt x="62" y="249"/>
                </a:cubicBezTo>
                <a:cubicBezTo>
                  <a:pt x="62" y="250"/>
                  <a:pt x="62" y="251"/>
                  <a:pt x="63" y="252"/>
                </a:cubicBezTo>
                <a:cubicBezTo>
                  <a:pt x="64" y="253"/>
                  <a:pt x="65" y="253"/>
                  <a:pt x="65" y="254"/>
                </a:cubicBezTo>
                <a:cubicBezTo>
                  <a:pt x="65" y="255"/>
                  <a:pt x="64" y="256"/>
                  <a:pt x="63" y="257"/>
                </a:cubicBezTo>
                <a:cubicBezTo>
                  <a:pt x="62" y="258"/>
                  <a:pt x="61" y="258"/>
                  <a:pt x="61" y="260"/>
                </a:cubicBezTo>
                <a:cubicBezTo>
                  <a:pt x="61" y="260"/>
                  <a:pt x="61" y="261"/>
                  <a:pt x="60" y="261"/>
                </a:cubicBezTo>
                <a:cubicBezTo>
                  <a:pt x="60" y="262"/>
                  <a:pt x="60" y="262"/>
                  <a:pt x="60" y="262"/>
                </a:cubicBezTo>
                <a:cubicBezTo>
                  <a:pt x="59" y="263"/>
                  <a:pt x="58" y="263"/>
                  <a:pt x="58" y="264"/>
                </a:cubicBezTo>
                <a:cubicBezTo>
                  <a:pt x="57" y="265"/>
                  <a:pt x="58" y="268"/>
                  <a:pt x="59" y="269"/>
                </a:cubicBezTo>
                <a:cubicBezTo>
                  <a:pt x="60" y="270"/>
                  <a:pt x="62" y="270"/>
                  <a:pt x="63" y="271"/>
                </a:cubicBezTo>
                <a:cubicBezTo>
                  <a:pt x="63" y="271"/>
                  <a:pt x="64" y="272"/>
                  <a:pt x="65" y="273"/>
                </a:cubicBezTo>
                <a:cubicBezTo>
                  <a:pt x="66" y="274"/>
                  <a:pt x="67" y="277"/>
                  <a:pt x="65" y="278"/>
                </a:cubicBezTo>
                <a:cubicBezTo>
                  <a:pt x="64" y="278"/>
                  <a:pt x="62" y="277"/>
                  <a:pt x="60" y="278"/>
                </a:cubicBezTo>
                <a:cubicBezTo>
                  <a:pt x="59" y="278"/>
                  <a:pt x="59" y="279"/>
                  <a:pt x="58" y="280"/>
                </a:cubicBezTo>
                <a:cubicBezTo>
                  <a:pt x="57" y="281"/>
                  <a:pt x="56" y="281"/>
                  <a:pt x="57" y="282"/>
                </a:cubicBezTo>
                <a:cubicBezTo>
                  <a:pt x="57" y="283"/>
                  <a:pt x="57" y="284"/>
                  <a:pt x="58" y="285"/>
                </a:cubicBezTo>
                <a:cubicBezTo>
                  <a:pt x="59" y="285"/>
                  <a:pt x="60" y="285"/>
                  <a:pt x="61" y="285"/>
                </a:cubicBezTo>
                <a:cubicBezTo>
                  <a:pt x="62" y="285"/>
                  <a:pt x="65" y="285"/>
                  <a:pt x="65" y="285"/>
                </a:cubicBezTo>
                <a:cubicBezTo>
                  <a:pt x="66" y="286"/>
                  <a:pt x="66" y="286"/>
                  <a:pt x="66" y="287"/>
                </a:cubicBezTo>
                <a:cubicBezTo>
                  <a:pt x="66" y="287"/>
                  <a:pt x="67" y="288"/>
                  <a:pt x="67" y="288"/>
                </a:cubicBezTo>
                <a:cubicBezTo>
                  <a:pt x="67" y="289"/>
                  <a:pt x="67" y="289"/>
                  <a:pt x="67" y="290"/>
                </a:cubicBezTo>
                <a:cubicBezTo>
                  <a:pt x="68" y="291"/>
                  <a:pt x="69" y="291"/>
                  <a:pt x="70" y="292"/>
                </a:cubicBezTo>
                <a:cubicBezTo>
                  <a:pt x="70" y="292"/>
                  <a:pt x="71" y="292"/>
                  <a:pt x="71" y="292"/>
                </a:cubicBezTo>
                <a:cubicBezTo>
                  <a:pt x="71" y="292"/>
                  <a:pt x="71" y="292"/>
                  <a:pt x="71" y="292"/>
                </a:cubicBezTo>
                <a:cubicBezTo>
                  <a:pt x="74" y="293"/>
                  <a:pt x="77" y="294"/>
                  <a:pt x="80" y="295"/>
                </a:cubicBezTo>
                <a:cubicBezTo>
                  <a:pt x="83" y="296"/>
                  <a:pt x="85" y="298"/>
                  <a:pt x="87" y="300"/>
                </a:cubicBezTo>
                <a:cubicBezTo>
                  <a:pt x="88" y="300"/>
                  <a:pt x="89" y="301"/>
                  <a:pt x="90" y="301"/>
                </a:cubicBezTo>
                <a:cubicBezTo>
                  <a:pt x="91" y="302"/>
                  <a:pt x="92" y="302"/>
                  <a:pt x="93" y="303"/>
                </a:cubicBezTo>
                <a:cubicBezTo>
                  <a:pt x="93" y="303"/>
                  <a:pt x="93" y="305"/>
                  <a:pt x="94" y="305"/>
                </a:cubicBezTo>
                <a:cubicBezTo>
                  <a:pt x="94" y="307"/>
                  <a:pt x="94" y="307"/>
                  <a:pt x="96" y="307"/>
                </a:cubicBezTo>
                <a:cubicBezTo>
                  <a:pt x="99" y="308"/>
                  <a:pt x="100" y="308"/>
                  <a:pt x="102" y="306"/>
                </a:cubicBezTo>
                <a:cubicBezTo>
                  <a:pt x="103" y="305"/>
                  <a:pt x="103" y="306"/>
                  <a:pt x="104" y="304"/>
                </a:cubicBezTo>
                <a:cubicBezTo>
                  <a:pt x="104" y="304"/>
                  <a:pt x="104" y="303"/>
                  <a:pt x="104" y="303"/>
                </a:cubicBezTo>
                <a:cubicBezTo>
                  <a:pt x="105" y="302"/>
                  <a:pt x="105" y="301"/>
                  <a:pt x="105" y="301"/>
                </a:cubicBezTo>
                <a:cubicBezTo>
                  <a:pt x="106" y="300"/>
                  <a:pt x="106" y="299"/>
                  <a:pt x="107" y="299"/>
                </a:cubicBezTo>
                <a:cubicBezTo>
                  <a:pt x="109" y="297"/>
                  <a:pt x="109" y="294"/>
                  <a:pt x="112" y="293"/>
                </a:cubicBezTo>
                <a:cubicBezTo>
                  <a:pt x="115" y="292"/>
                  <a:pt x="117" y="295"/>
                  <a:pt x="120" y="296"/>
                </a:cubicBezTo>
                <a:cubicBezTo>
                  <a:pt x="123" y="298"/>
                  <a:pt x="125" y="298"/>
                  <a:pt x="128" y="300"/>
                </a:cubicBezTo>
                <a:cubicBezTo>
                  <a:pt x="130" y="301"/>
                  <a:pt x="133" y="302"/>
                  <a:pt x="132" y="305"/>
                </a:cubicBezTo>
                <a:cubicBezTo>
                  <a:pt x="131" y="307"/>
                  <a:pt x="128" y="307"/>
                  <a:pt x="125" y="307"/>
                </a:cubicBezTo>
                <a:cubicBezTo>
                  <a:pt x="124" y="308"/>
                  <a:pt x="123" y="308"/>
                  <a:pt x="122" y="309"/>
                </a:cubicBezTo>
                <a:cubicBezTo>
                  <a:pt x="121" y="309"/>
                  <a:pt x="121" y="309"/>
                  <a:pt x="120" y="310"/>
                </a:cubicBezTo>
                <a:cubicBezTo>
                  <a:pt x="120" y="310"/>
                  <a:pt x="118" y="310"/>
                  <a:pt x="118" y="311"/>
                </a:cubicBezTo>
                <a:cubicBezTo>
                  <a:pt x="118" y="312"/>
                  <a:pt x="118" y="312"/>
                  <a:pt x="118" y="313"/>
                </a:cubicBezTo>
                <a:cubicBezTo>
                  <a:pt x="117" y="313"/>
                  <a:pt x="117" y="313"/>
                  <a:pt x="116" y="314"/>
                </a:cubicBezTo>
                <a:cubicBezTo>
                  <a:pt x="116" y="315"/>
                  <a:pt x="117" y="315"/>
                  <a:pt x="117" y="316"/>
                </a:cubicBezTo>
                <a:cubicBezTo>
                  <a:pt x="117" y="317"/>
                  <a:pt x="118" y="318"/>
                  <a:pt x="119" y="318"/>
                </a:cubicBezTo>
                <a:cubicBezTo>
                  <a:pt x="119" y="319"/>
                  <a:pt x="118" y="321"/>
                  <a:pt x="119" y="322"/>
                </a:cubicBezTo>
                <a:cubicBezTo>
                  <a:pt x="120" y="323"/>
                  <a:pt x="121" y="323"/>
                  <a:pt x="122" y="324"/>
                </a:cubicBezTo>
                <a:cubicBezTo>
                  <a:pt x="122" y="324"/>
                  <a:pt x="123" y="325"/>
                  <a:pt x="123" y="326"/>
                </a:cubicBezTo>
                <a:cubicBezTo>
                  <a:pt x="125" y="327"/>
                  <a:pt x="126" y="329"/>
                  <a:pt x="126" y="331"/>
                </a:cubicBezTo>
                <a:cubicBezTo>
                  <a:pt x="126" y="332"/>
                  <a:pt x="126" y="333"/>
                  <a:pt x="126" y="334"/>
                </a:cubicBezTo>
                <a:cubicBezTo>
                  <a:pt x="128" y="334"/>
                  <a:pt x="130" y="335"/>
                  <a:pt x="132" y="335"/>
                </a:cubicBezTo>
                <a:cubicBezTo>
                  <a:pt x="134" y="336"/>
                  <a:pt x="135" y="337"/>
                  <a:pt x="136" y="338"/>
                </a:cubicBezTo>
                <a:cubicBezTo>
                  <a:pt x="139" y="340"/>
                  <a:pt x="144" y="341"/>
                  <a:pt x="145" y="344"/>
                </a:cubicBezTo>
                <a:cubicBezTo>
                  <a:pt x="146" y="347"/>
                  <a:pt x="143" y="348"/>
                  <a:pt x="141" y="349"/>
                </a:cubicBezTo>
                <a:cubicBezTo>
                  <a:pt x="140" y="350"/>
                  <a:pt x="138" y="351"/>
                  <a:pt x="137" y="352"/>
                </a:cubicBezTo>
                <a:cubicBezTo>
                  <a:pt x="136" y="352"/>
                  <a:pt x="136" y="355"/>
                  <a:pt x="136" y="356"/>
                </a:cubicBezTo>
                <a:cubicBezTo>
                  <a:pt x="136" y="358"/>
                  <a:pt x="136" y="363"/>
                  <a:pt x="138" y="365"/>
                </a:cubicBezTo>
                <a:cubicBezTo>
                  <a:pt x="140" y="366"/>
                  <a:pt x="141" y="366"/>
                  <a:pt x="143" y="366"/>
                </a:cubicBezTo>
                <a:cubicBezTo>
                  <a:pt x="145" y="366"/>
                  <a:pt x="146" y="367"/>
                  <a:pt x="148" y="367"/>
                </a:cubicBezTo>
                <a:cubicBezTo>
                  <a:pt x="151" y="368"/>
                  <a:pt x="153" y="364"/>
                  <a:pt x="157" y="364"/>
                </a:cubicBezTo>
                <a:cubicBezTo>
                  <a:pt x="162" y="364"/>
                  <a:pt x="166" y="365"/>
                  <a:pt x="171" y="365"/>
                </a:cubicBezTo>
                <a:cubicBezTo>
                  <a:pt x="174" y="365"/>
                  <a:pt x="177" y="365"/>
                  <a:pt x="180" y="367"/>
                </a:cubicBezTo>
                <a:cubicBezTo>
                  <a:pt x="182" y="367"/>
                  <a:pt x="183" y="368"/>
                  <a:pt x="185" y="369"/>
                </a:cubicBezTo>
                <a:cubicBezTo>
                  <a:pt x="186" y="369"/>
                  <a:pt x="188" y="369"/>
                  <a:pt x="189" y="370"/>
                </a:cubicBezTo>
                <a:cubicBezTo>
                  <a:pt x="192" y="371"/>
                  <a:pt x="194" y="372"/>
                  <a:pt x="197" y="373"/>
                </a:cubicBezTo>
                <a:cubicBezTo>
                  <a:pt x="198" y="374"/>
                  <a:pt x="200" y="375"/>
                  <a:pt x="201" y="375"/>
                </a:cubicBezTo>
                <a:cubicBezTo>
                  <a:pt x="202" y="375"/>
                  <a:pt x="202" y="374"/>
                  <a:pt x="203" y="374"/>
                </a:cubicBezTo>
                <a:cubicBezTo>
                  <a:pt x="207" y="374"/>
                  <a:pt x="209" y="378"/>
                  <a:pt x="213" y="379"/>
                </a:cubicBezTo>
                <a:cubicBezTo>
                  <a:pt x="215" y="379"/>
                  <a:pt x="219" y="379"/>
                  <a:pt x="221" y="378"/>
                </a:cubicBezTo>
                <a:cubicBezTo>
                  <a:pt x="223" y="377"/>
                  <a:pt x="225" y="375"/>
                  <a:pt x="228" y="375"/>
                </a:cubicBezTo>
                <a:cubicBezTo>
                  <a:pt x="232" y="374"/>
                  <a:pt x="236" y="375"/>
                  <a:pt x="240" y="376"/>
                </a:cubicBezTo>
                <a:cubicBezTo>
                  <a:pt x="242" y="376"/>
                  <a:pt x="244" y="376"/>
                  <a:pt x="246" y="375"/>
                </a:cubicBezTo>
                <a:cubicBezTo>
                  <a:pt x="248" y="374"/>
                  <a:pt x="248" y="373"/>
                  <a:pt x="251" y="374"/>
                </a:cubicBezTo>
                <a:cubicBezTo>
                  <a:pt x="253" y="375"/>
                  <a:pt x="255" y="378"/>
                  <a:pt x="257" y="378"/>
                </a:cubicBezTo>
                <a:cubicBezTo>
                  <a:pt x="259" y="378"/>
                  <a:pt x="261" y="378"/>
                  <a:pt x="263" y="378"/>
                </a:cubicBezTo>
                <a:cubicBezTo>
                  <a:pt x="266" y="379"/>
                  <a:pt x="269" y="380"/>
                  <a:pt x="271" y="381"/>
                </a:cubicBezTo>
                <a:cubicBezTo>
                  <a:pt x="272" y="381"/>
                  <a:pt x="273" y="382"/>
                  <a:pt x="274" y="382"/>
                </a:cubicBezTo>
                <a:cubicBezTo>
                  <a:pt x="275" y="382"/>
                  <a:pt x="275" y="382"/>
                  <a:pt x="275" y="382"/>
                </a:cubicBezTo>
                <a:cubicBezTo>
                  <a:pt x="278" y="382"/>
                  <a:pt x="281" y="384"/>
                  <a:pt x="283" y="384"/>
                </a:cubicBezTo>
                <a:cubicBezTo>
                  <a:pt x="285" y="384"/>
                  <a:pt x="285" y="384"/>
                  <a:pt x="286" y="383"/>
                </a:cubicBezTo>
                <a:cubicBezTo>
                  <a:pt x="288" y="382"/>
                  <a:pt x="289" y="382"/>
                  <a:pt x="290" y="381"/>
                </a:cubicBezTo>
                <a:cubicBezTo>
                  <a:pt x="292" y="379"/>
                  <a:pt x="293" y="379"/>
                  <a:pt x="295" y="379"/>
                </a:cubicBezTo>
                <a:cubicBezTo>
                  <a:pt x="297" y="379"/>
                  <a:pt x="299" y="380"/>
                  <a:pt x="300" y="378"/>
                </a:cubicBezTo>
                <a:cubicBezTo>
                  <a:pt x="301" y="377"/>
                  <a:pt x="300" y="376"/>
                  <a:pt x="300" y="375"/>
                </a:cubicBezTo>
                <a:cubicBezTo>
                  <a:pt x="301" y="373"/>
                  <a:pt x="304" y="372"/>
                  <a:pt x="305" y="371"/>
                </a:cubicBezTo>
                <a:cubicBezTo>
                  <a:pt x="307" y="370"/>
                  <a:pt x="308" y="369"/>
                  <a:pt x="308" y="367"/>
                </a:cubicBezTo>
                <a:cubicBezTo>
                  <a:pt x="308" y="366"/>
                  <a:pt x="308" y="365"/>
                  <a:pt x="308" y="364"/>
                </a:cubicBezTo>
                <a:cubicBezTo>
                  <a:pt x="309" y="363"/>
                  <a:pt x="311" y="362"/>
                  <a:pt x="313" y="361"/>
                </a:cubicBezTo>
                <a:cubicBezTo>
                  <a:pt x="314" y="360"/>
                  <a:pt x="315" y="359"/>
                  <a:pt x="316" y="359"/>
                </a:cubicBezTo>
                <a:cubicBezTo>
                  <a:pt x="318" y="357"/>
                  <a:pt x="321" y="357"/>
                  <a:pt x="324" y="356"/>
                </a:cubicBezTo>
                <a:cubicBezTo>
                  <a:pt x="326" y="355"/>
                  <a:pt x="328" y="355"/>
                  <a:pt x="331" y="355"/>
                </a:cubicBezTo>
                <a:cubicBezTo>
                  <a:pt x="333" y="354"/>
                  <a:pt x="334" y="354"/>
                  <a:pt x="335" y="353"/>
                </a:cubicBezTo>
                <a:cubicBezTo>
                  <a:pt x="338" y="352"/>
                  <a:pt x="341" y="350"/>
                  <a:pt x="344" y="350"/>
                </a:cubicBezTo>
                <a:cubicBezTo>
                  <a:pt x="346" y="350"/>
                  <a:pt x="349" y="350"/>
                  <a:pt x="351" y="350"/>
                </a:cubicBezTo>
                <a:cubicBezTo>
                  <a:pt x="354" y="350"/>
                  <a:pt x="356" y="350"/>
                  <a:pt x="358" y="349"/>
                </a:cubicBezTo>
                <a:cubicBezTo>
                  <a:pt x="361" y="348"/>
                  <a:pt x="363" y="347"/>
                  <a:pt x="366" y="345"/>
                </a:cubicBezTo>
                <a:cubicBezTo>
                  <a:pt x="368" y="344"/>
                  <a:pt x="370" y="342"/>
                  <a:pt x="373" y="343"/>
                </a:cubicBezTo>
                <a:cubicBezTo>
                  <a:pt x="374" y="343"/>
                  <a:pt x="376" y="344"/>
                  <a:pt x="377" y="345"/>
                </a:cubicBezTo>
                <a:cubicBezTo>
                  <a:pt x="378" y="345"/>
                  <a:pt x="380" y="346"/>
                  <a:pt x="382" y="347"/>
                </a:cubicBezTo>
                <a:cubicBezTo>
                  <a:pt x="383" y="348"/>
                  <a:pt x="383" y="349"/>
                  <a:pt x="384" y="350"/>
                </a:cubicBezTo>
                <a:cubicBezTo>
                  <a:pt x="385" y="351"/>
                  <a:pt x="386" y="351"/>
                  <a:pt x="387" y="352"/>
                </a:cubicBezTo>
                <a:cubicBezTo>
                  <a:pt x="388" y="352"/>
                  <a:pt x="389" y="353"/>
                  <a:pt x="390" y="353"/>
                </a:cubicBezTo>
                <a:cubicBezTo>
                  <a:pt x="390" y="353"/>
                  <a:pt x="392" y="353"/>
                  <a:pt x="393" y="353"/>
                </a:cubicBezTo>
                <a:cubicBezTo>
                  <a:pt x="394" y="353"/>
                  <a:pt x="396" y="354"/>
                  <a:pt x="397" y="355"/>
                </a:cubicBezTo>
                <a:cubicBezTo>
                  <a:pt x="398" y="355"/>
                  <a:pt x="398" y="355"/>
                  <a:pt x="399" y="355"/>
                </a:cubicBezTo>
                <a:cubicBezTo>
                  <a:pt x="399" y="355"/>
                  <a:pt x="401" y="354"/>
                  <a:pt x="401" y="354"/>
                </a:cubicBezTo>
                <a:cubicBezTo>
                  <a:pt x="402" y="354"/>
                  <a:pt x="403" y="354"/>
                  <a:pt x="404" y="354"/>
                </a:cubicBezTo>
                <a:cubicBezTo>
                  <a:pt x="407" y="354"/>
                  <a:pt x="406" y="354"/>
                  <a:pt x="407" y="356"/>
                </a:cubicBezTo>
                <a:cubicBezTo>
                  <a:pt x="407" y="357"/>
                  <a:pt x="408" y="357"/>
                  <a:pt x="408" y="358"/>
                </a:cubicBezTo>
                <a:cubicBezTo>
                  <a:pt x="409" y="358"/>
                  <a:pt x="410" y="360"/>
                  <a:pt x="410" y="360"/>
                </a:cubicBezTo>
                <a:cubicBezTo>
                  <a:pt x="411" y="360"/>
                  <a:pt x="413" y="360"/>
                  <a:pt x="414" y="360"/>
                </a:cubicBezTo>
                <a:cubicBezTo>
                  <a:pt x="415" y="359"/>
                  <a:pt x="420" y="355"/>
                  <a:pt x="421" y="357"/>
                </a:cubicBezTo>
                <a:cubicBezTo>
                  <a:pt x="421" y="358"/>
                  <a:pt x="421" y="358"/>
                  <a:pt x="421" y="359"/>
                </a:cubicBezTo>
                <a:cubicBezTo>
                  <a:pt x="421" y="359"/>
                  <a:pt x="421" y="360"/>
                  <a:pt x="422" y="360"/>
                </a:cubicBezTo>
                <a:cubicBezTo>
                  <a:pt x="423" y="362"/>
                  <a:pt x="423" y="362"/>
                  <a:pt x="423" y="364"/>
                </a:cubicBezTo>
                <a:cubicBezTo>
                  <a:pt x="424" y="365"/>
                  <a:pt x="423" y="366"/>
                  <a:pt x="424" y="367"/>
                </a:cubicBezTo>
                <a:cubicBezTo>
                  <a:pt x="425" y="368"/>
                  <a:pt x="425" y="368"/>
                  <a:pt x="426" y="368"/>
                </a:cubicBezTo>
                <a:cubicBezTo>
                  <a:pt x="426" y="368"/>
                  <a:pt x="426" y="369"/>
                  <a:pt x="426" y="369"/>
                </a:cubicBezTo>
                <a:cubicBezTo>
                  <a:pt x="427" y="370"/>
                  <a:pt x="428" y="370"/>
                  <a:pt x="428" y="372"/>
                </a:cubicBezTo>
                <a:cubicBezTo>
                  <a:pt x="429" y="372"/>
                  <a:pt x="428" y="373"/>
                  <a:pt x="429" y="373"/>
                </a:cubicBezTo>
                <a:cubicBezTo>
                  <a:pt x="429" y="374"/>
                  <a:pt x="430" y="375"/>
                  <a:pt x="431" y="375"/>
                </a:cubicBezTo>
                <a:cubicBezTo>
                  <a:pt x="433" y="376"/>
                  <a:pt x="436" y="376"/>
                  <a:pt x="439" y="377"/>
                </a:cubicBezTo>
                <a:cubicBezTo>
                  <a:pt x="441" y="377"/>
                  <a:pt x="443" y="378"/>
                  <a:pt x="446" y="379"/>
                </a:cubicBezTo>
                <a:cubicBezTo>
                  <a:pt x="449" y="379"/>
                  <a:pt x="452" y="379"/>
                  <a:pt x="456" y="379"/>
                </a:cubicBezTo>
                <a:cubicBezTo>
                  <a:pt x="456" y="379"/>
                  <a:pt x="456" y="379"/>
                  <a:pt x="456" y="379"/>
                </a:cubicBezTo>
                <a:cubicBezTo>
                  <a:pt x="456" y="379"/>
                  <a:pt x="455" y="379"/>
                  <a:pt x="455" y="379"/>
                </a:cubicBezTo>
                <a:cubicBezTo>
                  <a:pt x="456" y="379"/>
                  <a:pt x="456" y="379"/>
                  <a:pt x="456" y="379"/>
                </a:cubicBezTo>
                <a:cubicBezTo>
                  <a:pt x="456" y="378"/>
                  <a:pt x="456" y="377"/>
                  <a:pt x="456" y="376"/>
                </a:cubicBezTo>
                <a:cubicBezTo>
                  <a:pt x="457" y="372"/>
                  <a:pt x="458" y="369"/>
                  <a:pt x="458" y="366"/>
                </a:cubicBezTo>
                <a:cubicBezTo>
                  <a:pt x="458" y="362"/>
                  <a:pt x="458" y="359"/>
                  <a:pt x="458" y="356"/>
                </a:cubicBezTo>
                <a:cubicBezTo>
                  <a:pt x="458" y="347"/>
                  <a:pt x="457" y="340"/>
                  <a:pt x="462" y="332"/>
                </a:cubicBezTo>
                <a:cubicBezTo>
                  <a:pt x="465" y="330"/>
                  <a:pt x="466" y="328"/>
                  <a:pt x="466" y="325"/>
                </a:cubicBezTo>
                <a:cubicBezTo>
                  <a:pt x="466" y="323"/>
                  <a:pt x="466" y="322"/>
                  <a:pt x="466" y="321"/>
                </a:cubicBezTo>
                <a:cubicBezTo>
                  <a:pt x="466" y="321"/>
                  <a:pt x="467" y="319"/>
                  <a:pt x="467" y="319"/>
                </a:cubicBezTo>
                <a:cubicBezTo>
                  <a:pt x="467" y="318"/>
                  <a:pt x="467" y="317"/>
                  <a:pt x="468" y="316"/>
                </a:cubicBezTo>
                <a:cubicBezTo>
                  <a:pt x="469" y="314"/>
                  <a:pt x="469" y="312"/>
                  <a:pt x="469" y="309"/>
                </a:cubicBezTo>
                <a:cubicBezTo>
                  <a:pt x="469" y="308"/>
                  <a:pt x="468" y="306"/>
                  <a:pt x="467" y="305"/>
                </a:cubicBezTo>
                <a:cubicBezTo>
                  <a:pt x="466" y="304"/>
                  <a:pt x="465" y="304"/>
                  <a:pt x="464" y="302"/>
                </a:cubicBezTo>
                <a:cubicBezTo>
                  <a:pt x="466" y="302"/>
                  <a:pt x="468" y="302"/>
                  <a:pt x="470" y="302"/>
                </a:cubicBezTo>
                <a:cubicBezTo>
                  <a:pt x="472" y="302"/>
                  <a:pt x="472" y="301"/>
                  <a:pt x="474" y="299"/>
                </a:cubicBezTo>
                <a:cubicBezTo>
                  <a:pt x="475" y="297"/>
                  <a:pt x="476" y="296"/>
                  <a:pt x="476" y="294"/>
                </a:cubicBezTo>
                <a:cubicBezTo>
                  <a:pt x="476" y="291"/>
                  <a:pt x="473" y="290"/>
                  <a:pt x="472" y="288"/>
                </a:cubicBezTo>
                <a:cubicBezTo>
                  <a:pt x="471" y="284"/>
                  <a:pt x="472" y="279"/>
                  <a:pt x="475" y="278"/>
                </a:cubicBezTo>
                <a:cubicBezTo>
                  <a:pt x="477" y="277"/>
                  <a:pt x="479" y="278"/>
                  <a:pt x="481" y="277"/>
                </a:cubicBezTo>
                <a:cubicBezTo>
                  <a:pt x="483" y="277"/>
                  <a:pt x="482" y="274"/>
                  <a:pt x="484" y="274"/>
                </a:cubicBezTo>
                <a:cubicBezTo>
                  <a:pt x="485" y="279"/>
                  <a:pt x="479" y="280"/>
                  <a:pt x="478" y="285"/>
                </a:cubicBezTo>
                <a:cubicBezTo>
                  <a:pt x="477" y="290"/>
                  <a:pt x="488" y="288"/>
                  <a:pt x="491" y="289"/>
                </a:cubicBezTo>
                <a:cubicBezTo>
                  <a:pt x="492" y="289"/>
                  <a:pt x="493" y="288"/>
                  <a:pt x="494" y="289"/>
                </a:cubicBezTo>
                <a:cubicBezTo>
                  <a:pt x="494" y="290"/>
                  <a:pt x="494" y="291"/>
                  <a:pt x="494" y="292"/>
                </a:cubicBezTo>
                <a:cubicBezTo>
                  <a:pt x="496" y="293"/>
                  <a:pt x="500" y="292"/>
                  <a:pt x="502" y="292"/>
                </a:cubicBezTo>
                <a:cubicBezTo>
                  <a:pt x="507" y="292"/>
                  <a:pt x="512" y="292"/>
                  <a:pt x="515" y="288"/>
                </a:cubicBezTo>
                <a:cubicBezTo>
                  <a:pt x="516" y="287"/>
                  <a:pt x="516" y="286"/>
                  <a:pt x="517" y="285"/>
                </a:cubicBezTo>
                <a:cubicBezTo>
                  <a:pt x="517" y="284"/>
                  <a:pt x="517" y="281"/>
                  <a:pt x="518" y="280"/>
                </a:cubicBezTo>
                <a:cubicBezTo>
                  <a:pt x="518" y="278"/>
                  <a:pt x="518" y="276"/>
                  <a:pt x="518" y="274"/>
                </a:cubicBezTo>
                <a:cubicBezTo>
                  <a:pt x="518" y="271"/>
                  <a:pt x="520" y="268"/>
                  <a:pt x="521" y="265"/>
                </a:cubicBezTo>
                <a:cubicBezTo>
                  <a:pt x="521" y="262"/>
                  <a:pt x="522" y="259"/>
                  <a:pt x="523" y="257"/>
                </a:cubicBezTo>
                <a:cubicBezTo>
                  <a:pt x="523" y="257"/>
                  <a:pt x="525" y="255"/>
                  <a:pt x="525" y="255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6" name="Freeform 37"/>
          <p:cNvSpPr>
            <a:spLocks/>
          </p:cNvSpPr>
          <p:nvPr/>
        </p:nvSpPr>
        <p:spPr bwMode="auto">
          <a:xfrm>
            <a:off x="8416049" y="3355681"/>
            <a:ext cx="581272" cy="444134"/>
          </a:xfrm>
          <a:custGeom>
            <a:avLst/>
            <a:gdLst/>
            <a:ahLst/>
            <a:cxnLst>
              <a:cxn ang="0">
                <a:pos x="305" y="111"/>
              </a:cxn>
              <a:cxn ang="0">
                <a:pos x="303" y="97"/>
              </a:cxn>
              <a:cxn ang="0">
                <a:pos x="309" y="76"/>
              </a:cxn>
              <a:cxn ang="0">
                <a:pos x="291" y="69"/>
              </a:cxn>
              <a:cxn ang="0">
                <a:pos x="278" y="50"/>
              </a:cxn>
              <a:cxn ang="0">
                <a:pos x="252" y="32"/>
              </a:cxn>
              <a:cxn ang="0">
                <a:pos x="229" y="29"/>
              </a:cxn>
              <a:cxn ang="0">
                <a:pos x="213" y="9"/>
              </a:cxn>
              <a:cxn ang="0">
                <a:pos x="208" y="2"/>
              </a:cxn>
              <a:cxn ang="0">
                <a:pos x="200" y="11"/>
              </a:cxn>
              <a:cxn ang="0">
                <a:pos x="189" y="18"/>
              </a:cxn>
              <a:cxn ang="0">
                <a:pos x="168" y="16"/>
              </a:cxn>
              <a:cxn ang="0">
                <a:pos x="154" y="13"/>
              </a:cxn>
              <a:cxn ang="0">
                <a:pos x="137" y="10"/>
              </a:cxn>
              <a:cxn ang="0">
                <a:pos x="121" y="10"/>
              </a:cxn>
              <a:cxn ang="0">
                <a:pos x="112" y="6"/>
              </a:cxn>
              <a:cxn ang="0">
                <a:pos x="101" y="7"/>
              </a:cxn>
              <a:cxn ang="0">
                <a:pos x="78" y="5"/>
              </a:cxn>
              <a:cxn ang="0">
                <a:pos x="53" y="3"/>
              </a:cxn>
              <a:cxn ang="0">
                <a:pos x="36" y="13"/>
              </a:cxn>
              <a:cxn ang="0">
                <a:pos x="20" y="23"/>
              </a:cxn>
              <a:cxn ang="0">
                <a:pos x="12" y="27"/>
              </a:cxn>
              <a:cxn ang="0">
                <a:pos x="8" y="34"/>
              </a:cxn>
              <a:cxn ang="0">
                <a:pos x="1" y="51"/>
              </a:cxn>
              <a:cxn ang="0">
                <a:pos x="3" y="65"/>
              </a:cxn>
              <a:cxn ang="0">
                <a:pos x="8" y="74"/>
              </a:cxn>
              <a:cxn ang="0">
                <a:pos x="9" y="90"/>
              </a:cxn>
              <a:cxn ang="0">
                <a:pos x="15" y="106"/>
              </a:cxn>
              <a:cxn ang="0">
                <a:pos x="22" y="110"/>
              </a:cxn>
              <a:cxn ang="0">
                <a:pos x="42" y="124"/>
              </a:cxn>
              <a:cxn ang="0">
                <a:pos x="54" y="129"/>
              </a:cxn>
              <a:cxn ang="0">
                <a:pos x="64" y="131"/>
              </a:cxn>
              <a:cxn ang="0">
                <a:pos x="83" y="131"/>
              </a:cxn>
              <a:cxn ang="0">
                <a:pos x="95" y="140"/>
              </a:cxn>
              <a:cxn ang="0">
                <a:pos x="103" y="156"/>
              </a:cxn>
              <a:cxn ang="0">
                <a:pos x="92" y="184"/>
              </a:cxn>
              <a:cxn ang="0">
                <a:pos x="95" y="192"/>
              </a:cxn>
              <a:cxn ang="0">
                <a:pos x="114" y="200"/>
              </a:cxn>
              <a:cxn ang="0">
                <a:pos x="128" y="207"/>
              </a:cxn>
              <a:cxn ang="0">
                <a:pos x="138" y="221"/>
              </a:cxn>
              <a:cxn ang="0">
                <a:pos x="137" y="237"/>
              </a:cxn>
              <a:cxn ang="0">
                <a:pos x="144" y="235"/>
              </a:cxn>
              <a:cxn ang="0">
                <a:pos x="159" y="236"/>
              </a:cxn>
              <a:cxn ang="0">
                <a:pos x="185" y="240"/>
              </a:cxn>
              <a:cxn ang="0">
                <a:pos x="195" y="232"/>
              </a:cxn>
              <a:cxn ang="0">
                <a:pos x="203" y="234"/>
              </a:cxn>
              <a:cxn ang="0">
                <a:pos x="207" y="222"/>
              </a:cxn>
              <a:cxn ang="0">
                <a:pos x="223" y="220"/>
              </a:cxn>
              <a:cxn ang="0">
                <a:pos x="237" y="204"/>
              </a:cxn>
              <a:cxn ang="0">
                <a:pos x="247" y="212"/>
              </a:cxn>
              <a:cxn ang="0">
                <a:pos x="259" y="217"/>
              </a:cxn>
              <a:cxn ang="0">
                <a:pos x="251" y="202"/>
              </a:cxn>
              <a:cxn ang="0">
                <a:pos x="251" y="191"/>
              </a:cxn>
              <a:cxn ang="0">
                <a:pos x="258" y="164"/>
              </a:cxn>
              <a:cxn ang="0">
                <a:pos x="261" y="149"/>
              </a:cxn>
              <a:cxn ang="0">
                <a:pos x="274" y="142"/>
              </a:cxn>
              <a:cxn ang="0">
                <a:pos x="283" y="135"/>
              </a:cxn>
              <a:cxn ang="0">
                <a:pos x="289" y="129"/>
              </a:cxn>
              <a:cxn ang="0">
                <a:pos x="304" y="123"/>
              </a:cxn>
              <a:cxn ang="0">
                <a:pos x="312" y="116"/>
              </a:cxn>
            </a:cxnLst>
            <a:rect l="0" t="0" r="r" b="b"/>
            <a:pathLst>
              <a:path w="317" h="242">
                <a:moveTo>
                  <a:pt x="316" y="111"/>
                </a:moveTo>
                <a:cubicBezTo>
                  <a:pt x="314" y="110"/>
                  <a:pt x="310" y="110"/>
                  <a:pt x="308" y="110"/>
                </a:cubicBezTo>
                <a:cubicBezTo>
                  <a:pt x="308" y="110"/>
                  <a:pt x="307" y="110"/>
                  <a:pt x="306" y="110"/>
                </a:cubicBezTo>
                <a:cubicBezTo>
                  <a:pt x="306" y="110"/>
                  <a:pt x="305" y="111"/>
                  <a:pt x="305" y="111"/>
                </a:cubicBezTo>
                <a:cubicBezTo>
                  <a:pt x="303" y="111"/>
                  <a:pt x="302" y="109"/>
                  <a:pt x="301" y="108"/>
                </a:cubicBezTo>
                <a:cubicBezTo>
                  <a:pt x="300" y="106"/>
                  <a:pt x="300" y="106"/>
                  <a:pt x="301" y="105"/>
                </a:cubicBezTo>
                <a:cubicBezTo>
                  <a:pt x="302" y="103"/>
                  <a:pt x="304" y="102"/>
                  <a:pt x="304" y="100"/>
                </a:cubicBezTo>
                <a:cubicBezTo>
                  <a:pt x="304" y="98"/>
                  <a:pt x="304" y="98"/>
                  <a:pt x="303" y="97"/>
                </a:cubicBezTo>
                <a:cubicBezTo>
                  <a:pt x="302" y="96"/>
                  <a:pt x="300" y="97"/>
                  <a:pt x="301" y="94"/>
                </a:cubicBezTo>
                <a:cubicBezTo>
                  <a:pt x="301" y="94"/>
                  <a:pt x="301" y="93"/>
                  <a:pt x="302" y="92"/>
                </a:cubicBezTo>
                <a:cubicBezTo>
                  <a:pt x="304" y="91"/>
                  <a:pt x="305" y="89"/>
                  <a:pt x="306" y="87"/>
                </a:cubicBezTo>
                <a:cubicBezTo>
                  <a:pt x="307" y="85"/>
                  <a:pt x="312" y="78"/>
                  <a:pt x="309" y="76"/>
                </a:cubicBezTo>
                <a:cubicBezTo>
                  <a:pt x="308" y="75"/>
                  <a:pt x="306" y="75"/>
                  <a:pt x="305" y="75"/>
                </a:cubicBezTo>
                <a:cubicBezTo>
                  <a:pt x="303" y="75"/>
                  <a:pt x="301" y="74"/>
                  <a:pt x="299" y="74"/>
                </a:cubicBezTo>
                <a:cubicBezTo>
                  <a:pt x="297" y="73"/>
                  <a:pt x="293" y="73"/>
                  <a:pt x="292" y="72"/>
                </a:cubicBezTo>
                <a:cubicBezTo>
                  <a:pt x="291" y="71"/>
                  <a:pt x="291" y="70"/>
                  <a:pt x="291" y="69"/>
                </a:cubicBezTo>
                <a:cubicBezTo>
                  <a:pt x="290" y="67"/>
                  <a:pt x="288" y="65"/>
                  <a:pt x="287" y="63"/>
                </a:cubicBezTo>
                <a:cubicBezTo>
                  <a:pt x="286" y="62"/>
                  <a:pt x="285" y="61"/>
                  <a:pt x="285" y="60"/>
                </a:cubicBezTo>
                <a:cubicBezTo>
                  <a:pt x="284" y="60"/>
                  <a:pt x="284" y="59"/>
                  <a:pt x="284" y="58"/>
                </a:cubicBezTo>
                <a:cubicBezTo>
                  <a:pt x="283" y="55"/>
                  <a:pt x="280" y="52"/>
                  <a:pt x="278" y="50"/>
                </a:cubicBezTo>
                <a:cubicBezTo>
                  <a:pt x="275" y="48"/>
                  <a:pt x="273" y="46"/>
                  <a:pt x="270" y="44"/>
                </a:cubicBezTo>
                <a:cubicBezTo>
                  <a:pt x="267" y="42"/>
                  <a:pt x="265" y="40"/>
                  <a:pt x="262" y="39"/>
                </a:cubicBezTo>
                <a:cubicBezTo>
                  <a:pt x="260" y="37"/>
                  <a:pt x="258" y="36"/>
                  <a:pt x="255" y="35"/>
                </a:cubicBezTo>
                <a:cubicBezTo>
                  <a:pt x="254" y="34"/>
                  <a:pt x="253" y="32"/>
                  <a:pt x="252" y="32"/>
                </a:cubicBezTo>
                <a:cubicBezTo>
                  <a:pt x="250" y="30"/>
                  <a:pt x="248" y="30"/>
                  <a:pt x="246" y="30"/>
                </a:cubicBezTo>
                <a:cubicBezTo>
                  <a:pt x="243" y="30"/>
                  <a:pt x="239" y="31"/>
                  <a:pt x="236" y="29"/>
                </a:cubicBezTo>
                <a:cubicBezTo>
                  <a:pt x="235" y="29"/>
                  <a:pt x="234" y="27"/>
                  <a:pt x="233" y="27"/>
                </a:cubicBezTo>
                <a:cubicBezTo>
                  <a:pt x="232" y="26"/>
                  <a:pt x="229" y="27"/>
                  <a:pt x="229" y="29"/>
                </a:cubicBezTo>
                <a:cubicBezTo>
                  <a:pt x="227" y="29"/>
                  <a:pt x="226" y="26"/>
                  <a:pt x="226" y="25"/>
                </a:cubicBezTo>
                <a:cubicBezTo>
                  <a:pt x="223" y="24"/>
                  <a:pt x="222" y="22"/>
                  <a:pt x="221" y="19"/>
                </a:cubicBezTo>
                <a:cubicBezTo>
                  <a:pt x="219" y="16"/>
                  <a:pt x="217" y="14"/>
                  <a:pt x="216" y="11"/>
                </a:cubicBezTo>
                <a:cubicBezTo>
                  <a:pt x="215" y="10"/>
                  <a:pt x="214" y="9"/>
                  <a:pt x="213" y="9"/>
                </a:cubicBezTo>
                <a:cubicBezTo>
                  <a:pt x="213" y="8"/>
                  <a:pt x="213" y="8"/>
                  <a:pt x="213" y="7"/>
                </a:cubicBezTo>
                <a:cubicBezTo>
                  <a:pt x="214" y="6"/>
                  <a:pt x="213" y="6"/>
                  <a:pt x="214" y="5"/>
                </a:cubicBezTo>
                <a:cubicBezTo>
                  <a:pt x="217" y="3"/>
                  <a:pt x="217" y="3"/>
                  <a:pt x="217" y="3"/>
                </a:cubicBezTo>
                <a:cubicBezTo>
                  <a:pt x="217" y="0"/>
                  <a:pt x="210" y="0"/>
                  <a:pt x="208" y="2"/>
                </a:cubicBezTo>
                <a:cubicBezTo>
                  <a:pt x="208" y="2"/>
                  <a:pt x="208" y="3"/>
                  <a:pt x="207" y="3"/>
                </a:cubicBezTo>
                <a:cubicBezTo>
                  <a:pt x="207" y="4"/>
                  <a:pt x="206" y="4"/>
                  <a:pt x="205" y="4"/>
                </a:cubicBezTo>
                <a:cubicBezTo>
                  <a:pt x="204" y="5"/>
                  <a:pt x="202" y="6"/>
                  <a:pt x="201" y="7"/>
                </a:cubicBezTo>
                <a:cubicBezTo>
                  <a:pt x="200" y="8"/>
                  <a:pt x="200" y="10"/>
                  <a:pt x="200" y="11"/>
                </a:cubicBezTo>
                <a:cubicBezTo>
                  <a:pt x="200" y="12"/>
                  <a:pt x="200" y="13"/>
                  <a:pt x="200" y="14"/>
                </a:cubicBezTo>
                <a:cubicBezTo>
                  <a:pt x="199" y="14"/>
                  <a:pt x="198" y="14"/>
                  <a:pt x="197" y="14"/>
                </a:cubicBezTo>
                <a:cubicBezTo>
                  <a:pt x="196" y="15"/>
                  <a:pt x="196" y="16"/>
                  <a:pt x="195" y="17"/>
                </a:cubicBezTo>
                <a:cubicBezTo>
                  <a:pt x="193" y="18"/>
                  <a:pt x="190" y="18"/>
                  <a:pt x="189" y="18"/>
                </a:cubicBezTo>
                <a:cubicBezTo>
                  <a:pt x="184" y="17"/>
                  <a:pt x="179" y="15"/>
                  <a:pt x="175" y="18"/>
                </a:cubicBezTo>
                <a:cubicBezTo>
                  <a:pt x="174" y="18"/>
                  <a:pt x="173" y="20"/>
                  <a:pt x="171" y="20"/>
                </a:cubicBezTo>
                <a:cubicBezTo>
                  <a:pt x="170" y="20"/>
                  <a:pt x="169" y="20"/>
                  <a:pt x="169" y="19"/>
                </a:cubicBezTo>
                <a:cubicBezTo>
                  <a:pt x="168" y="18"/>
                  <a:pt x="169" y="17"/>
                  <a:pt x="168" y="16"/>
                </a:cubicBezTo>
                <a:cubicBezTo>
                  <a:pt x="168" y="15"/>
                  <a:pt x="166" y="15"/>
                  <a:pt x="165" y="15"/>
                </a:cubicBezTo>
                <a:cubicBezTo>
                  <a:pt x="163" y="14"/>
                  <a:pt x="161" y="13"/>
                  <a:pt x="159" y="12"/>
                </a:cubicBezTo>
                <a:cubicBezTo>
                  <a:pt x="158" y="11"/>
                  <a:pt x="157" y="10"/>
                  <a:pt x="156" y="10"/>
                </a:cubicBezTo>
                <a:cubicBezTo>
                  <a:pt x="154" y="10"/>
                  <a:pt x="155" y="13"/>
                  <a:pt x="154" y="13"/>
                </a:cubicBezTo>
                <a:cubicBezTo>
                  <a:pt x="153" y="12"/>
                  <a:pt x="153" y="10"/>
                  <a:pt x="153" y="9"/>
                </a:cubicBezTo>
                <a:cubicBezTo>
                  <a:pt x="150" y="8"/>
                  <a:pt x="148" y="8"/>
                  <a:pt x="145" y="9"/>
                </a:cubicBezTo>
                <a:cubicBezTo>
                  <a:pt x="144" y="9"/>
                  <a:pt x="143" y="10"/>
                  <a:pt x="142" y="10"/>
                </a:cubicBezTo>
                <a:cubicBezTo>
                  <a:pt x="140" y="10"/>
                  <a:pt x="138" y="10"/>
                  <a:pt x="137" y="10"/>
                </a:cubicBezTo>
                <a:cubicBezTo>
                  <a:pt x="135" y="9"/>
                  <a:pt x="134" y="8"/>
                  <a:pt x="132" y="8"/>
                </a:cubicBezTo>
                <a:cubicBezTo>
                  <a:pt x="131" y="8"/>
                  <a:pt x="129" y="7"/>
                  <a:pt x="128" y="7"/>
                </a:cubicBezTo>
                <a:cubicBezTo>
                  <a:pt x="127" y="8"/>
                  <a:pt x="127" y="10"/>
                  <a:pt x="125" y="10"/>
                </a:cubicBezTo>
                <a:cubicBezTo>
                  <a:pt x="124" y="10"/>
                  <a:pt x="122" y="9"/>
                  <a:pt x="121" y="10"/>
                </a:cubicBezTo>
                <a:cubicBezTo>
                  <a:pt x="121" y="12"/>
                  <a:pt x="117" y="14"/>
                  <a:pt x="115" y="14"/>
                </a:cubicBezTo>
                <a:cubicBezTo>
                  <a:pt x="113" y="13"/>
                  <a:pt x="113" y="10"/>
                  <a:pt x="113" y="9"/>
                </a:cubicBezTo>
                <a:cubicBezTo>
                  <a:pt x="113" y="8"/>
                  <a:pt x="112" y="8"/>
                  <a:pt x="112" y="8"/>
                </a:cubicBezTo>
                <a:cubicBezTo>
                  <a:pt x="112" y="7"/>
                  <a:pt x="112" y="6"/>
                  <a:pt x="112" y="6"/>
                </a:cubicBezTo>
                <a:cubicBezTo>
                  <a:pt x="112" y="5"/>
                  <a:pt x="110" y="6"/>
                  <a:pt x="110" y="6"/>
                </a:cubicBezTo>
                <a:cubicBezTo>
                  <a:pt x="109" y="5"/>
                  <a:pt x="107" y="5"/>
                  <a:pt x="106" y="5"/>
                </a:cubicBezTo>
                <a:cubicBezTo>
                  <a:pt x="105" y="5"/>
                  <a:pt x="104" y="5"/>
                  <a:pt x="103" y="5"/>
                </a:cubicBezTo>
                <a:cubicBezTo>
                  <a:pt x="102" y="6"/>
                  <a:pt x="102" y="7"/>
                  <a:pt x="101" y="7"/>
                </a:cubicBezTo>
                <a:cubicBezTo>
                  <a:pt x="100" y="7"/>
                  <a:pt x="99" y="7"/>
                  <a:pt x="99" y="7"/>
                </a:cubicBezTo>
                <a:cubicBezTo>
                  <a:pt x="97" y="7"/>
                  <a:pt x="96" y="7"/>
                  <a:pt x="94" y="7"/>
                </a:cubicBezTo>
                <a:cubicBezTo>
                  <a:pt x="91" y="7"/>
                  <a:pt x="89" y="7"/>
                  <a:pt x="86" y="6"/>
                </a:cubicBezTo>
                <a:cubicBezTo>
                  <a:pt x="83" y="5"/>
                  <a:pt x="81" y="5"/>
                  <a:pt x="78" y="5"/>
                </a:cubicBezTo>
                <a:cubicBezTo>
                  <a:pt x="75" y="5"/>
                  <a:pt x="71" y="5"/>
                  <a:pt x="67" y="4"/>
                </a:cubicBezTo>
                <a:cubicBezTo>
                  <a:pt x="66" y="4"/>
                  <a:pt x="65" y="3"/>
                  <a:pt x="64" y="3"/>
                </a:cubicBezTo>
                <a:cubicBezTo>
                  <a:pt x="63" y="3"/>
                  <a:pt x="62" y="2"/>
                  <a:pt x="61" y="2"/>
                </a:cubicBezTo>
                <a:cubicBezTo>
                  <a:pt x="60" y="1"/>
                  <a:pt x="54" y="1"/>
                  <a:pt x="53" y="3"/>
                </a:cubicBezTo>
                <a:cubicBezTo>
                  <a:pt x="52" y="5"/>
                  <a:pt x="54" y="7"/>
                  <a:pt x="50" y="7"/>
                </a:cubicBezTo>
                <a:cubicBezTo>
                  <a:pt x="49" y="7"/>
                  <a:pt x="48" y="7"/>
                  <a:pt x="47" y="8"/>
                </a:cubicBezTo>
                <a:cubicBezTo>
                  <a:pt x="45" y="8"/>
                  <a:pt x="42" y="9"/>
                  <a:pt x="41" y="10"/>
                </a:cubicBezTo>
                <a:cubicBezTo>
                  <a:pt x="39" y="12"/>
                  <a:pt x="39" y="13"/>
                  <a:pt x="36" y="13"/>
                </a:cubicBezTo>
                <a:cubicBezTo>
                  <a:pt x="33" y="13"/>
                  <a:pt x="31" y="12"/>
                  <a:pt x="29" y="14"/>
                </a:cubicBezTo>
                <a:cubicBezTo>
                  <a:pt x="28" y="14"/>
                  <a:pt x="26" y="16"/>
                  <a:pt x="25" y="17"/>
                </a:cubicBezTo>
                <a:cubicBezTo>
                  <a:pt x="23" y="17"/>
                  <a:pt x="22" y="17"/>
                  <a:pt x="21" y="19"/>
                </a:cubicBezTo>
                <a:cubicBezTo>
                  <a:pt x="21" y="20"/>
                  <a:pt x="21" y="22"/>
                  <a:pt x="20" y="23"/>
                </a:cubicBezTo>
                <a:cubicBezTo>
                  <a:pt x="19" y="23"/>
                  <a:pt x="18" y="24"/>
                  <a:pt x="17" y="24"/>
                </a:cubicBezTo>
                <a:cubicBezTo>
                  <a:pt x="16" y="24"/>
                  <a:pt x="15" y="25"/>
                  <a:pt x="15" y="25"/>
                </a:cubicBezTo>
                <a:cubicBezTo>
                  <a:pt x="15" y="25"/>
                  <a:pt x="14" y="26"/>
                  <a:pt x="14" y="26"/>
                </a:cubicBezTo>
                <a:cubicBezTo>
                  <a:pt x="14" y="26"/>
                  <a:pt x="12" y="26"/>
                  <a:pt x="12" y="27"/>
                </a:cubicBezTo>
                <a:cubicBezTo>
                  <a:pt x="11" y="27"/>
                  <a:pt x="12" y="28"/>
                  <a:pt x="12" y="28"/>
                </a:cubicBezTo>
                <a:cubicBezTo>
                  <a:pt x="12" y="29"/>
                  <a:pt x="11" y="29"/>
                  <a:pt x="11" y="29"/>
                </a:cubicBezTo>
                <a:cubicBezTo>
                  <a:pt x="11" y="30"/>
                  <a:pt x="10" y="31"/>
                  <a:pt x="10" y="31"/>
                </a:cubicBezTo>
                <a:cubicBezTo>
                  <a:pt x="9" y="32"/>
                  <a:pt x="9" y="33"/>
                  <a:pt x="8" y="34"/>
                </a:cubicBezTo>
                <a:cubicBezTo>
                  <a:pt x="7" y="34"/>
                  <a:pt x="6" y="33"/>
                  <a:pt x="5" y="34"/>
                </a:cubicBezTo>
                <a:cubicBezTo>
                  <a:pt x="3" y="35"/>
                  <a:pt x="3" y="38"/>
                  <a:pt x="3" y="40"/>
                </a:cubicBezTo>
                <a:cubicBezTo>
                  <a:pt x="2" y="43"/>
                  <a:pt x="2" y="46"/>
                  <a:pt x="2" y="49"/>
                </a:cubicBezTo>
                <a:cubicBezTo>
                  <a:pt x="2" y="50"/>
                  <a:pt x="2" y="50"/>
                  <a:pt x="1" y="51"/>
                </a:cubicBezTo>
                <a:cubicBezTo>
                  <a:pt x="0" y="52"/>
                  <a:pt x="0" y="53"/>
                  <a:pt x="0" y="55"/>
                </a:cubicBezTo>
                <a:cubicBezTo>
                  <a:pt x="0" y="57"/>
                  <a:pt x="0" y="61"/>
                  <a:pt x="1" y="63"/>
                </a:cubicBezTo>
                <a:cubicBezTo>
                  <a:pt x="1" y="63"/>
                  <a:pt x="2" y="63"/>
                  <a:pt x="2" y="64"/>
                </a:cubicBezTo>
                <a:cubicBezTo>
                  <a:pt x="2" y="64"/>
                  <a:pt x="3" y="65"/>
                  <a:pt x="3" y="65"/>
                </a:cubicBezTo>
                <a:cubicBezTo>
                  <a:pt x="4" y="67"/>
                  <a:pt x="5" y="67"/>
                  <a:pt x="5" y="69"/>
                </a:cubicBezTo>
                <a:cubicBezTo>
                  <a:pt x="5" y="68"/>
                  <a:pt x="6" y="70"/>
                  <a:pt x="6" y="70"/>
                </a:cubicBezTo>
                <a:cubicBezTo>
                  <a:pt x="6" y="70"/>
                  <a:pt x="7" y="70"/>
                  <a:pt x="7" y="71"/>
                </a:cubicBezTo>
                <a:cubicBezTo>
                  <a:pt x="8" y="72"/>
                  <a:pt x="7" y="73"/>
                  <a:pt x="8" y="74"/>
                </a:cubicBezTo>
                <a:cubicBezTo>
                  <a:pt x="8" y="76"/>
                  <a:pt x="8" y="76"/>
                  <a:pt x="8" y="78"/>
                </a:cubicBezTo>
                <a:cubicBezTo>
                  <a:pt x="9" y="81"/>
                  <a:pt x="8" y="84"/>
                  <a:pt x="8" y="88"/>
                </a:cubicBezTo>
                <a:cubicBezTo>
                  <a:pt x="8" y="88"/>
                  <a:pt x="8" y="89"/>
                  <a:pt x="8" y="89"/>
                </a:cubicBezTo>
                <a:cubicBezTo>
                  <a:pt x="9" y="90"/>
                  <a:pt x="9" y="90"/>
                  <a:pt x="9" y="90"/>
                </a:cubicBezTo>
                <a:cubicBezTo>
                  <a:pt x="10" y="92"/>
                  <a:pt x="12" y="95"/>
                  <a:pt x="12" y="97"/>
                </a:cubicBezTo>
                <a:cubicBezTo>
                  <a:pt x="12" y="99"/>
                  <a:pt x="12" y="101"/>
                  <a:pt x="12" y="102"/>
                </a:cubicBezTo>
                <a:cubicBezTo>
                  <a:pt x="12" y="103"/>
                  <a:pt x="12" y="104"/>
                  <a:pt x="13" y="105"/>
                </a:cubicBezTo>
                <a:cubicBezTo>
                  <a:pt x="13" y="105"/>
                  <a:pt x="14" y="105"/>
                  <a:pt x="15" y="106"/>
                </a:cubicBezTo>
                <a:cubicBezTo>
                  <a:pt x="15" y="107"/>
                  <a:pt x="15" y="107"/>
                  <a:pt x="15" y="108"/>
                </a:cubicBezTo>
                <a:cubicBezTo>
                  <a:pt x="16" y="109"/>
                  <a:pt x="18" y="109"/>
                  <a:pt x="19" y="110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20" y="110"/>
                  <a:pt x="20" y="109"/>
                  <a:pt x="22" y="110"/>
                </a:cubicBezTo>
                <a:cubicBezTo>
                  <a:pt x="25" y="111"/>
                  <a:pt x="27" y="115"/>
                  <a:pt x="29" y="118"/>
                </a:cubicBezTo>
                <a:cubicBezTo>
                  <a:pt x="30" y="119"/>
                  <a:pt x="31" y="121"/>
                  <a:pt x="33" y="121"/>
                </a:cubicBezTo>
                <a:cubicBezTo>
                  <a:pt x="35" y="121"/>
                  <a:pt x="37" y="122"/>
                  <a:pt x="39" y="122"/>
                </a:cubicBezTo>
                <a:cubicBezTo>
                  <a:pt x="40" y="123"/>
                  <a:pt x="41" y="123"/>
                  <a:pt x="42" y="124"/>
                </a:cubicBezTo>
                <a:cubicBezTo>
                  <a:pt x="42" y="124"/>
                  <a:pt x="43" y="124"/>
                  <a:pt x="44" y="124"/>
                </a:cubicBezTo>
                <a:cubicBezTo>
                  <a:pt x="45" y="125"/>
                  <a:pt x="46" y="126"/>
                  <a:pt x="47" y="126"/>
                </a:cubicBezTo>
                <a:cubicBezTo>
                  <a:pt x="48" y="127"/>
                  <a:pt x="51" y="126"/>
                  <a:pt x="52" y="127"/>
                </a:cubicBezTo>
                <a:cubicBezTo>
                  <a:pt x="53" y="128"/>
                  <a:pt x="53" y="129"/>
                  <a:pt x="54" y="129"/>
                </a:cubicBezTo>
                <a:cubicBezTo>
                  <a:pt x="55" y="129"/>
                  <a:pt x="55" y="128"/>
                  <a:pt x="56" y="128"/>
                </a:cubicBezTo>
                <a:cubicBezTo>
                  <a:pt x="57" y="127"/>
                  <a:pt x="58" y="130"/>
                  <a:pt x="59" y="131"/>
                </a:cubicBezTo>
                <a:cubicBezTo>
                  <a:pt x="60" y="131"/>
                  <a:pt x="61" y="133"/>
                  <a:pt x="62" y="133"/>
                </a:cubicBezTo>
                <a:cubicBezTo>
                  <a:pt x="64" y="133"/>
                  <a:pt x="63" y="132"/>
                  <a:pt x="64" y="131"/>
                </a:cubicBezTo>
                <a:cubicBezTo>
                  <a:pt x="64" y="131"/>
                  <a:pt x="65" y="130"/>
                  <a:pt x="66" y="129"/>
                </a:cubicBezTo>
                <a:cubicBezTo>
                  <a:pt x="68" y="128"/>
                  <a:pt x="69" y="128"/>
                  <a:pt x="71" y="129"/>
                </a:cubicBezTo>
                <a:cubicBezTo>
                  <a:pt x="74" y="130"/>
                  <a:pt x="76" y="131"/>
                  <a:pt x="80" y="131"/>
                </a:cubicBezTo>
                <a:cubicBezTo>
                  <a:pt x="81" y="131"/>
                  <a:pt x="82" y="131"/>
                  <a:pt x="83" y="131"/>
                </a:cubicBezTo>
                <a:cubicBezTo>
                  <a:pt x="84" y="130"/>
                  <a:pt x="84" y="129"/>
                  <a:pt x="86" y="129"/>
                </a:cubicBezTo>
                <a:cubicBezTo>
                  <a:pt x="87" y="129"/>
                  <a:pt x="89" y="131"/>
                  <a:pt x="90" y="132"/>
                </a:cubicBezTo>
                <a:cubicBezTo>
                  <a:pt x="91" y="134"/>
                  <a:pt x="90" y="135"/>
                  <a:pt x="91" y="136"/>
                </a:cubicBezTo>
                <a:cubicBezTo>
                  <a:pt x="91" y="137"/>
                  <a:pt x="94" y="139"/>
                  <a:pt x="95" y="140"/>
                </a:cubicBezTo>
                <a:cubicBezTo>
                  <a:pt x="96" y="141"/>
                  <a:pt x="98" y="141"/>
                  <a:pt x="99" y="142"/>
                </a:cubicBezTo>
                <a:cubicBezTo>
                  <a:pt x="100" y="144"/>
                  <a:pt x="100" y="146"/>
                  <a:pt x="101" y="147"/>
                </a:cubicBezTo>
                <a:cubicBezTo>
                  <a:pt x="101" y="149"/>
                  <a:pt x="104" y="151"/>
                  <a:pt x="104" y="154"/>
                </a:cubicBezTo>
                <a:cubicBezTo>
                  <a:pt x="104" y="155"/>
                  <a:pt x="104" y="156"/>
                  <a:pt x="103" y="156"/>
                </a:cubicBezTo>
                <a:cubicBezTo>
                  <a:pt x="101" y="159"/>
                  <a:pt x="99" y="162"/>
                  <a:pt x="97" y="164"/>
                </a:cubicBezTo>
                <a:cubicBezTo>
                  <a:pt x="95" y="166"/>
                  <a:pt x="95" y="167"/>
                  <a:pt x="95" y="170"/>
                </a:cubicBezTo>
                <a:cubicBezTo>
                  <a:pt x="94" y="173"/>
                  <a:pt x="93" y="176"/>
                  <a:pt x="93" y="180"/>
                </a:cubicBezTo>
                <a:cubicBezTo>
                  <a:pt x="93" y="181"/>
                  <a:pt x="92" y="182"/>
                  <a:pt x="92" y="184"/>
                </a:cubicBezTo>
                <a:cubicBezTo>
                  <a:pt x="92" y="185"/>
                  <a:pt x="92" y="187"/>
                  <a:pt x="92" y="189"/>
                </a:cubicBezTo>
                <a:cubicBezTo>
                  <a:pt x="92" y="190"/>
                  <a:pt x="92" y="190"/>
                  <a:pt x="93" y="190"/>
                </a:cubicBezTo>
                <a:cubicBezTo>
                  <a:pt x="93" y="190"/>
                  <a:pt x="94" y="190"/>
                  <a:pt x="94" y="191"/>
                </a:cubicBezTo>
                <a:cubicBezTo>
                  <a:pt x="95" y="191"/>
                  <a:pt x="95" y="191"/>
                  <a:pt x="95" y="192"/>
                </a:cubicBezTo>
                <a:cubicBezTo>
                  <a:pt x="97" y="193"/>
                  <a:pt x="99" y="194"/>
                  <a:pt x="101" y="194"/>
                </a:cubicBezTo>
                <a:cubicBezTo>
                  <a:pt x="103" y="195"/>
                  <a:pt x="105" y="196"/>
                  <a:pt x="107" y="196"/>
                </a:cubicBezTo>
                <a:cubicBezTo>
                  <a:pt x="109" y="196"/>
                  <a:pt x="110" y="196"/>
                  <a:pt x="111" y="197"/>
                </a:cubicBezTo>
                <a:cubicBezTo>
                  <a:pt x="112" y="198"/>
                  <a:pt x="113" y="199"/>
                  <a:pt x="114" y="200"/>
                </a:cubicBezTo>
                <a:cubicBezTo>
                  <a:pt x="114" y="200"/>
                  <a:pt x="115" y="201"/>
                  <a:pt x="115" y="201"/>
                </a:cubicBezTo>
                <a:cubicBezTo>
                  <a:pt x="116" y="202"/>
                  <a:pt x="115" y="203"/>
                  <a:pt x="116" y="203"/>
                </a:cubicBezTo>
                <a:cubicBezTo>
                  <a:pt x="116" y="204"/>
                  <a:pt x="117" y="205"/>
                  <a:pt x="117" y="205"/>
                </a:cubicBezTo>
                <a:cubicBezTo>
                  <a:pt x="121" y="206"/>
                  <a:pt x="125" y="205"/>
                  <a:pt x="128" y="207"/>
                </a:cubicBezTo>
                <a:cubicBezTo>
                  <a:pt x="129" y="208"/>
                  <a:pt x="131" y="210"/>
                  <a:pt x="132" y="210"/>
                </a:cubicBezTo>
                <a:cubicBezTo>
                  <a:pt x="132" y="211"/>
                  <a:pt x="132" y="212"/>
                  <a:pt x="132" y="213"/>
                </a:cubicBezTo>
                <a:cubicBezTo>
                  <a:pt x="132" y="215"/>
                  <a:pt x="134" y="216"/>
                  <a:pt x="134" y="217"/>
                </a:cubicBezTo>
                <a:cubicBezTo>
                  <a:pt x="135" y="218"/>
                  <a:pt x="137" y="219"/>
                  <a:pt x="138" y="221"/>
                </a:cubicBezTo>
                <a:cubicBezTo>
                  <a:pt x="139" y="223"/>
                  <a:pt x="139" y="228"/>
                  <a:pt x="138" y="230"/>
                </a:cubicBezTo>
                <a:cubicBezTo>
                  <a:pt x="138" y="231"/>
                  <a:pt x="137" y="230"/>
                  <a:pt x="137" y="231"/>
                </a:cubicBezTo>
                <a:cubicBezTo>
                  <a:pt x="136" y="232"/>
                  <a:pt x="137" y="233"/>
                  <a:pt x="137" y="233"/>
                </a:cubicBezTo>
                <a:cubicBezTo>
                  <a:pt x="137" y="234"/>
                  <a:pt x="136" y="236"/>
                  <a:pt x="137" y="237"/>
                </a:cubicBezTo>
                <a:cubicBezTo>
                  <a:pt x="137" y="238"/>
                  <a:pt x="137" y="239"/>
                  <a:pt x="138" y="240"/>
                </a:cubicBezTo>
                <a:cubicBezTo>
                  <a:pt x="138" y="240"/>
                  <a:pt x="138" y="240"/>
                  <a:pt x="139" y="239"/>
                </a:cubicBezTo>
                <a:cubicBezTo>
                  <a:pt x="139" y="238"/>
                  <a:pt x="140" y="237"/>
                  <a:pt x="141" y="237"/>
                </a:cubicBezTo>
                <a:cubicBezTo>
                  <a:pt x="142" y="235"/>
                  <a:pt x="142" y="235"/>
                  <a:pt x="144" y="235"/>
                </a:cubicBezTo>
                <a:cubicBezTo>
                  <a:pt x="147" y="234"/>
                  <a:pt x="149" y="234"/>
                  <a:pt x="152" y="234"/>
                </a:cubicBezTo>
                <a:cubicBezTo>
                  <a:pt x="153" y="234"/>
                  <a:pt x="154" y="234"/>
                  <a:pt x="155" y="234"/>
                </a:cubicBezTo>
                <a:cubicBezTo>
                  <a:pt x="156" y="235"/>
                  <a:pt x="156" y="235"/>
                  <a:pt x="157" y="235"/>
                </a:cubicBezTo>
                <a:cubicBezTo>
                  <a:pt x="158" y="236"/>
                  <a:pt x="159" y="236"/>
                  <a:pt x="159" y="236"/>
                </a:cubicBezTo>
                <a:cubicBezTo>
                  <a:pt x="161" y="236"/>
                  <a:pt x="166" y="238"/>
                  <a:pt x="167" y="236"/>
                </a:cubicBezTo>
                <a:cubicBezTo>
                  <a:pt x="167" y="236"/>
                  <a:pt x="167" y="237"/>
                  <a:pt x="167" y="237"/>
                </a:cubicBezTo>
                <a:cubicBezTo>
                  <a:pt x="170" y="238"/>
                  <a:pt x="174" y="237"/>
                  <a:pt x="176" y="238"/>
                </a:cubicBezTo>
                <a:cubicBezTo>
                  <a:pt x="179" y="239"/>
                  <a:pt x="182" y="242"/>
                  <a:pt x="185" y="240"/>
                </a:cubicBezTo>
                <a:cubicBezTo>
                  <a:pt x="187" y="240"/>
                  <a:pt x="187" y="239"/>
                  <a:pt x="188" y="237"/>
                </a:cubicBezTo>
                <a:cubicBezTo>
                  <a:pt x="189" y="236"/>
                  <a:pt x="190" y="236"/>
                  <a:pt x="192" y="235"/>
                </a:cubicBezTo>
                <a:cubicBezTo>
                  <a:pt x="192" y="235"/>
                  <a:pt x="193" y="234"/>
                  <a:pt x="194" y="234"/>
                </a:cubicBezTo>
                <a:cubicBezTo>
                  <a:pt x="194" y="233"/>
                  <a:pt x="195" y="233"/>
                  <a:pt x="195" y="232"/>
                </a:cubicBezTo>
                <a:cubicBezTo>
                  <a:pt x="196" y="232"/>
                  <a:pt x="197" y="232"/>
                  <a:pt x="197" y="232"/>
                </a:cubicBezTo>
                <a:cubicBezTo>
                  <a:pt x="198" y="231"/>
                  <a:pt x="199" y="230"/>
                  <a:pt x="200" y="230"/>
                </a:cubicBezTo>
                <a:cubicBezTo>
                  <a:pt x="201" y="232"/>
                  <a:pt x="198" y="236"/>
                  <a:pt x="202" y="234"/>
                </a:cubicBezTo>
                <a:cubicBezTo>
                  <a:pt x="202" y="234"/>
                  <a:pt x="203" y="234"/>
                  <a:pt x="203" y="234"/>
                </a:cubicBezTo>
                <a:cubicBezTo>
                  <a:pt x="204" y="233"/>
                  <a:pt x="204" y="233"/>
                  <a:pt x="205" y="232"/>
                </a:cubicBezTo>
                <a:cubicBezTo>
                  <a:pt x="206" y="231"/>
                  <a:pt x="207" y="232"/>
                  <a:pt x="208" y="231"/>
                </a:cubicBezTo>
                <a:cubicBezTo>
                  <a:pt x="209" y="229"/>
                  <a:pt x="207" y="228"/>
                  <a:pt x="207" y="226"/>
                </a:cubicBezTo>
                <a:cubicBezTo>
                  <a:pt x="207" y="225"/>
                  <a:pt x="207" y="223"/>
                  <a:pt x="207" y="222"/>
                </a:cubicBezTo>
                <a:cubicBezTo>
                  <a:pt x="207" y="221"/>
                  <a:pt x="208" y="218"/>
                  <a:pt x="210" y="218"/>
                </a:cubicBezTo>
                <a:cubicBezTo>
                  <a:pt x="211" y="217"/>
                  <a:pt x="214" y="216"/>
                  <a:pt x="216" y="216"/>
                </a:cubicBezTo>
                <a:cubicBezTo>
                  <a:pt x="217" y="217"/>
                  <a:pt x="217" y="219"/>
                  <a:pt x="219" y="219"/>
                </a:cubicBezTo>
                <a:cubicBezTo>
                  <a:pt x="220" y="220"/>
                  <a:pt x="222" y="220"/>
                  <a:pt x="223" y="220"/>
                </a:cubicBezTo>
                <a:cubicBezTo>
                  <a:pt x="228" y="220"/>
                  <a:pt x="227" y="215"/>
                  <a:pt x="227" y="212"/>
                </a:cubicBezTo>
                <a:cubicBezTo>
                  <a:pt x="227" y="208"/>
                  <a:pt x="231" y="204"/>
                  <a:pt x="235" y="205"/>
                </a:cubicBezTo>
                <a:cubicBezTo>
                  <a:pt x="236" y="205"/>
                  <a:pt x="236" y="205"/>
                  <a:pt x="236" y="205"/>
                </a:cubicBezTo>
                <a:cubicBezTo>
                  <a:pt x="237" y="205"/>
                  <a:pt x="237" y="205"/>
                  <a:pt x="237" y="204"/>
                </a:cubicBezTo>
                <a:cubicBezTo>
                  <a:pt x="238" y="204"/>
                  <a:pt x="238" y="204"/>
                  <a:pt x="238" y="204"/>
                </a:cubicBezTo>
                <a:cubicBezTo>
                  <a:pt x="241" y="204"/>
                  <a:pt x="244" y="204"/>
                  <a:pt x="246" y="204"/>
                </a:cubicBezTo>
                <a:cubicBezTo>
                  <a:pt x="246" y="206"/>
                  <a:pt x="248" y="206"/>
                  <a:pt x="248" y="208"/>
                </a:cubicBezTo>
                <a:cubicBezTo>
                  <a:pt x="248" y="210"/>
                  <a:pt x="247" y="210"/>
                  <a:pt x="247" y="212"/>
                </a:cubicBezTo>
                <a:cubicBezTo>
                  <a:pt x="246" y="213"/>
                  <a:pt x="246" y="215"/>
                  <a:pt x="246" y="216"/>
                </a:cubicBezTo>
                <a:cubicBezTo>
                  <a:pt x="246" y="218"/>
                  <a:pt x="246" y="218"/>
                  <a:pt x="248" y="219"/>
                </a:cubicBezTo>
                <a:cubicBezTo>
                  <a:pt x="250" y="219"/>
                  <a:pt x="254" y="219"/>
                  <a:pt x="256" y="219"/>
                </a:cubicBezTo>
                <a:cubicBezTo>
                  <a:pt x="257" y="219"/>
                  <a:pt x="259" y="218"/>
                  <a:pt x="259" y="217"/>
                </a:cubicBezTo>
                <a:cubicBezTo>
                  <a:pt x="261" y="214"/>
                  <a:pt x="259" y="211"/>
                  <a:pt x="257" y="209"/>
                </a:cubicBezTo>
                <a:cubicBezTo>
                  <a:pt x="257" y="208"/>
                  <a:pt x="256" y="207"/>
                  <a:pt x="255" y="207"/>
                </a:cubicBezTo>
                <a:cubicBezTo>
                  <a:pt x="254" y="206"/>
                  <a:pt x="253" y="205"/>
                  <a:pt x="252" y="204"/>
                </a:cubicBezTo>
                <a:cubicBezTo>
                  <a:pt x="252" y="204"/>
                  <a:pt x="252" y="202"/>
                  <a:pt x="251" y="202"/>
                </a:cubicBezTo>
                <a:cubicBezTo>
                  <a:pt x="250" y="200"/>
                  <a:pt x="249" y="201"/>
                  <a:pt x="249" y="199"/>
                </a:cubicBezTo>
                <a:cubicBezTo>
                  <a:pt x="249" y="198"/>
                  <a:pt x="249" y="197"/>
                  <a:pt x="249" y="196"/>
                </a:cubicBezTo>
                <a:cubicBezTo>
                  <a:pt x="249" y="195"/>
                  <a:pt x="249" y="194"/>
                  <a:pt x="250" y="193"/>
                </a:cubicBezTo>
                <a:cubicBezTo>
                  <a:pt x="250" y="192"/>
                  <a:pt x="251" y="191"/>
                  <a:pt x="251" y="191"/>
                </a:cubicBezTo>
                <a:cubicBezTo>
                  <a:pt x="252" y="189"/>
                  <a:pt x="253" y="188"/>
                  <a:pt x="254" y="186"/>
                </a:cubicBezTo>
                <a:cubicBezTo>
                  <a:pt x="255" y="184"/>
                  <a:pt x="256" y="183"/>
                  <a:pt x="257" y="180"/>
                </a:cubicBezTo>
                <a:cubicBezTo>
                  <a:pt x="257" y="179"/>
                  <a:pt x="258" y="177"/>
                  <a:pt x="258" y="176"/>
                </a:cubicBezTo>
                <a:cubicBezTo>
                  <a:pt x="259" y="172"/>
                  <a:pt x="258" y="168"/>
                  <a:pt x="258" y="164"/>
                </a:cubicBezTo>
                <a:cubicBezTo>
                  <a:pt x="258" y="161"/>
                  <a:pt x="258" y="158"/>
                  <a:pt x="258" y="155"/>
                </a:cubicBezTo>
                <a:cubicBezTo>
                  <a:pt x="258" y="155"/>
                  <a:pt x="258" y="154"/>
                  <a:pt x="258" y="154"/>
                </a:cubicBezTo>
                <a:cubicBezTo>
                  <a:pt x="259" y="153"/>
                  <a:pt x="259" y="153"/>
                  <a:pt x="259" y="152"/>
                </a:cubicBezTo>
                <a:cubicBezTo>
                  <a:pt x="260" y="150"/>
                  <a:pt x="260" y="150"/>
                  <a:pt x="261" y="149"/>
                </a:cubicBezTo>
                <a:cubicBezTo>
                  <a:pt x="263" y="148"/>
                  <a:pt x="264" y="148"/>
                  <a:pt x="265" y="148"/>
                </a:cubicBezTo>
                <a:cubicBezTo>
                  <a:pt x="266" y="147"/>
                  <a:pt x="268" y="146"/>
                  <a:pt x="269" y="145"/>
                </a:cubicBezTo>
                <a:cubicBezTo>
                  <a:pt x="269" y="145"/>
                  <a:pt x="269" y="144"/>
                  <a:pt x="270" y="144"/>
                </a:cubicBezTo>
                <a:cubicBezTo>
                  <a:pt x="271" y="143"/>
                  <a:pt x="273" y="143"/>
                  <a:pt x="274" y="142"/>
                </a:cubicBezTo>
                <a:cubicBezTo>
                  <a:pt x="276" y="142"/>
                  <a:pt x="277" y="142"/>
                  <a:pt x="279" y="142"/>
                </a:cubicBezTo>
                <a:cubicBezTo>
                  <a:pt x="281" y="142"/>
                  <a:pt x="281" y="142"/>
                  <a:pt x="282" y="141"/>
                </a:cubicBezTo>
                <a:cubicBezTo>
                  <a:pt x="282" y="140"/>
                  <a:pt x="283" y="139"/>
                  <a:pt x="283" y="138"/>
                </a:cubicBezTo>
                <a:cubicBezTo>
                  <a:pt x="283" y="137"/>
                  <a:pt x="283" y="136"/>
                  <a:pt x="283" y="135"/>
                </a:cubicBezTo>
                <a:cubicBezTo>
                  <a:pt x="283" y="135"/>
                  <a:pt x="284" y="135"/>
                  <a:pt x="284" y="134"/>
                </a:cubicBezTo>
                <a:cubicBezTo>
                  <a:pt x="284" y="134"/>
                  <a:pt x="284" y="134"/>
                  <a:pt x="284" y="133"/>
                </a:cubicBezTo>
                <a:cubicBezTo>
                  <a:pt x="285" y="133"/>
                  <a:pt x="285" y="132"/>
                  <a:pt x="285" y="132"/>
                </a:cubicBezTo>
                <a:cubicBezTo>
                  <a:pt x="287" y="131"/>
                  <a:pt x="288" y="130"/>
                  <a:pt x="289" y="129"/>
                </a:cubicBezTo>
                <a:cubicBezTo>
                  <a:pt x="291" y="129"/>
                  <a:pt x="293" y="128"/>
                  <a:pt x="294" y="127"/>
                </a:cubicBezTo>
                <a:cubicBezTo>
                  <a:pt x="295" y="126"/>
                  <a:pt x="295" y="126"/>
                  <a:pt x="296" y="125"/>
                </a:cubicBezTo>
                <a:cubicBezTo>
                  <a:pt x="298" y="125"/>
                  <a:pt x="299" y="124"/>
                  <a:pt x="301" y="124"/>
                </a:cubicBezTo>
                <a:cubicBezTo>
                  <a:pt x="302" y="123"/>
                  <a:pt x="303" y="124"/>
                  <a:pt x="304" y="123"/>
                </a:cubicBezTo>
                <a:cubicBezTo>
                  <a:pt x="305" y="123"/>
                  <a:pt x="305" y="122"/>
                  <a:pt x="306" y="122"/>
                </a:cubicBezTo>
                <a:cubicBezTo>
                  <a:pt x="307" y="121"/>
                  <a:pt x="308" y="121"/>
                  <a:pt x="309" y="120"/>
                </a:cubicBezTo>
                <a:cubicBezTo>
                  <a:pt x="310" y="118"/>
                  <a:pt x="309" y="118"/>
                  <a:pt x="311" y="117"/>
                </a:cubicBezTo>
                <a:cubicBezTo>
                  <a:pt x="311" y="117"/>
                  <a:pt x="312" y="117"/>
                  <a:pt x="312" y="116"/>
                </a:cubicBezTo>
                <a:cubicBezTo>
                  <a:pt x="313" y="116"/>
                  <a:pt x="313" y="116"/>
                  <a:pt x="314" y="116"/>
                </a:cubicBezTo>
                <a:cubicBezTo>
                  <a:pt x="316" y="115"/>
                  <a:pt x="317" y="113"/>
                  <a:pt x="316" y="111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" name="Freeform 39"/>
          <p:cNvSpPr>
            <a:spLocks/>
          </p:cNvSpPr>
          <p:nvPr/>
        </p:nvSpPr>
        <p:spPr bwMode="auto">
          <a:xfrm>
            <a:off x="8402024" y="3061149"/>
            <a:ext cx="732434" cy="433225"/>
          </a:xfrm>
          <a:custGeom>
            <a:avLst/>
            <a:gdLst/>
            <a:ahLst/>
            <a:cxnLst>
              <a:cxn ang="0">
                <a:pos x="394" y="150"/>
              </a:cxn>
              <a:cxn ang="0">
                <a:pos x="386" y="137"/>
              </a:cxn>
              <a:cxn ang="0">
                <a:pos x="375" y="124"/>
              </a:cxn>
              <a:cxn ang="0">
                <a:pos x="376" y="94"/>
              </a:cxn>
              <a:cxn ang="0">
                <a:pos x="378" y="77"/>
              </a:cxn>
              <a:cxn ang="0">
                <a:pos x="359" y="56"/>
              </a:cxn>
              <a:cxn ang="0">
                <a:pos x="349" y="50"/>
              </a:cxn>
              <a:cxn ang="0">
                <a:pos x="332" y="49"/>
              </a:cxn>
              <a:cxn ang="0">
                <a:pos x="311" y="53"/>
              </a:cxn>
              <a:cxn ang="0">
                <a:pos x="294" y="48"/>
              </a:cxn>
              <a:cxn ang="0">
                <a:pos x="279" y="32"/>
              </a:cxn>
              <a:cxn ang="0">
                <a:pos x="255" y="15"/>
              </a:cxn>
              <a:cxn ang="0">
                <a:pos x="237" y="7"/>
              </a:cxn>
              <a:cxn ang="0">
                <a:pos x="219" y="10"/>
              </a:cxn>
              <a:cxn ang="0">
                <a:pos x="192" y="22"/>
              </a:cxn>
              <a:cxn ang="0">
                <a:pos x="189" y="60"/>
              </a:cxn>
              <a:cxn ang="0">
                <a:pos x="174" y="94"/>
              </a:cxn>
              <a:cxn ang="0">
                <a:pos x="146" y="109"/>
              </a:cxn>
              <a:cxn ang="0">
                <a:pos x="127" y="96"/>
              </a:cxn>
              <a:cxn ang="0">
                <a:pos x="124" y="77"/>
              </a:cxn>
              <a:cxn ang="0">
                <a:pos x="110" y="64"/>
              </a:cxn>
              <a:cxn ang="0">
                <a:pos x="96" y="50"/>
              </a:cxn>
              <a:cxn ang="0">
                <a:pos x="93" y="33"/>
              </a:cxn>
              <a:cxn ang="0">
                <a:pos x="75" y="38"/>
              </a:cxn>
              <a:cxn ang="0">
                <a:pos x="57" y="51"/>
              </a:cxn>
              <a:cxn ang="0">
                <a:pos x="39" y="58"/>
              </a:cxn>
              <a:cxn ang="0">
                <a:pos x="28" y="75"/>
              </a:cxn>
              <a:cxn ang="0">
                <a:pos x="17" y="117"/>
              </a:cxn>
              <a:cxn ang="0">
                <a:pos x="8" y="131"/>
              </a:cxn>
              <a:cxn ang="0">
                <a:pos x="1" y="189"/>
              </a:cxn>
              <a:cxn ang="0">
                <a:pos x="10" y="204"/>
              </a:cxn>
              <a:cxn ang="0">
                <a:pos x="18" y="192"/>
              </a:cxn>
              <a:cxn ang="0">
                <a:pos x="22" y="187"/>
              </a:cxn>
              <a:cxn ang="0">
                <a:pos x="29" y="180"/>
              </a:cxn>
              <a:cxn ang="0">
                <a:pos x="49" y="171"/>
              </a:cxn>
              <a:cxn ang="0">
                <a:pos x="69" y="163"/>
              </a:cxn>
              <a:cxn ang="0">
                <a:pos x="94" y="167"/>
              </a:cxn>
              <a:cxn ang="0">
                <a:pos x="111" y="166"/>
              </a:cxn>
              <a:cxn ang="0">
                <a:pos x="120" y="169"/>
              </a:cxn>
              <a:cxn ang="0">
                <a:pos x="133" y="171"/>
              </a:cxn>
              <a:cxn ang="0">
                <a:pos x="150" y="171"/>
              </a:cxn>
              <a:cxn ang="0">
                <a:pos x="164" y="171"/>
              </a:cxn>
              <a:cxn ang="0">
                <a:pos x="177" y="180"/>
              </a:cxn>
              <a:cxn ang="0">
                <a:pos x="203" y="178"/>
              </a:cxn>
              <a:cxn ang="0">
                <a:pos x="209" y="168"/>
              </a:cxn>
              <a:cxn ang="0">
                <a:pos x="225" y="164"/>
              </a:cxn>
              <a:cxn ang="0">
                <a:pos x="224" y="172"/>
              </a:cxn>
              <a:cxn ang="0">
                <a:pos x="241" y="188"/>
              </a:cxn>
              <a:cxn ang="0">
                <a:pos x="263" y="196"/>
              </a:cxn>
              <a:cxn ang="0">
                <a:pos x="292" y="219"/>
              </a:cxn>
              <a:cxn ang="0">
                <a:pos x="300" y="233"/>
              </a:cxn>
              <a:cxn ang="0">
                <a:pos x="316" y="235"/>
              </a:cxn>
              <a:cxn ang="0">
                <a:pos x="332" y="227"/>
              </a:cxn>
              <a:cxn ang="0">
                <a:pos x="351" y="224"/>
              </a:cxn>
              <a:cxn ang="0">
                <a:pos x="381" y="205"/>
              </a:cxn>
              <a:cxn ang="0">
                <a:pos x="399" y="173"/>
              </a:cxn>
            </a:cxnLst>
            <a:rect l="0" t="0" r="r" b="b"/>
            <a:pathLst>
              <a:path w="399" h="236">
                <a:moveTo>
                  <a:pt x="399" y="162"/>
                </a:moveTo>
                <a:cubicBezTo>
                  <a:pt x="399" y="161"/>
                  <a:pt x="398" y="161"/>
                  <a:pt x="397" y="159"/>
                </a:cubicBezTo>
                <a:cubicBezTo>
                  <a:pt x="396" y="157"/>
                  <a:pt x="398" y="153"/>
                  <a:pt x="397" y="151"/>
                </a:cubicBezTo>
                <a:cubicBezTo>
                  <a:pt x="396" y="149"/>
                  <a:pt x="396" y="150"/>
                  <a:pt x="394" y="150"/>
                </a:cubicBezTo>
                <a:cubicBezTo>
                  <a:pt x="392" y="149"/>
                  <a:pt x="392" y="148"/>
                  <a:pt x="391" y="146"/>
                </a:cubicBezTo>
                <a:cubicBezTo>
                  <a:pt x="391" y="143"/>
                  <a:pt x="392" y="143"/>
                  <a:pt x="390" y="142"/>
                </a:cubicBezTo>
                <a:cubicBezTo>
                  <a:pt x="389" y="141"/>
                  <a:pt x="387" y="141"/>
                  <a:pt x="387" y="140"/>
                </a:cubicBezTo>
                <a:cubicBezTo>
                  <a:pt x="386" y="139"/>
                  <a:pt x="386" y="138"/>
                  <a:pt x="386" y="137"/>
                </a:cubicBezTo>
                <a:cubicBezTo>
                  <a:pt x="385" y="135"/>
                  <a:pt x="384" y="135"/>
                  <a:pt x="384" y="133"/>
                </a:cubicBezTo>
                <a:cubicBezTo>
                  <a:pt x="385" y="130"/>
                  <a:pt x="387" y="129"/>
                  <a:pt x="387" y="126"/>
                </a:cubicBezTo>
                <a:cubicBezTo>
                  <a:pt x="382" y="126"/>
                  <a:pt x="383" y="124"/>
                  <a:pt x="383" y="121"/>
                </a:cubicBezTo>
                <a:cubicBezTo>
                  <a:pt x="380" y="120"/>
                  <a:pt x="378" y="123"/>
                  <a:pt x="375" y="124"/>
                </a:cubicBezTo>
                <a:cubicBezTo>
                  <a:pt x="373" y="124"/>
                  <a:pt x="371" y="124"/>
                  <a:pt x="369" y="125"/>
                </a:cubicBezTo>
                <a:cubicBezTo>
                  <a:pt x="367" y="121"/>
                  <a:pt x="373" y="118"/>
                  <a:pt x="373" y="114"/>
                </a:cubicBezTo>
                <a:cubicBezTo>
                  <a:pt x="374" y="110"/>
                  <a:pt x="372" y="110"/>
                  <a:pt x="371" y="107"/>
                </a:cubicBezTo>
                <a:cubicBezTo>
                  <a:pt x="369" y="101"/>
                  <a:pt x="374" y="98"/>
                  <a:pt x="376" y="94"/>
                </a:cubicBezTo>
                <a:cubicBezTo>
                  <a:pt x="377" y="94"/>
                  <a:pt x="377" y="93"/>
                  <a:pt x="377" y="93"/>
                </a:cubicBezTo>
                <a:cubicBezTo>
                  <a:pt x="378" y="92"/>
                  <a:pt x="380" y="91"/>
                  <a:pt x="380" y="91"/>
                </a:cubicBezTo>
                <a:cubicBezTo>
                  <a:pt x="381" y="90"/>
                  <a:pt x="381" y="87"/>
                  <a:pt x="381" y="86"/>
                </a:cubicBezTo>
                <a:cubicBezTo>
                  <a:pt x="382" y="83"/>
                  <a:pt x="381" y="79"/>
                  <a:pt x="378" y="77"/>
                </a:cubicBezTo>
                <a:cubicBezTo>
                  <a:pt x="376" y="75"/>
                  <a:pt x="373" y="75"/>
                  <a:pt x="370" y="73"/>
                </a:cubicBezTo>
                <a:cubicBezTo>
                  <a:pt x="369" y="72"/>
                  <a:pt x="368" y="70"/>
                  <a:pt x="367" y="69"/>
                </a:cubicBezTo>
                <a:cubicBezTo>
                  <a:pt x="364" y="66"/>
                  <a:pt x="361" y="65"/>
                  <a:pt x="358" y="63"/>
                </a:cubicBezTo>
                <a:cubicBezTo>
                  <a:pt x="359" y="61"/>
                  <a:pt x="359" y="58"/>
                  <a:pt x="359" y="56"/>
                </a:cubicBezTo>
                <a:cubicBezTo>
                  <a:pt x="357" y="56"/>
                  <a:pt x="355" y="56"/>
                  <a:pt x="354" y="56"/>
                </a:cubicBezTo>
                <a:cubicBezTo>
                  <a:pt x="353" y="55"/>
                  <a:pt x="353" y="55"/>
                  <a:pt x="353" y="54"/>
                </a:cubicBezTo>
                <a:cubicBezTo>
                  <a:pt x="351" y="52"/>
                  <a:pt x="350" y="50"/>
                  <a:pt x="349" y="47"/>
                </a:cubicBezTo>
                <a:cubicBezTo>
                  <a:pt x="349" y="48"/>
                  <a:pt x="349" y="49"/>
                  <a:pt x="349" y="50"/>
                </a:cubicBezTo>
                <a:cubicBezTo>
                  <a:pt x="349" y="53"/>
                  <a:pt x="350" y="54"/>
                  <a:pt x="350" y="56"/>
                </a:cubicBezTo>
                <a:cubicBezTo>
                  <a:pt x="346" y="57"/>
                  <a:pt x="343" y="56"/>
                  <a:pt x="340" y="54"/>
                </a:cubicBezTo>
                <a:cubicBezTo>
                  <a:pt x="338" y="53"/>
                  <a:pt x="336" y="53"/>
                  <a:pt x="334" y="52"/>
                </a:cubicBezTo>
                <a:cubicBezTo>
                  <a:pt x="333" y="51"/>
                  <a:pt x="333" y="50"/>
                  <a:pt x="332" y="49"/>
                </a:cubicBezTo>
                <a:cubicBezTo>
                  <a:pt x="331" y="48"/>
                  <a:pt x="329" y="48"/>
                  <a:pt x="327" y="48"/>
                </a:cubicBezTo>
                <a:cubicBezTo>
                  <a:pt x="326" y="47"/>
                  <a:pt x="327" y="47"/>
                  <a:pt x="325" y="47"/>
                </a:cubicBezTo>
                <a:cubicBezTo>
                  <a:pt x="324" y="46"/>
                  <a:pt x="320" y="46"/>
                  <a:pt x="319" y="47"/>
                </a:cubicBezTo>
                <a:cubicBezTo>
                  <a:pt x="314" y="48"/>
                  <a:pt x="315" y="52"/>
                  <a:pt x="311" y="53"/>
                </a:cubicBezTo>
                <a:cubicBezTo>
                  <a:pt x="310" y="53"/>
                  <a:pt x="309" y="53"/>
                  <a:pt x="308" y="53"/>
                </a:cubicBezTo>
                <a:cubicBezTo>
                  <a:pt x="306" y="52"/>
                  <a:pt x="303" y="52"/>
                  <a:pt x="301" y="51"/>
                </a:cubicBezTo>
                <a:cubicBezTo>
                  <a:pt x="300" y="51"/>
                  <a:pt x="300" y="50"/>
                  <a:pt x="299" y="50"/>
                </a:cubicBezTo>
                <a:cubicBezTo>
                  <a:pt x="297" y="49"/>
                  <a:pt x="296" y="48"/>
                  <a:pt x="294" y="48"/>
                </a:cubicBezTo>
                <a:cubicBezTo>
                  <a:pt x="294" y="48"/>
                  <a:pt x="292" y="49"/>
                  <a:pt x="291" y="48"/>
                </a:cubicBezTo>
                <a:cubicBezTo>
                  <a:pt x="289" y="48"/>
                  <a:pt x="288" y="45"/>
                  <a:pt x="287" y="43"/>
                </a:cubicBezTo>
                <a:cubicBezTo>
                  <a:pt x="285" y="41"/>
                  <a:pt x="284" y="39"/>
                  <a:pt x="282" y="36"/>
                </a:cubicBezTo>
                <a:cubicBezTo>
                  <a:pt x="281" y="34"/>
                  <a:pt x="281" y="33"/>
                  <a:pt x="279" y="32"/>
                </a:cubicBezTo>
                <a:cubicBezTo>
                  <a:pt x="276" y="31"/>
                  <a:pt x="276" y="31"/>
                  <a:pt x="276" y="28"/>
                </a:cubicBezTo>
                <a:cubicBezTo>
                  <a:pt x="275" y="25"/>
                  <a:pt x="277" y="24"/>
                  <a:pt x="274" y="22"/>
                </a:cubicBezTo>
                <a:cubicBezTo>
                  <a:pt x="271" y="21"/>
                  <a:pt x="268" y="22"/>
                  <a:pt x="266" y="20"/>
                </a:cubicBezTo>
                <a:cubicBezTo>
                  <a:pt x="262" y="17"/>
                  <a:pt x="262" y="13"/>
                  <a:pt x="255" y="15"/>
                </a:cubicBezTo>
                <a:cubicBezTo>
                  <a:pt x="256" y="10"/>
                  <a:pt x="251" y="7"/>
                  <a:pt x="247" y="5"/>
                </a:cubicBezTo>
                <a:cubicBezTo>
                  <a:pt x="245" y="5"/>
                  <a:pt x="244" y="4"/>
                  <a:pt x="243" y="4"/>
                </a:cubicBezTo>
                <a:cubicBezTo>
                  <a:pt x="241" y="2"/>
                  <a:pt x="240" y="0"/>
                  <a:pt x="237" y="0"/>
                </a:cubicBezTo>
                <a:cubicBezTo>
                  <a:pt x="237" y="2"/>
                  <a:pt x="237" y="5"/>
                  <a:pt x="237" y="7"/>
                </a:cubicBezTo>
                <a:cubicBezTo>
                  <a:pt x="232" y="8"/>
                  <a:pt x="235" y="2"/>
                  <a:pt x="233" y="1"/>
                </a:cubicBezTo>
                <a:cubicBezTo>
                  <a:pt x="231" y="0"/>
                  <a:pt x="226" y="4"/>
                  <a:pt x="224" y="5"/>
                </a:cubicBezTo>
                <a:cubicBezTo>
                  <a:pt x="223" y="6"/>
                  <a:pt x="222" y="6"/>
                  <a:pt x="221" y="7"/>
                </a:cubicBezTo>
                <a:cubicBezTo>
                  <a:pt x="220" y="8"/>
                  <a:pt x="219" y="9"/>
                  <a:pt x="219" y="10"/>
                </a:cubicBezTo>
                <a:cubicBezTo>
                  <a:pt x="215" y="13"/>
                  <a:pt x="209" y="12"/>
                  <a:pt x="204" y="13"/>
                </a:cubicBezTo>
                <a:cubicBezTo>
                  <a:pt x="201" y="13"/>
                  <a:pt x="202" y="13"/>
                  <a:pt x="201" y="15"/>
                </a:cubicBezTo>
                <a:cubicBezTo>
                  <a:pt x="199" y="17"/>
                  <a:pt x="198" y="18"/>
                  <a:pt x="196" y="20"/>
                </a:cubicBezTo>
                <a:cubicBezTo>
                  <a:pt x="195" y="20"/>
                  <a:pt x="193" y="22"/>
                  <a:pt x="192" y="22"/>
                </a:cubicBezTo>
                <a:cubicBezTo>
                  <a:pt x="189" y="23"/>
                  <a:pt x="188" y="22"/>
                  <a:pt x="188" y="21"/>
                </a:cubicBezTo>
                <a:cubicBezTo>
                  <a:pt x="188" y="23"/>
                  <a:pt x="188" y="25"/>
                  <a:pt x="188" y="27"/>
                </a:cubicBezTo>
                <a:cubicBezTo>
                  <a:pt x="188" y="30"/>
                  <a:pt x="189" y="34"/>
                  <a:pt x="189" y="37"/>
                </a:cubicBezTo>
                <a:cubicBezTo>
                  <a:pt x="189" y="45"/>
                  <a:pt x="189" y="52"/>
                  <a:pt x="189" y="60"/>
                </a:cubicBezTo>
                <a:cubicBezTo>
                  <a:pt x="189" y="68"/>
                  <a:pt x="190" y="77"/>
                  <a:pt x="189" y="85"/>
                </a:cubicBezTo>
                <a:cubicBezTo>
                  <a:pt x="188" y="90"/>
                  <a:pt x="185" y="91"/>
                  <a:pt x="181" y="92"/>
                </a:cubicBezTo>
                <a:cubicBezTo>
                  <a:pt x="179" y="93"/>
                  <a:pt x="178" y="94"/>
                  <a:pt x="176" y="94"/>
                </a:cubicBezTo>
                <a:cubicBezTo>
                  <a:pt x="175" y="94"/>
                  <a:pt x="174" y="94"/>
                  <a:pt x="174" y="94"/>
                </a:cubicBezTo>
                <a:cubicBezTo>
                  <a:pt x="173" y="93"/>
                  <a:pt x="173" y="92"/>
                  <a:pt x="172" y="92"/>
                </a:cubicBezTo>
                <a:cubicBezTo>
                  <a:pt x="165" y="90"/>
                  <a:pt x="163" y="102"/>
                  <a:pt x="159" y="105"/>
                </a:cubicBezTo>
                <a:cubicBezTo>
                  <a:pt x="158" y="106"/>
                  <a:pt x="156" y="106"/>
                  <a:pt x="154" y="107"/>
                </a:cubicBezTo>
                <a:cubicBezTo>
                  <a:pt x="151" y="108"/>
                  <a:pt x="148" y="109"/>
                  <a:pt x="146" y="109"/>
                </a:cubicBezTo>
                <a:cubicBezTo>
                  <a:pt x="142" y="110"/>
                  <a:pt x="140" y="108"/>
                  <a:pt x="140" y="104"/>
                </a:cubicBezTo>
                <a:cubicBezTo>
                  <a:pt x="138" y="104"/>
                  <a:pt x="135" y="105"/>
                  <a:pt x="133" y="104"/>
                </a:cubicBezTo>
                <a:cubicBezTo>
                  <a:pt x="131" y="103"/>
                  <a:pt x="131" y="103"/>
                  <a:pt x="131" y="101"/>
                </a:cubicBezTo>
                <a:cubicBezTo>
                  <a:pt x="129" y="99"/>
                  <a:pt x="128" y="98"/>
                  <a:pt x="127" y="96"/>
                </a:cubicBezTo>
                <a:cubicBezTo>
                  <a:pt x="127" y="96"/>
                  <a:pt x="127" y="95"/>
                  <a:pt x="127" y="95"/>
                </a:cubicBezTo>
                <a:cubicBezTo>
                  <a:pt x="126" y="94"/>
                  <a:pt x="125" y="93"/>
                  <a:pt x="125" y="92"/>
                </a:cubicBezTo>
                <a:cubicBezTo>
                  <a:pt x="124" y="91"/>
                  <a:pt x="124" y="90"/>
                  <a:pt x="124" y="88"/>
                </a:cubicBezTo>
                <a:cubicBezTo>
                  <a:pt x="124" y="85"/>
                  <a:pt x="124" y="81"/>
                  <a:pt x="124" y="77"/>
                </a:cubicBezTo>
                <a:cubicBezTo>
                  <a:pt x="124" y="73"/>
                  <a:pt x="125" y="72"/>
                  <a:pt x="121" y="71"/>
                </a:cubicBezTo>
                <a:cubicBezTo>
                  <a:pt x="118" y="70"/>
                  <a:pt x="114" y="70"/>
                  <a:pt x="112" y="68"/>
                </a:cubicBezTo>
                <a:cubicBezTo>
                  <a:pt x="111" y="67"/>
                  <a:pt x="110" y="67"/>
                  <a:pt x="110" y="66"/>
                </a:cubicBezTo>
                <a:cubicBezTo>
                  <a:pt x="110" y="65"/>
                  <a:pt x="110" y="64"/>
                  <a:pt x="110" y="64"/>
                </a:cubicBezTo>
                <a:cubicBezTo>
                  <a:pt x="110" y="63"/>
                  <a:pt x="109" y="62"/>
                  <a:pt x="108" y="62"/>
                </a:cubicBezTo>
                <a:cubicBezTo>
                  <a:pt x="107" y="61"/>
                  <a:pt x="105" y="59"/>
                  <a:pt x="105" y="57"/>
                </a:cubicBezTo>
                <a:cubicBezTo>
                  <a:pt x="103" y="57"/>
                  <a:pt x="101" y="58"/>
                  <a:pt x="99" y="56"/>
                </a:cubicBezTo>
                <a:cubicBezTo>
                  <a:pt x="98" y="54"/>
                  <a:pt x="98" y="52"/>
                  <a:pt x="96" y="50"/>
                </a:cubicBezTo>
                <a:cubicBezTo>
                  <a:pt x="96" y="49"/>
                  <a:pt x="95" y="49"/>
                  <a:pt x="94" y="48"/>
                </a:cubicBezTo>
                <a:cubicBezTo>
                  <a:pt x="92" y="47"/>
                  <a:pt x="92" y="48"/>
                  <a:pt x="92" y="45"/>
                </a:cubicBezTo>
                <a:cubicBezTo>
                  <a:pt x="92" y="43"/>
                  <a:pt x="92" y="41"/>
                  <a:pt x="92" y="39"/>
                </a:cubicBezTo>
                <a:cubicBezTo>
                  <a:pt x="92" y="38"/>
                  <a:pt x="93" y="35"/>
                  <a:pt x="93" y="33"/>
                </a:cubicBezTo>
                <a:cubicBezTo>
                  <a:pt x="92" y="32"/>
                  <a:pt x="91" y="32"/>
                  <a:pt x="91" y="30"/>
                </a:cubicBezTo>
                <a:cubicBezTo>
                  <a:pt x="90" y="30"/>
                  <a:pt x="88" y="32"/>
                  <a:pt x="87" y="33"/>
                </a:cubicBezTo>
                <a:cubicBezTo>
                  <a:pt x="85" y="35"/>
                  <a:pt x="86" y="35"/>
                  <a:pt x="84" y="35"/>
                </a:cubicBezTo>
                <a:cubicBezTo>
                  <a:pt x="81" y="36"/>
                  <a:pt x="78" y="37"/>
                  <a:pt x="75" y="38"/>
                </a:cubicBezTo>
                <a:cubicBezTo>
                  <a:pt x="73" y="39"/>
                  <a:pt x="72" y="40"/>
                  <a:pt x="70" y="41"/>
                </a:cubicBezTo>
                <a:cubicBezTo>
                  <a:pt x="68" y="43"/>
                  <a:pt x="67" y="42"/>
                  <a:pt x="65" y="43"/>
                </a:cubicBezTo>
                <a:cubicBezTo>
                  <a:pt x="61" y="45"/>
                  <a:pt x="61" y="48"/>
                  <a:pt x="61" y="51"/>
                </a:cubicBezTo>
                <a:cubicBezTo>
                  <a:pt x="59" y="51"/>
                  <a:pt x="58" y="51"/>
                  <a:pt x="57" y="51"/>
                </a:cubicBezTo>
                <a:cubicBezTo>
                  <a:pt x="57" y="51"/>
                  <a:pt x="55" y="50"/>
                  <a:pt x="55" y="50"/>
                </a:cubicBezTo>
                <a:cubicBezTo>
                  <a:pt x="54" y="49"/>
                  <a:pt x="52" y="49"/>
                  <a:pt x="50" y="49"/>
                </a:cubicBezTo>
                <a:cubicBezTo>
                  <a:pt x="47" y="49"/>
                  <a:pt x="44" y="51"/>
                  <a:pt x="42" y="53"/>
                </a:cubicBezTo>
                <a:cubicBezTo>
                  <a:pt x="41" y="55"/>
                  <a:pt x="40" y="56"/>
                  <a:pt x="39" y="58"/>
                </a:cubicBezTo>
                <a:cubicBezTo>
                  <a:pt x="37" y="59"/>
                  <a:pt x="37" y="62"/>
                  <a:pt x="36" y="64"/>
                </a:cubicBezTo>
                <a:cubicBezTo>
                  <a:pt x="34" y="66"/>
                  <a:pt x="33" y="67"/>
                  <a:pt x="32" y="69"/>
                </a:cubicBezTo>
                <a:cubicBezTo>
                  <a:pt x="31" y="70"/>
                  <a:pt x="31" y="71"/>
                  <a:pt x="30" y="72"/>
                </a:cubicBezTo>
                <a:cubicBezTo>
                  <a:pt x="30" y="73"/>
                  <a:pt x="28" y="74"/>
                  <a:pt x="28" y="75"/>
                </a:cubicBezTo>
                <a:cubicBezTo>
                  <a:pt x="27" y="77"/>
                  <a:pt x="26" y="80"/>
                  <a:pt x="25" y="83"/>
                </a:cubicBezTo>
                <a:cubicBezTo>
                  <a:pt x="24" y="88"/>
                  <a:pt x="26" y="94"/>
                  <a:pt x="25" y="99"/>
                </a:cubicBezTo>
                <a:cubicBezTo>
                  <a:pt x="24" y="103"/>
                  <a:pt x="23" y="107"/>
                  <a:pt x="22" y="110"/>
                </a:cubicBezTo>
                <a:cubicBezTo>
                  <a:pt x="21" y="113"/>
                  <a:pt x="19" y="115"/>
                  <a:pt x="17" y="117"/>
                </a:cubicBezTo>
                <a:cubicBezTo>
                  <a:pt x="17" y="117"/>
                  <a:pt x="15" y="118"/>
                  <a:pt x="15" y="119"/>
                </a:cubicBezTo>
                <a:cubicBezTo>
                  <a:pt x="14" y="120"/>
                  <a:pt x="14" y="120"/>
                  <a:pt x="14" y="122"/>
                </a:cubicBezTo>
                <a:cubicBezTo>
                  <a:pt x="13" y="123"/>
                  <a:pt x="12" y="125"/>
                  <a:pt x="11" y="126"/>
                </a:cubicBezTo>
                <a:cubicBezTo>
                  <a:pt x="10" y="128"/>
                  <a:pt x="9" y="130"/>
                  <a:pt x="8" y="131"/>
                </a:cubicBezTo>
                <a:cubicBezTo>
                  <a:pt x="7" y="135"/>
                  <a:pt x="8" y="141"/>
                  <a:pt x="6" y="146"/>
                </a:cubicBezTo>
                <a:cubicBezTo>
                  <a:pt x="5" y="149"/>
                  <a:pt x="2" y="152"/>
                  <a:pt x="1" y="156"/>
                </a:cubicBezTo>
                <a:cubicBezTo>
                  <a:pt x="0" y="160"/>
                  <a:pt x="0" y="164"/>
                  <a:pt x="0" y="168"/>
                </a:cubicBezTo>
                <a:cubicBezTo>
                  <a:pt x="0" y="175"/>
                  <a:pt x="0" y="182"/>
                  <a:pt x="1" y="189"/>
                </a:cubicBezTo>
                <a:cubicBezTo>
                  <a:pt x="1" y="191"/>
                  <a:pt x="0" y="191"/>
                  <a:pt x="2" y="193"/>
                </a:cubicBezTo>
                <a:cubicBezTo>
                  <a:pt x="2" y="194"/>
                  <a:pt x="3" y="194"/>
                  <a:pt x="4" y="195"/>
                </a:cubicBezTo>
                <a:cubicBezTo>
                  <a:pt x="5" y="196"/>
                  <a:pt x="6" y="198"/>
                  <a:pt x="6" y="199"/>
                </a:cubicBezTo>
                <a:cubicBezTo>
                  <a:pt x="7" y="201"/>
                  <a:pt x="9" y="202"/>
                  <a:pt x="10" y="204"/>
                </a:cubicBezTo>
                <a:cubicBezTo>
                  <a:pt x="11" y="203"/>
                  <a:pt x="11" y="202"/>
                  <a:pt x="11" y="201"/>
                </a:cubicBezTo>
                <a:cubicBezTo>
                  <a:pt x="11" y="199"/>
                  <a:pt x="11" y="196"/>
                  <a:pt x="13" y="195"/>
                </a:cubicBezTo>
                <a:cubicBezTo>
                  <a:pt x="14" y="194"/>
                  <a:pt x="15" y="195"/>
                  <a:pt x="16" y="195"/>
                </a:cubicBezTo>
                <a:cubicBezTo>
                  <a:pt x="17" y="194"/>
                  <a:pt x="17" y="193"/>
                  <a:pt x="18" y="192"/>
                </a:cubicBezTo>
                <a:cubicBezTo>
                  <a:pt x="18" y="192"/>
                  <a:pt x="19" y="191"/>
                  <a:pt x="19" y="190"/>
                </a:cubicBezTo>
                <a:cubicBezTo>
                  <a:pt x="19" y="190"/>
                  <a:pt x="20" y="190"/>
                  <a:pt x="20" y="189"/>
                </a:cubicBezTo>
                <a:cubicBezTo>
                  <a:pt x="20" y="189"/>
                  <a:pt x="19" y="188"/>
                  <a:pt x="20" y="188"/>
                </a:cubicBezTo>
                <a:cubicBezTo>
                  <a:pt x="20" y="187"/>
                  <a:pt x="22" y="187"/>
                  <a:pt x="22" y="187"/>
                </a:cubicBezTo>
                <a:cubicBezTo>
                  <a:pt x="22" y="187"/>
                  <a:pt x="23" y="186"/>
                  <a:pt x="23" y="186"/>
                </a:cubicBezTo>
                <a:cubicBezTo>
                  <a:pt x="23" y="186"/>
                  <a:pt x="24" y="185"/>
                  <a:pt x="25" y="185"/>
                </a:cubicBezTo>
                <a:cubicBezTo>
                  <a:pt x="26" y="185"/>
                  <a:pt x="27" y="184"/>
                  <a:pt x="28" y="184"/>
                </a:cubicBezTo>
                <a:cubicBezTo>
                  <a:pt x="29" y="183"/>
                  <a:pt x="29" y="181"/>
                  <a:pt x="29" y="180"/>
                </a:cubicBezTo>
                <a:cubicBezTo>
                  <a:pt x="30" y="178"/>
                  <a:pt x="31" y="178"/>
                  <a:pt x="33" y="178"/>
                </a:cubicBezTo>
                <a:cubicBezTo>
                  <a:pt x="34" y="177"/>
                  <a:pt x="36" y="175"/>
                  <a:pt x="37" y="175"/>
                </a:cubicBezTo>
                <a:cubicBezTo>
                  <a:pt x="39" y="173"/>
                  <a:pt x="41" y="174"/>
                  <a:pt x="44" y="174"/>
                </a:cubicBezTo>
                <a:cubicBezTo>
                  <a:pt x="47" y="174"/>
                  <a:pt x="47" y="173"/>
                  <a:pt x="49" y="171"/>
                </a:cubicBezTo>
                <a:cubicBezTo>
                  <a:pt x="50" y="170"/>
                  <a:pt x="53" y="169"/>
                  <a:pt x="55" y="169"/>
                </a:cubicBezTo>
                <a:cubicBezTo>
                  <a:pt x="56" y="168"/>
                  <a:pt x="57" y="168"/>
                  <a:pt x="58" y="168"/>
                </a:cubicBezTo>
                <a:cubicBezTo>
                  <a:pt x="62" y="168"/>
                  <a:pt x="60" y="166"/>
                  <a:pt x="61" y="164"/>
                </a:cubicBezTo>
                <a:cubicBezTo>
                  <a:pt x="62" y="162"/>
                  <a:pt x="68" y="162"/>
                  <a:pt x="69" y="163"/>
                </a:cubicBezTo>
                <a:cubicBezTo>
                  <a:pt x="70" y="163"/>
                  <a:pt x="71" y="164"/>
                  <a:pt x="72" y="164"/>
                </a:cubicBezTo>
                <a:cubicBezTo>
                  <a:pt x="73" y="164"/>
                  <a:pt x="74" y="165"/>
                  <a:pt x="75" y="165"/>
                </a:cubicBezTo>
                <a:cubicBezTo>
                  <a:pt x="79" y="166"/>
                  <a:pt x="83" y="166"/>
                  <a:pt x="86" y="166"/>
                </a:cubicBezTo>
                <a:cubicBezTo>
                  <a:pt x="89" y="166"/>
                  <a:pt x="91" y="166"/>
                  <a:pt x="94" y="167"/>
                </a:cubicBezTo>
                <a:cubicBezTo>
                  <a:pt x="97" y="168"/>
                  <a:pt x="99" y="168"/>
                  <a:pt x="102" y="168"/>
                </a:cubicBezTo>
                <a:cubicBezTo>
                  <a:pt x="104" y="168"/>
                  <a:pt x="105" y="168"/>
                  <a:pt x="107" y="168"/>
                </a:cubicBezTo>
                <a:cubicBezTo>
                  <a:pt x="107" y="168"/>
                  <a:pt x="108" y="168"/>
                  <a:pt x="109" y="168"/>
                </a:cubicBezTo>
                <a:cubicBezTo>
                  <a:pt x="110" y="168"/>
                  <a:pt x="110" y="167"/>
                  <a:pt x="111" y="166"/>
                </a:cubicBezTo>
                <a:cubicBezTo>
                  <a:pt x="112" y="166"/>
                  <a:pt x="113" y="166"/>
                  <a:pt x="114" y="166"/>
                </a:cubicBezTo>
                <a:cubicBezTo>
                  <a:pt x="115" y="166"/>
                  <a:pt x="117" y="166"/>
                  <a:pt x="118" y="167"/>
                </a:cubicBezTo>
                <a:cubicBezTo>
                  <a:pt x="118" y="167"/>
                  <a:pt x="120" y="166"/>
                  <a:pt x="120" y="167"/>
                </a:cubicBezTo>
                <a:cubicBezTo>
                  <a:pt x="120" y="167"/>
                  <a:pt x="120" y="168"/>
                  <a:pt x="120" y="169"/>
                </a:cubicBezTo>
                <a:cubicBezTo>
                  <a:pt x="120" y="169"/>
                  <a:pt x="121" y="169"/>
                  <a:pt x="121" y="170"/>
                </a:cubicBezTo>
                <a:cubicBezTo>
                  <a:pt x="121" y="171"/>
                  <a:pt x="121" y="174"/>
                  <a:pt x="123" y="175"/>
                </a:cubicBezTo>
                <a:cubicBezTo>
                  <a:pt x="125" y="175"/>
                  <a:pt x="129" y="173"/>
                  <a:pt x="129" y="171"/>
                </a:cubicBezTo>
                <a:cubicBezTo>
                  <a:pt x="130" y="170"/>
                  <a:pt x="132" y="171"/>
                  <a:pt x="133" y="171"/>
                </a:cubicBezTo>
                <a:cubicBezTo>
                  <a:pt x="135" y="171"/>
                  <a:pt x="135" y="169"/>
                  <a:pt x="136" y="168"/>
                </a:cubicBezTo>
                <a:cubicBezTo>
                  <a:pt x="137" y="168"/>
                  <a:pt x="139" y="169"/>
                  <a:pt x="140" y="169"/>
                </a:cubicBezTo>
                <a:cubicBezTo>
                  <a:pt x="142" y="169"/>
                  <a:pt x="143" y="170"/>
                  <a:pt x="145" y="171"/>
                </a:cubicBezTo>
                <a:cubicBezTo>
                  <a:pt x="146" y="171"/>
                  <a:pt x="148" y="171"/>
                  <a:pt x="150" y="171"/>
                </a:cubicBezTo>
                <a:cubicBezTo>
                  <a:pt x="151" y="171"/>
                  <a:pt x="152" y="170"/>
                  <a:pt x="153" y="170"/>
                </a:cubicBezTo>
                <a:cubicBezTo>
                  <a:pt x="156" y="169"/>
                  <a:pt x="158" y="169"/>
                  <a:pt x="161" y="170"/>
                </a:cubicBezTo>
                <a:cubicBezTo>
                  <a:pt x="161" y="171"/>
                  <a:pt x="161" y="173"/>
                  <a:pt x="162" y="174"/>
                </a:cubicBezTo>
                <a:cubicBezTo>
                  <a:pt x="163" y="174"/>
                  <a:pt x="162" y="171"/>
                  <a:pt x="164" y="171"/>
                </a:cubicBezTo>
                <a:cubicBezTo>
                  <a:pt x="165" y="171"/>
                  <a:pt x="166" y="172"/>
                  <a:pt x="167" y="173"/>
                </a:cubicBezTo>
                <a:cubicBezTo>
                  <a:pt x="169" y="174"/>
                  <a:pt x="171" y="175"/>
                  <a:pt x="173" y="176"/>
                </a:cubicBezTo>
                <a:cubicBezTo>
                  <a:pt x="174" y="176"/>
                  <a:pt x="176" y="176"/>
                  <a:pt x="176" y="177"/>
                </a:cubicBezTo>
                <a:cubicBezTo>
                  <a:pt x="177" y="178"/>
                  <a:pt x="176" y="179"/>
                  <a:pt x="177" y="180"/>
                </a:cubicBezTo>
                <a:cubicBezTo>
                  <a:pt x="177" y="181"/>
                  <a:pt x="178" y="181"/>
                  <a:pt x="179" y="181"/>
                </a:cubicBezTo>
                <a:cubicBezTo>
                  <a:pt x="181" y="181"/>
                  <a:pt x="182" y="179"/>
                  <a:pt x="183" y="179"/>
                </a:cubicBezTo>
                <a:cubicBezTo>
                  <a:pt x="187" y="176"/>
                  <a:pt x="192" y="178"/>
                  <a:pt x="197" y="179"/>
                </a:cubicBezTo>
                <a:cubicBezTo>
                  <a:pt x="198" y="179"/>
                  <a:pt x="201" y="179"/>
                  <a:pt x="203" y="178"/>
                </a:cubicBezTo>
                <a:cubicBezTo>
                  <a:pt x="204" y="177"/>
                  <a:pt x="204" y="176"/>
                  <a:pt x="205" y="175"/>
                </a:cubicBezTo>
                <a:cubicBezTo>
                  <a:pt x="206" y="175"/>
                  <a:pt x="207" y="175"/>
                  <a:pt x="208" y="175"/>
                </a:cubicBezTo>
                <a:cubicBezTo>
                  <a:pt x="208" y="174"/>
                  <a:pt x="208" y="173"/>
                  <a:pt x="208" y="172"/>
                </a:cubicBezTo>
                <a:cubicBezTo>
                  <a:pt x="208" y="171"/>
                  <a:pt x="208" y="169"/>
                  <a:pt x="209" y="168"/>
                </a:cubicBezTo>
                <a:cubicBezTo>
                  <a:pt x="210" y="167"/>
                  <a:pt x="212" y="166"/>
                  <a:pt x="213" y="165"/>
                </a:cubicBezTo>
                <a:cubicBezTo>
                  <a:pt x="214" y="165"/>
                  <a:pt x="215" y="165"/>
                  <a:pt x="215" y="164"/>
                </a:cubicBezTo>
                <a:cubicBezTo>
                  <a:pt x="216" y="164"/>
                  <a:pt x="216" y="163"/>
                  <a:pt x="216" y="163"/>
                </a:cubicBezTo>
                <a:cubicBezTo>
                  <a:pt x="218" y="161"/>
                  <a:pt x="225" y="161"/>
                  <a:pt x="225" y="164"/>
                </a:cubicBezTo>
                <a:cubicBezTo>
                  <a:pt x="222" y="166"/>
                  <a:pt x="222" y="166"/>
                  <a:pt x="222" y="166"/>
                </a:cubicBezTo>
                <a:cubicBezTo>
                  <a:pt x="221" y="167"/>
                  <a:pt x="222" y="167"/>
                  <a:pt x="221" y="168"/>
                </a:cubicBezTo>
                <a:cubicBezTo>
                  <a:pt x="221" y="169"/>
                  <a:pt x="221" y="169"/>
                  <a:pt x="221" y="170"/>
                </a:cubicBezTo>
                <a:cubicBezTo>
                  <a:pt x="222" y="170"/>
                  <a:pt x="223" y="171"/>
                  <a:pt x="224" y="172"/>
                </a:cubicBezTo>
                <a:cubicBezTo>
                  <a:pt x="225" y="175"/>
                  <a:pt x="227" y="177"/>
                  <a:pt x="229" y="180"/>
                </a:cubicBezTo>
                <a:cubicBezTo>
                  <a:pt x="230" y="183"/>
                  <a:pt x="231" y="185"/>
                  <a:pt x="234" y="186"/>
                </a:cubicBezTo>
                <a:cubicBezTo>
                  <a:pt x="234" y="187"/>
                  <a:pt x="235" y="190"/>
                  <a:pt x="237" y="190"/>
                </a:cubicBezTo>
                <a:cubicBezTo>
                  <a:pt x="237" y="188"/>
                  <a:pt x="240" y="187"/>
                  <a:pt x="241" y="188"/>
                </a:cubicBezTo>
                <a:cubicBezTo>
                  <a:pt x="242" y="188"/>
                  <a:pt x="243" y="190"/>
                  <a:pt x="244" y="190"/>
                </a:cubicBezTo>
                <a:cubicBezTo>
                  <a:pt x="247" y="192"/>
                  <a:pt x="251" y="191"/>
                  <a:pt x="254" y="191"/>
                </a:cubicBezTo>
                <a:cubicBezTo>
                  <a:pt x="256" y="191"/>
                  <a:pt x="258" y="191"/>
                  <a:pt x="260" y="193"/>
                </a:cubicBezTo>
                <a:cubicBezTo>
                  <a:pt x="261" y="193"/>
                  <a:pt x="262" y="195"/>
                  <a:pt x="263" y="196"/>
                </a:cubicBezTo>
                <a:cubicBezTo>
                  <a:pt x="266" y="197"/>
                  <a:pt x="268" y="198"/>
                  <a:pt x="270" y="200"/>
                </a:cubicBezTo>
                <a:cubicBezTo>
                  <a:pt x="273" y="201"/>
                  <a:pt x="275" y="203"/>
                  <a:pt x="278" y="205"/>
                </a:cubicBezTo>
                <a:cubicBezTo>
                  <a:pt x="281" y="207"/>
                  <a:pt x="283" y="209"/>
                  <a:pt x="286" y="211"/>
                </a:cubicBezTo>
                <a:cubicBezTo>
                  <a:pt x="288" y="213"/>
                  <a:pt x="291" y="216"/>
                  <a:pt x="292" y="219"/>
                </a:cubicBezTo>
                <a:cubicBezTo>
                  <a:pt x="292" y="220"/>
                  <a:pt x="292" y="221"/>
                  <a:pt x="293" y="221"/>
                </a:cubicBezTo>
                <a:cubicBezTo>
                  <a:pt x="293" y="222"/>
                  <a:pt x="294" y="223"/>
                  <a:pt x="295" y="224"/>
                </a:cubicBezTo>
                <a:cubicBezTo>
                  <a:pt x="296" y="226"/>
                  <a:pt x="298" y="228"/>
                  <a:pt x="299" y="230"/>
                </a:cubicBezTo>
                <a:cubicBezTo>
                  <a:pt x="299" y="231"/>
                  <a:pt x="299" y="232"/>
                  <a:pt x="300" y="233"/>
                </a:cubicBezTo>
                <a:cubicBezTo>
                  <a:pt x="301" y="234"/>
                  <a:pt x="305" y="234"/>
                  <a:pt x="307" y="235"/>
                </a:cubicBezTo>
                <a:cubicBezTo>
                  <a:pt x="309" y="235"/>
                  <a:pt x="311" y="236"/>
                  <a:pt x="313" y="236"/>
                </a:cubicBezTo>
                <a:cubicBezTo>
                  <a:pt x="313" y="236"/>
                  <a:pt x="313" y="236"/>
                  <a:pt x="314" y="236"/>
                </a:cubicBezTo>
                <a:cubicBezTo>
                  <a:pt x="315" y="236"/>
                  <a:pt x="315" y="236"/>
                  <a:pt x="316" y="235"/>
                </a:cubicBezTo>
                <a:cubicBezTo>
                  <a:pt x="317" y="235"/>
                  <a:pt x="319" y="236"/>
                  <a:pt x="321" y="236"/>
                </a:cubicBezTo>
                <a:cubicBezTo>
                  <a:pt x="323" y="236"/>
                  <a:pt x="324" y="236"/>
                  <a:pt x="325" y="234"/>
                </a:cubicBezTo>
                <a:cubicBezTo>
                  <a:pt x="326" y="233"/>
                  <a:pt x="327" y="230"/>
                  <a:pt x="329" y="229"/>
                </a:cubicBezTo>
                <a:cubicBezTo>
                  <a:pt x="329" y="228"/>
                  <a:pt x="331" y="227"/>
                  <a:pt x="332" y="227"/>
                </a:cubicBezTo>
                <a:cubicBezTo>
                  <a:pt x="333" y="226"/>
                  <a:pt x="334" y="226"/>
                  <a:pt x="335" y="226"/>
                </a:cubicBezTo>
                <a:cubicBezTo>
                  <a:pt x="336" y="226"/>
                  <a:pt x="336" y="224"/>
                  <a:pt x="337" y="224"/>
                </a:cubicBezTo>
                <a:cubicBezTo>
                  <a:pt x="339" y="222"/>
                  <a:pt x="343" y="220"/>
                  <a:pt x="346" y="222"/>
                </a:cubicBezTo>
                <a:cubicBezTo>
                  <a:pt x="348" y="223"/>
                  <a:pt x="348" y="223"/>
                  <a:pt x="351" y="224"/>
                </a:cubicBezTo>
                <a:cubicBezTo>
                  <a:pt x="353" y="224"/>
                  <a:pt x="356" y="224"/>
                  <a:pt x="359" y="224"/>
                </a:cubicBezTo>
                <a:cubicBezTo>
                  <a:pt x="363" y="223"/>
                  <a:pt x="366" y="228"/>
                  <a:pt x="370" y="225"/>
                </a:cubicBezTo>
                <a:cubicBezTo>
                  <a:pt x="374" y="222"/>
                  <a:pt x="371" y="217"/>
                  <a:pt x="372" y="213"/>
                </a:cubicBezTo>
                <a:cubicBezTo>
                  <a:pt x="373" y="208"/>
                  <a:pt x="376" y="206"/>
                  <a:pt x="381" y="205"/>
                </a:cubicBezTo>
                <a:cubicBezTo>
                  <a:pt x="385" y="205"/>
                  <a:pt x="389" y="200"/>
                  <a:pt x="392" y="197"/>
                </a:cubicBezTo>
                <a:cubicBezTo>
                  <a:pt x="392" y="196"/>
                  <a:pt x="393" y="195"/>
                  <a:pt x="394" y="194"/>
                </a:cubicBezTo>
                <a:cubicBezTo>
                  <a:pt x="394" y="191"/>
                  <a:pt x="395" y="188"/>
                  <a:pt x="395" y="187"/>
                </a:cubicBezTo>
                <a:cubicBezTo>
                  <a:pt x="396" y="182"/>
                  <a:pt x="398" y="177"/>
                  <a:pt x="399" y="173"/>
                </a:cubicBezTo>
                <a:cubicBezTo>
                  <a:pt x="399" y="170"/>
                  <a:pt x="399" y="167"/>
                  <a:pt x="399" y="165"/>
                </a:cubicBezTo>
                <a:cubicBezTo>
                  <a:pt x="399" y="164"/>
                  <a:pt x="399" y="162"/>
                  <a:pt x="399" y="16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38" name="Group 37"/>
          <p:cNvGrpSpPr/>
          <p:nvPr/>
        </p:nvGrpSpPr>
        <p:grpSpPr>
          <a:xfrm>
            <a:off x="8490849" y="2760385"/>
            <a:ext cx="635815" cy="405176"/>
            <a:chOff x="3008245" y="3739970"/>
            <a:chExt cx="340685" cy="21710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3081726" y="3739970"/>
              <a:ext cx="267204" cy="217103"/>
            </a:xfrm>
            <a:custGeom>
              <a:avLst/>
              <a:gdLst/>
              <a:ahLst/>
              <a:cxnLst>
                <a:cxn ang="0">
                  <a:pos x="269" y="22"/>
                </a:cxn>
                <a:cxn ang="0">
                  <a:pos x="268" y="32"/>
                </a:cxn>
                <a:cxn ang="0">
                  <a:pos x="255" y="49"/>
                </a:cxn>
                <a:cxn ang="0">
                  <a:pos x="252" y="66"/>
                </a:cxn>
                <a:cxn ang="0">
                  <a:pos x="234" y="69"/>
                </a:cxn>
                <a:cxn ang="0">
                  <a:pos x="209" y="77"/>
                </a:cxn>
                <a:cxn ang="0">
                  <a:pos x="212" y="94"/>
                </a:cxn>
                <a:cxn ang="0">
                  <a:pos x="219" y="119"/>
                </a:cxn>
                <a:cxn ang="0">
                  <a:pos x="240" y="136"/>
                </a:cxn>
                <a:cxn ang="0">
                  <a:pos x="237" y="157"/>
                </a:cxn>
                <a:cxn ang="0">
                  <a:pos x="242" y="171"/>
                </a:cxn>
                <a:cxn ang="0">
                  <a:pos x="248" y="184"/>
                </a:cxn>
                <a:cxn ang="0">
                  <a:pos x="236" y="187"/>
                </a:cxn>
                <a:cxn ang="0">
                  <a:pos x="232" y="195"/>
                </a:cxn>
                <a:cxn ang="0">
                  <a:pos x="228" y="209"/>
                </a:cxn>
                <a:cxn ang="0">
                  <a:pos x="217" y="218"/>
                </a:cxn>
                <a:cxn ang="0">
                  <a:pos x="204" y="212"/>
                </a:cxn>
                <a:cxn ang="0">
                  <a:pos x="188" y="217"/>
                </a:cxn>
                <a:cxn ang="0">
                  <a:pos x="176" y="214"/>
                </a:cxn>
                <a:cxn ang="0">
                  <a:pos x="164" y="207"/>
                </a:cxn>
                <a:cxn ang="0">
                  <a:pos x="153" y="192"/>
                </a:cxn>
                <a:cxn ang="0">
                  <a:pos x="132" y="179"/>
                </a:cxn>
                <a:cxn ang="0">
                  <a:pos x="114" y="164"/>
                </a:cxn>
                <a:cxn ang="0">
                  <a:pos x="101" y="169"/>
                </a:cxn>
                <a:cxn ang="0">
                  <a:pos x="81" y="177"/>
                </a:cxn>
                <a:cxn ang="0">
                  <a:pos x="69" y="186"/>
                </a:cxn>
                <a:cxn ang="0">
                  <a:pos x="70" y="159"/>
                </a:cxn>
                <a:cxn ang="0">
                  <a:pos x="78" y="138"/>
                </a:cxn>
                <a:cxn ang="0">
                  <a:pos x="44" y="143"/>
                </a:cxn>
                <a:cxn ang="0">
                  <a:pos x="23" y="119"/>
                </a:cxn>
                <a:cxn ang="0">
                  <a:pos x="21" y="107"/>
                </a:cxn>
                <a:cxn ang="0">
                  <a:pos x="28" y="96"/>
                </a:cxn>
                <a:cxn ang="0">
                  <a:pos x="22" y="87"/>
                </a:cxn>
                <a:cxn ang="0">
                  <a:pos x="20" y="68"/>
                </a:cxn>
                <a:cxn ang="0">
                  <a:pos x="3" y="63"/>
                </a:cxn>
                <a:cxn ang="0">
                  <a:pos x="13" y="59"/>
                </a:cxn>
                <a:cxn ang="0">
                  <a:pos x="17" y="44"/>
                </a:cxn>
                <a:cxn ang="0">
                  <a:pos x="29" y="39"/>
                </a:cxn>
                <a:cxn ang="0">
                  <a:pos x="46" y="32"/>
                </a:cxn>
                <a:cxn ang="0">
                  <a:pos x="58" y="25"/>
                </a:cxn>
                <a:cxn ang="0">
                  <a:pos x="81" y="18"/>
                </a:cxn>
                <a:cxn ang="0">
                  <a:pos x="97" y="8"/>
                </a:cxn>
                <a:cxn ang="0">
                  <a:pos x="109" y="14"/>
                </a:cxn>
                <a:cxn ang="0">
                  <a:pos x="128" y="5"/>
                </a:cxn>
                <a:cxn ang="0">
                  <a:pos x="136" y="4"/>
                </a:cxn>
                <a:cxn ang="0">
                  <a:pos x="153" y="6"/>
                </a:cxn>
                <a:cxn ang="0">
                  <a:pos x="167" y="6"/>
                </a:cxn>
                <a:cxn ang="0">
                  <a:pos x="183" y="12"/>
                </a:cxn>
                <a:cxn ang="0">
                  <a:pos x="195" y="14"/>
                </a:cxn>
                <a:cxn ang="0">
                  <a:pos x="227" y="23"/>
                </a:cxn>
                <a:cxn ang="0">
                  <a:pos x="247" y="19"/>
                </a:cxn>
              </a:cxnLst>
              <a:rect l="0" t="0" r="r" b="b"/>
              <a:pathLst>
                <a:path w="272" h="221">
                  <a:moveTo>
                    <a:pt x="264" y="14"/>
                  </a:moveTo>
                  <a:cubicBezTo>
                    <a:pt x="264" y="14"/>
                    <a:pt x="264" y="15"/>
                    <a:pt x="264" y="15"/>
                  </a:cubicBezTo>
                  <a:cubicBezTo>
                    <a:pt x="265" y="18"/>
                    <a:pt x="267" y="20"/>
                    <a:pt x="269" y="22"/>
                  </a:cubicBezTo>
                  <a:cubicBezTo>
                    <a:pt x="270" y="23"/>
                    <a:pt x="271" y="24"/>
                    <a:pt x="271" y="26"/>
                  </a:cubicBezTo>
                  <a:cubicBezTo>
                    <a:pt x="272" y="28"/>
                    <a:pt x="271" y="27"/>
                    <a:pt x="270" y="29"/>
                  </a:cubicBezTo>
                  <a:cubicBezTo>
                    <a:pt x="269" y="30"/>
                    <a:pt x="269" y="31"/>
                    <a:pt x="268" y="32"/>
                  </a:cubicBezTo>
                  <a:cubicBezTo>
                    <a:pt x="267" y="35"/>
                    <a:pt x="265" y="34"/>
                    <a:pt x="264" y="35"/>
                  </a:cubicBezTo>
                  <a:cubicBezTo>
                    <a:pt x="260" y="37"/>
                    <a:pt x="257" y="41"/>
                    <a:pt x="256" y="45"/>
                  </a:cubicBezTo>
                  <a:cubicBezTo>
                    <a:pt x="255" y="46"/>
                    <a:pt x="255" y="48"/>
                    <a:pt x="255" y="49"/>
                  </a:cubicBezTo>
                  <a:cubicBezTo>
                    <a:pt x="254" y="51"/>
                    <a:pt x="254" y="53"/>
                    <a:pt x="254" y="54"/>
                  </a:cubicBezTo>
                  <a:cubicBezTo>
                    <a:pt x="254" y="57"/>
                    <a:pt x="253" y="58"/>
                    <a:pt x="253" y="60"/>
                  </a:cubicBezTo>
                  <a:cubicBezTo>
                    <a:pt x="252" y="62"/>
                    <a:pt x="253" y="64"/>
                    <a:pt x="252" y="66"/>
                  </a:cubicBezTo>
                  <a:cubicBezTo>
                    <a:pt x="251" y="69"/>
                    <a:pt x="248" y="71"/>
                    <a:pt x="245" y="71"/>
                  </a:cubicBezTo>
                  <a:cubicBezTo>
                    <a:pt x="242" y="71"/>
                    <a:pt x="242" y="70"/>
                    <a:pt x="240" y="69"/>
                  </a:cubicBezTo>
                  <a:cubicBezTo>
                    <a:pt x="238" y="68"/>
                    <a:pt x="236" y="69"/>
                    <a:pt x="234" y="69"/>
                  </a:cubicBezTo>
                  <a:cubicBezTo>
                    <a:pt x="230" y="69"/>
                    <a:pt x="227" y="71"/>
                    <a:pt x="223" y="72"/>
                  </a:cubicBezTo>
                  <a:cubicBezTo>
                    <a:pt x="220" y="73"/>
                    <a:pt x="218" y="73"/>
                    <a:pt x="215" y="74"/>
                  </a:cubicBezTo>
                  <a:cubicBezTo>
                    <a:pt x="213" y="75"/>
                    <a:pt x="211" y="76"/>
                    <a:pt x="209" y="77"/>
                  </a:cubicBezTo>
                  <a:cubicBezTo>
                    <a:pt x="206" y="79"/>
                    <a:pt x="202" y="80"/>
                    <a:pt x="203" y="84"/>
                  </a:cubicBezTo>
                  <a:cubicBezTo>
                    <a:pt x="204" y="86"/>
                    <a:pt x="207" y="89"/>
                    <a:pt x="209" y="91"/>
                  </a:cubicBezTo>
                  <a:cubicBezTo>
                    <a:pt x="210" y="92"/>
                    <a:pt x="211" y="93"/>
                    <a:pt x="212" y="94"/>
                  </a:cubicBezTo>
                  <a:cubicBezTo>
                    <a:pt x="215" y="97"/>
                    <a:pt x="215" y="101"/>
                    <a:pt x="216" y="105"/>
                  </a:cubicBezTo>
                  <a:cubicBezTo>
                    <a:pt x="216" y="108"/>
                    <a:pt x="216" y="111"/>
                    <a:pt x="216" y="114"/>
                  </a:cubicBezTo>
                  <a:cubicBezTo>
                    <a:pt x="217" y="116"/>
                    <a:pt x="218" y="117"/>
                    <a:pt x="219" y="119"/>
                  </a:cubicBezTo>
                  <a:cubicBezTo>
                    <a:pt x="220" y="123"/>
                    <a:pt x="219" y="126"/>
                    <a:pt x="222" y="129"/>
                  </a:cubicBezTo>
                  <a:cubicBezTo>
                    <a:pt x="224" y="130"/>
                    <a:pt x="229" y="131"/>
                    <a:pt x="229" y="135"/>
                  </a:cubicBezTo>
                  <a:cubicBezTo>
                    <a:pt x="232" y="136"/>
                    <a:pt x="237" y="134"/>
                    <a:pt x="240" y="136"/>
                  </a:cubicBezTo>
                  <a:cubicBezTo>
                    <a:pt x="243" y="140"/>
                    <a:pt x="237" y="140"/>
                    <a:pt x="236" y="141"/>
                  </a:cubicBezTo>
                  <a:cubicBezTo>
                    <a:pt x="235" y="142"/>
                    <a:pt x="235" y="144"/>
                    <a:pt x="235" y="146"/>
                  </a:cubicBezTo>
                  <a:cubicBezTo>
                    <a:pt x="235" y="151"/>
                    <a:pt x="234" y="154"/>
                    <a:pt x="237" y="157"/>
                  </a:cubicBezTo>
                  <a:cubicBezTo>
                    <a:pt x="238" y="159"/>
                    <a:pt x="239" y="161"/>
                    <a:pt x="240" y="163"/>
                  </a:cubicBezTo>
                  <a:cubicBezTo>
                    <a:pt x="241" y="165"/>
                    <a:pt x="242" y="166"/>
                    <a:pt x="242" y="168"/>
                  </a:cubicBezTo>
                  <a:cubicBezTo>
                    <a:pt x="242" y="169"/>
                    <a:pt x="242" y="170"/>
                    <a:pt x="242" y="171"/>
                  </a:cubicBezTo>
                  <a:cubicBezTo>
                    <a:pt x="242" y="172"/>
                    <a:pt x="244" y="173"/>
                    <a:pt x="244" y="174"/>
                  </a:cubicBezTo>
                  <a:cubicBezTo>
                    <a:pt x="245" y="174"/>
                    <a:pt x="245" y="177"/>
                    <a:pt x="245" y="178"/>
                  </a:cubicBezTo>
                  <a:cubicBezTo>
                    <a:pt x="245" y="180"/>
                    <a:pt x="246" y="182"/>
                    <a:pt x="248" y="184"/>
                  </a:cubicBezTo>
                  <a:cubicBezTo>
                    <a:pt x="248" y="185"/>
                    <a:pt x="250" y="184"/>
                    <a:pt x="250" y="186"/>
                  </a:cubicBezTo>
                  <a:cubicBezTo>
                    <a:pt x="249" y="188"/>
                    <a:pt x="248" y="187"/>
                    <a:pt x="247" y="187"/>
                  </a:cubicBezTo>
                  <a:cubicBezTo>
                    <a:pt x="244" y="188"/>
                    <a:pt x="239" y="186"/>
                    <a:pt x="236" y="187"/>
                  </a:cubicBezTo>
                  <a:cubicBezTo>
                    <a:pt x="234" y="188"/>
                    <a:pt x="235" y="189"/>
                    <a:pt x="234" y="191"/>
                  </a:cubicBezTo>
                  <a:cubicBezTo>
                    <a:pt x="233" y="192"/>
                    <a:pt x="232" y="191"/>
                    <a:pt x="232" y="193"/>
                  </a:cubicBezTo>
                  <a:cubicBezTo>
                    <a:pt x="232" y="194"/>
                    <a:pt x="232" y="195"/>
                    <a:pt x="232" y="195"/>
                  </a:cubicBezTo>
                  <a:cubicBezTo>
                    <a:pt x="234" y="198"/>
                    <a:pt x="234" y="197"/>
                    <a:pt x="234" y="200"/>
                  </a:cubicBezTo>
                  <a:cubicBezTo>
                    <a:pt x="234" y="200"/>
                    <a:pt x="235" y="203"/>
                    <a:pt x="234" y="204"/>
                  </a:cubicBezTo>
                  <a:cubicBezTo>
                    <a:pt x="233" y="207"/>
                    <a:pt x="230" y="207"/>
                    <a:pt x="228" y="209"/>
                  </a:cubicBezTo>
                  <a:cubicBezTo>
                    <a:pt x="226" y="210"/>
                    <a:pt x="226" y="211"/>
                    <a:pt x="226" y="214"/>
                  </a:cubicBezTo>
                  <a:cubicBezTo>
                    <a:pt x="226" y="217"/>
                    <a:pt x="227" y="218"/>
                    <a:pt x="227" y="220"/>
                  </a:cubicBezTo>
                  <a:cubicBezTo>
                    <a:pt x="223" y="221"/>
                    <a:pt x="220" y="220"/>
                    <a:pt x="217" y="218"/>
                  </a:cubicBezTo>
                  <a:cubicBezTo>
                    <a:pt x="215" y="217"/>
                    <a:pt x="213" y="217"/>
                    <a:pt x="211" y="216"/>
                  </a:cubicBezTo>
                  <a:cubicBezTo>
                    <a:pt x="210" y="215"/>
                    <a:pt x="210" y="214"/>
                    <a:pt x="209" y="213"/>
                  </a:cubicBezTo>
                  <a:cubicBezTo>
                    <a:pt x="208" y="212"/>
                    <a:pt x="206" y="212"/>
                    <a:pt x="204" y="212"/>
                  </a:cubicBezTo>
                  <a:cubicBezTo>
                    <a:pt x="203" y="211"/>
                    <a:pt x="204" y="211"/>
                    <a:pt x="202" y="211"/>
                  </a:cubicBezTo>
                  <a:cubicBezTo>
                    <a:pt x="201" y="210"/>
                    <a:pt x="197" y="210"/>
                    <a:pt x="196" y="211"/>
                  </a:cubicBezTo>
                  <a:cubicBezTo>
                    <a:pt x="191" y="212"/>
                    <a:pt x="192" y="216"/>
                    <a:pt x="188" y="217"/>
                  </a:cubicBezTo>
                  <a:cubicBezTo>
                    <a:pt x="187" y="217"/>
                    <a:pt x="186" y="217"/>
                    <a:pt x="185" y="217"/>
                  </a:cubicBezTo>
                  <a:cubicBezTo>
                    <a:pt x="183" y="216"/>
                    <a:pt x="180" y="216"/>
                    <a:pt x="178" y="215"/>
                  </a:cubicBezTo>
                  <a:cubicBezTo>
                    <a:pt x="177" y="215"/>
                    <a:pt x="177" y="214"/>
                    <a:pt x="176" y="214"/>
                  </a:cubicBezTo>
                  <a:cubicBezTo>
                    <a:pt x="174" y="213"/>
                    <a:pt x="173" y="212"/>
                    <a:pt x="171" y="212"/>
                  </a:cubicBezTo>
                  <a:cubicBezTo>
                    <a:pt x="171" y="212"/>
                    <a:pt x="169" y="213"/>
                    <a:pt x="168" y="212"/>
                  </a:cubicBezTo>
                  <a:cubicBezTo>
                    <a:pt x="166" y="212"/>
                    <a:pt x="165" y="209"/>
                    <a:pt x="164" y="207"/>
                  </a:cubicBezTo>
                  <a:cubicBezTo>
                    <a:pt x="162" y="205"/>
                    <a:pt x="161" y="203"/>
                    <a:pt x="159" y="200"/>
                  </a:cubicBezTo>
                  <a:cubicBezTo>
                    <a:pt x="158" y="198"/>
                    <a:pt x="158" y="197"/>
                    <a:pt x="156" y="196"/>
                  </a:cubicBezTo>
                  <a:cubicBezTo>
                    <a:pt x="153" y="195"/>
                    <a:pt x="153" y="195"/>
                    <a:pt x="153" y="192"/>
                  </a:cubicBezTo>
                  <a:cubicBezTo>
                    <a:pt x="152" y="189"/>
                    <a:pt x="154" y="188"/>
                    <a:pt x="151" y="186"/>
                  </a:cubicBezTo>
                  <a:cubicBezTo>
                    <a:pt x="148" y="185"/>
                    <a:pt x="145" y="186"/>
                    <a:pt x="143" y="184"/>
                  </a:cubicBezTo>
                  <a:cubicBezTo>
                    <a:pt x="139" y="181"/>
                    <a:pt x="139" y="177"/>
                    <a:pt x="132" y="179"/>
                  </a:cubicBezTo>
                  <a:cubicBezTo>
                    <a:pt x="133" y="174"/>
                    <a:pt x="128" y="171"/>
                    <a:pt x="124" y="169"/>
                  </a:cubicBezTo>
                  <a:cubicBezTo>
                    <a:pt x="122" y="169"/>
                    <a:pt x="121" y="168"/>
                    <a:pt x="120" y="168"/>
                  </a:cubicBezTo>
                  <a:cubicBezTo>
                    <a:pt x="118" y="166"/>
                    <a:pt x="117" y="164"/>
                    <a:pt x="114" y="164"/>
                  </a:cubicBezTo>
                  <a:cubicBezTo>
                    <a:pt x="114" y="166"/>
                    <a:pt x="114" y="169"/>
                    <a:pt x="114" y="171"/>
                  </a:cubicBezTo>
                  <a:cubicBezTo>
                    <a:pt x="109" y="172"/>
                    <a:pt x="112" y="166"/>
                    <a:pt x="110" y="165"/>
                  </a:cubicBezTo>
                  <a:cubicBezTo>
                    <a:pt x="108" y="164"/>
                    <a:pt x="103" y="168"/>
                    <a:pt x="101" y="169"/>
                  </a:cubicBezTo>
                  <a:cubicBezTo>
                    <a:pt x="100" y="170"/>
                    <a:pt x="99" y="170"/>
                    <a:pt x="98" y="171"/>
                  </a:cubicBezTo>
                  <a:cubicBezTo>
                    <a:pt x="97" y="172"/>
                    <a:pt x="96" y="173"/>
                    <a:pt x="96" y="174"/>
                  </a:cubicBezTo>
                  <a:cubicBezTo>
                    <a:pt x="92" y="177"/>
                    <a:pt x="86" y="176"/>
                    <a:pt x="81" y="177"/>
                  </a:cubicBezTo>
                  <a:cubicBezTo>
                    <a:pt x="78" y="177"/>
                    <a:pt x="79" y="177"/>
                    <a:pt x="78" y="179"/>
                  </a:cubicBezTo>
                  <a:cubicBezTo>
                    <a:pt x="76" y="181"/>
                    <a:pt x="75" y="182"/>
                    <a:pt x="73" y="184"/>
                  </a:cubicBezTo>
                  <a:cubicBezTo>
                    <a:pt x="72" y="184"/>
                    <a:pt x="70" y="186"/>
                    <a:pt x="69" y="186"/>
                  </a:cubicBezTo>
                  <a:cubicBezTo>
                    <a:pt x="65" y="188"/>
                    <a:pt x="65" y="185"/>
                    <a:pt x="64" y="182"/>
                  </a:cubicBezTo>
                  <a:cubicBezTo>
                    <a:pt x="63" y="176"/>
                    <a:pt x="67" y="174"/>
                    <a:pt x="68" y="169"/>
                  </a:cubicBezTo>
                  <a:cubicBezTo>
                    <a:pt x="70" y="165"/>
                    <a:pt x="71" y="163"/>
                    <a:pt x="70" y="159"/>
                  </a:cubicBezTo>
                  <a:cubicBezTo>
                    <a:pt x="70" y="157"/>
                    <a:pt x="70" y="156"/>
                    <a:pt x="69" y="154"/>
                  </a:cubicBezTo>
                  <a:cubicBezTo>
                    <a:pt x="69" y="150"/>
                    <a:pt x="70" y="145"/>
                    <a:pt x="73" y="142"/>
                  </a:cubicBezTo>
                  <a:cubicBezTo>
                    <a:pt x="74" y="140"/>
                    <a:pt x="77" y="140"/>
                    <a:pt x="78" y="138"/>
                  </a:cubicBezTo>
                  <a:cubicBezTo>
                    <a:pt x="76" y="135"/>
                    <a:pt x="64" y="134"/>
                    <a:pt x="62" y="137"/>
                  </a:cubicBezTo>
                  <a:cubicBezTo>
                    <a:pt x="59" y="140"/>
                    <a:pt x="59" y="144"/>
                    <a:pt x="55" y="147"/>
                  </a:cubicBezTo>
                  <a:cubicBezTo>
                    <a:pt x="51" y="150"/>
                    <a:pt x="47" y="147"/>
                    <a:pt x="44" y="143"/>
                  </a:cubicBezTo>
                  <a:cubicBezTo>
                    <a:pt x="43" y="140"/>
                    <a:pt x="37" y="130"/>
                    <a:pt x="33" y="134"/>
                  </a:cubicBezTo>
                  <a:cubicBezTo>
                    <a:pt x="31" y="131"/>
                    <a:pt x="30" y="127"/>
                    <a:pt x="27" y="124"/>
                  </a:cubicBezTo>
                  <a:cubicBezTo>
                    <a:pt x="26" y="122"/>
                    <a:pt x="24" y="121"/>
                    <a:pt x="23" y="119"/>
                  </a:cubicBezTo>
                  <a:cubicBezTo>
                    <a:pt x="22" y="118"/>
                    <a:pt x="23" y="114"/>
                    <a:pt x="23" y="112"/>
                  </a:cubicBezTo>
                  <a:cubicBezTo>
                    <a:pt x="22" y="111"/>
                    <a:pt x="22" y="110"/>
                    <a:pt x="21" y="109"/>
                  </a:cubicBezTo>
                  <a:cubicBezTo>
                    <a:pt x="21" y="108"/>
                    <a:pt x="21" y="108"/>
                    <a:pt x="21" y="107"/>
                  </a:cubicBezTo>
                  <a:cubicBezTo>
                    <a:pt x="21" y="107"/>
                    <a:pt x="21" y="106"/>
                    <a:pt x="20" y="106"/>
                  </a:cubicBezTo>
                  <a:cubicBezTo>
                    <a:pt x="19" y="104"/>
                    <a:pt x="16" y="97"/>
                    <a:pt x="20" y="96"/>
                  </a:cubicBezTo>
                  <a:cubicBezTo>
                    <a:pt x="22" y="95"/>
                    <a:pt x="26" y="97"/>
                    <a:pt x="28" y="96"/>
                  </a:cubicBezTo>
                  <a:cubicBezTo>
                    <a:pt x="28" y="96"/>
                    <a:pt x="30" y="93"/>
                    <a:pt x="30" y="93"/>
                  </a:cubicBezTo>
                  <a:cubicBezTo>
                    <a:pt x="31" y="91"/>
                    <a:pt x="32" y="90"/>
                    <a:pt x="32" y="88"/>
                  </a:cubicBezTo>
                  <a:cubicBezTo>
                    <a:pt x="28" y="87"/>
                    <a:pt x="25" y="88"/>
                    <a:pt x="22" y="87"/>
                  </a:cubicBezTo>
                  <a:cubicBezTo>
                    <a:pt x="22" y="86"/>
                    <a:pt x="22" y="84"/>
                    <a:pt x="22" y="82"/>
                  </a:cubicBezTo>
                  <a:cubicBezTo>
                    <a:pt x="21" y="80"/>
                    <a:pt x="18" y="79"/>
                    <a:pt x="17" y="76"/>
                  </a:cubicBezTo>
                  <a:cubicBezTo>
                    <a:pt x="16" y="72"/>
                    <a:pt x="18" y="70"/>
                    <a:pt x="20" y="68"/>
                  </a:cubicBezTo>
                  <a:cubicBezTo>
                    <a:pt x="19" y="66"/>
                    <a:pt x="14" y="67"/>
                    <a:pt x="12" y="67"/>
                  </a:cubicBezTo>
                  <a:cubicBezTo>
                    <a:pt x="9" y="67"/>
                    <a:pt x="6" y="70"/>
                    <a:pt x="4" y="69"/>
                  </a:cubicBezTo>
                  <a:cubicBezTo>
                    <a:pt x="0" y="68"/>
                    <a:pt x="1" y="64"/>
                    <a:pt x="3" y="63"/>
                  </a:cubicBezTo>
                  <a:cubicBezTo>
                    <a:pt x="6" y="62"/>
                    <a:pt x="6" y="62"/>
                    <a:pt x="8" y="63"/>
                  </a:cubicBezTo>
                  <a:cubicBezTo>
                    <a:pt x="10" y="63"/>
                    <a:pt x="11" y="62"/>
                    <a:pt x="12" y="61"/>
                  </a:cubicBezTo>
                  <a:cubicBezTo>
                    <a:pt x="12" y="60"/>
                    <a:pt x="12" y="59"/>
                    <a:pt x="13" y="59"/>
                  </a:cubicBezTo>
                  <a:cubicBezTo>
                    <a:pt x="13" y="58"/>
                    <a:pt x="14" y="59"/>
                    <a:pt x="14" y="58"/>
                  </a:cubicBezTo>
                  <a:cubicBezTo>
                    <a:pt x="16" y="57"/>
                    <a:pt x="16" y="57"/>
                    <a:pt x="17" y="55"/>
                  </a:cubicBezTo>
                  <a:cubicBezTo>
                    <a:pt x="18" y="51"/>
                    <a:pt x="17" y="48"/>
                    <a:pt x="17" y="44"/>
                  </a:cubicBezTo>
                  <a:cubicBezTo>
                    <a:pt x="16" y="40"/>
                    <a:pt x="17" y="37"/>
                    <a:pt x="21" y="39"/>
                  </a:cubicBezTo>
                  <a:cubicBezTo>
                    <a:pt x="22" y="39"/>
                    <a:pt x="23" y="41"/>
                    <a:pt x="25" y="41"/>
                  </a:cubicBezTo>
                  <a:cubicBezTo>
                    <a:pt x="27" y="42"/>
                    <a:pt x="28" y="40"/>
                    <a:pt x="29" y="39"/>
                  </a:cubicBezTo>
                  <a:cubicBezTo>
                    <a:pt x="31" y="37"/>
                    <a:pt x="41" y="36"/>
                    <a:pt x="41" y="40"/>
                  </a:cubicBezTo>
                  <a:cubicBezTo>
                    <a:pt x="43" y="40"/>
                    <a:pt x="52" y="40"/>
                    <a:pt x="50" y="36"/>
                  </a:cubicBezTo>
                  <a:cubicBezTo>
                    <a:pt x="50" y="34"/>
                    <a:pt x="47" y="34"/>
                    <a:pt x="46" y="32"/>
                  </a:cubicBezTo>
                  <a:cubicBezTo>
                    <a:pt x="45" y="30"/>
                    <a:pt x="47" y="29"/>
                    <a:pt x="48" y="29"/>
                  </a:cubicBezTo>
                  <a:cubicBezTo>
                    <a:pt x="50" y="29"/>
                    <a:pt x="52" y="30"/>
                    <a:pt x="53" y="29"/>
                  </a:cubicBezTo>
                  <a:cubicBezTo>
                    <a:pt x="56" y="29"/>
                    <a:pt x="56" y="27"/>
                    <a:pt x="58" y="25"/>
                  </a:cubicBezTo>
                  <a:cubicBezTo>
                    <a:pt x="61" y="22"/>
                    <a:pt x="66" y="20"/>
                    <a:pt x="69" y="20"/>
                  </a:cubicBezTo>
                  <a:cubicBezTo>
                    <a:pt x="72" y="20"/>
                    <a:pt x="73" y="20"/>
                    <a:pt x="75" y="19"/>
                  </a:cubicBezTo>
                  <a:cubicBezTo>
                    <a:pt x="77" y="19"/>
                    <a:pt x="79" y="18"/>
                    <a:pt x="81" y="18"/>
                  </a:cubicBezTo>
                  <a:cubicBezTo>
                    <a:pt x="83" y="17"/>
                    <a:pt x="83" y="17"/>
                    <a:pt x="84" y="16"/>
                  </a:cubicBezTo>
                  <a:cubicBezTo>
                    <a:pt x="85" y="15"/>
                    <a:pt x="87" y="15"/>
                    <a:pt x="89" y="14"/>
                  </a:cubicBezTo>
                  <a:cubicBezTo>
                    <a:pt x="92" y="11"/>
                    <a:pt x="93" y="9"/>
                    <a:pt x="97" y="8"/>
                  </a:cubicBezTo>
                  <a:cubicBezTo>
                    <a:pt x="100" y="7"/>
                    <a:pt x="102" y="8"/>
                    <a:pt x="105" y="10"/>
                  </a:cubicBezTo>
                  <a:cubicBezTo>
                    <a:pt x="106" y="11"/>
                    <a:pt x="108" y="11"/>
                    <a:pt x="109" y="12"/>
                  </a:cubicBezTo>
                  <a:cubicBezTo>
                    <a:pt x="109" y="13"/>
                    <a:pt x="109" y="14"/>
                    <a:pt x="109" y="14"/>
                  </a:cubicBezTo>
                  <a:cubicBezTo>
                    <a:pt x="110" y="14"/>
                    <a:pt x="111" y="14"/>
                    <a:pt x="111" y="14"/>
                  </a:cubicBezTo>
                  <a:cubicBezTo>
                    <a:pt x="116" y="16"/>
                    <a:pt x="123" y="16"/>
                    <a:pt x="128" y="15"/>
                  </a:cubicBezTo>
                  <a:cubicBezTo>
                    <a:pt x="128" y="12"/>
                    <a:pt x="127" y="8"/>
                    <a:pt x="128" y="5"/>
                  </a:cubicBezTo>
                  <a:cubicBezTo>
                    <a:pt x="128" y="4"/>
                    <a:pt x="128" y="2"/>
                    <a:pt x="130" y="3"/>
                  </a:cubicBezTo>
                  <a:cubicBezTo>
                    <a:pt x="133" y="3"/>
                    <a:pt x="132" y="7"/>
                    <a:pt x="132" y="9"/>
                  </a:cubicBezTo>
                  <a:cubicBezTo>
                    <a:pt x="136" y="10"/>
                    <a:pt x="135" y="5"/>
                    <a:pt x="136" y="4"/>
                  </a:cubicBezTo>
                  <a:cubicBezTo>
                    <a:pt x="139" y="0"/>
                    <a:pt x="140" y="6"/>
                    <a:pt x="141" y="8"/>
                  </a:cubicBezTo>
                  <a:cubicBezTo>
                    <a:pt x="143" y="8"/>
                    <a:pt x="145" y="9"/>
                    <a:pt x="147" y="8"/>
                  </a:cubicBezTo>
                  <a:cubicBezTo>
                    <a:pt x="150" y="8"/>
                    <a:pt x="151" y="7"/>
                    <a:pt x="153" y="6"/>
                  </a:cubicBezTo>
                  <a:cubicBezTo>
                    <a:pt x="156" y="5"/>
                    <a:pt x="158" y="5"/>
                    <a:pt x="161" y="5"/>
                  </a:cubicBezTo>
                  <a:cubicBezTo>
                    <a:pt x="163" y="4"/>
                    <a:pt x="163" y="3"/>
                    <a:pt x="166" y="4"/>
                  </a:cubicBezTo>
                  <a:cubicBezTo>
                    <a:pt x="166" y="5"/>
                    <a:pt x="167" y="6"/>
                    <a:pt x="167" y="6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2" y="8"/>
                    <a:pt x="173" y="9"/>
                    <a:pt x="175" y="9"/>
                  </a:cubicBezTo>
                  <a:cubicBezTo>
                    <a:pt x="177" y="10"/>
                    <a:pt x="180" y="12"/>
                    <a:pt x="183" y="12"/>
                  </a:cubicBezTo>
                  <a:cubicBezTo>
                    <a:pt x="183" y="11"/>
                    <a:pt x="183" y="9"/>
                    <a:pt x="183" y="8"/>
                  </a:cubicBezTo>
                  <a:cubicBezTo>
                    <a:pt x="185" y="8"/>
                    <a:pt x="187" y="10"/>
                    <a:pt x="188" y="11"/>
                  </a:cubicBezTo>
                  <a:cubicBezTo>
                    <a:pt x="191" y="13"/>
                    <a:pt x="192" y="14"/>
                    <a:pt x="195" y="14"/>
                  </a:cubicBezTo>
                  <a:cubicBezTo>
                    <a:pt x="198" y="15"/>
                    <a:pt x="202" y="14"/>
                    <a:pt x="205" y="16"/>
                  </a:cubicBezTo>
                  <a:cubicBezTo>
                    <a:pt x="209" y="17"/>
                    <a:pt x="211" y="20"/>
                    <a:pt x="214" y="21"/>
                  </a:cubicBezTo>
                  <a:cubicBezTo>
                    <a:pt x="218" y="23"/>
                    <a:pt x="223" y="23"/>
                    <a:pt x="227" y="23"/>
                  </a:cubicBezTo>
                  <a:cubicBezTo>
                    <a:pt x="231" y="22"/>
                    <a:pt x="233" y="20"/>
                    <a:pt x="237" y="19"/>
                  </a:cubicBezTo>
                  <a:cubicBezTo>
                    <a:pt x="238" y="19"/>
                    <a:pt x="243" y="17"/>
                    <a:pt x="244" y="17"/>
                  </a:cubicBezTo>
                  <a:cubicBezTo>
                    <a:pt x="246" y="18"/>
                    <a:pt x="245" y="18"/>
                    <a:pt x="247" y="19"/>
                  </a:cubicBezTo>
                  <a:cubicBezTo>
                    <a:pt x="251" y="22"/>
                    <a:pt x="259" y="21"/>
                    <a:pt x="264" y="21"/>
                  </a:cubicBezTo>
                  <a:lnTo>
                    <a:pt x="264" y="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3008245" y="3841006"/>
              <a:ext cx="90181" cy="75986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76" y="1"/>
                </a:cxn>
                <a:cxn ang="0">
                  <a:pos x="75" y="8"/>
                </a:cxn>
                <a:cxn ang="0">
                  <a:pos x="75" y="11"/>
                </a:cxn>
                <a:cxn ang="0">
                  <a:pos x="72" y="9"/>
                </a:cxn>
                <a:cxn ang="0">
                  <a:pos x="69" y="8"/>
                </a:cxn>
                <a:cxn ang="0">
                  <a:pos x="66" y="6"/>
                </a:cxn>
                <a:cxn ang="0">
                  <a:pos x="62" y="6"/>
                </a:cxn>
                <a:cxn ang="0">
                  <a:pos x="59" y="4"/>
                </a:cxn>
                <a:cxn ang="0">
                  <a:pos x="55" y="9"/>
                </a:cxn>
                <a:cxn ang="0">
                  <a:pos x="49" y="9"/>
                </a:cxn>
                <a:cxn ang="0">
                  <a:pos x="46" y="7"/>
                </a:cxn>
                <a:cxn ang="0">
                  <a:pos x="42" y="7"/>
                </a:cxn>
                <a:cxn ang="0">
                  <a:pos x="38" y="3"/>
                </a:cxn>
                <a:cxn ang="0">
                  <a:pos x="36" y="7"/>
                </a:cxn>
                <a:cxn ang="0">
                  <a:pos x="32" y="9"/>
                </a:cxn>
                <a:cxn ang="0">
                  <a:pos x="28" y="20"/>
                </a:cxn>
                <a:cxn ang="0">
                  <a:pos x="22" y="18"/>
                </a:cxn>
                <a:cxn ang="0">
                  <a:pos x="22" y="13"/>
                </a:cxn>
                <a:cxn ang="0">
                  <a:pos x="16" y="25"/>
                </a:cxn>
                <a:cxn ang="0">
                  <a:pos x="7" y="17"/>
                </a:cxn>
                <a:cxn ang="0">
                  <a:pos x="1" y="20"/>
                </a:cxn>
                <a:cxn ang="0">
                  <a:pos x="7" y="27"/>
                </a:cxn>
                <a:cxn ang="0">
                  <a:pos x="5" y="31"/>
                </a:cxn>
                <a:cxn ang="0">
                  <a:pos x="9" y="36"/>
                </a:cxn>
                <a:cxn ang="0">
                  <a:pos x="3" y="39"/>
                </a:cxn>
                <a:cxn ang="0">
                  <a:pos x="10" y="42"/>
                </a:cxn>
                <a:cxn ang="0">
                  <a:pos x="19" y="51"/>
                </a:cxn>
                <a:cxn ang="0">
                  <a:pos x="20" y="59"/>
                </a:cxn>
                <a:cxn ang="0">
                  <a:pos x="14" y="63"/>
                </a:cxn>
                <a:cxn ang="0">
                  <a:pos x="18" y="77"/>
                </a:cxn>
                <a:cxn ang="0">
                  <a:pos x="22" y="75"/>
                </a:cxn>
                <a:cxn ang="0">
                  <a:pos x="23" y="69"/>
                </a:cxn>
                <a:cxn ang="0">
                  <a:pos x="22" y="64"/>
                </a:cxn>
                <a:cxn ang="0">
                  <a:pos x="21" y="59"/>
                </a:cxn>
                <a:cxn ang="0">
                  <a:pos x="24" y="53"/>
                </a:cxn>
                <a:cxn ang="0">
                  <a:pos x="27" y="49"/>
                </a:cxn>
                <a:cxn ang="0">
                  <a:pos x="28" y="48"/>
                </a:cxn>
                <a:cxn ang="0">
                  <a:pos x="31" y="50"/>
                </a:cxn>
                <a:cxn ang="0">
                  <a:pos x="34" y="48"/>
                </a:cxn>
                <a:cxn ang="0">
                  <a:pos x="39" y="50"/>
                </a:cxn>
                <a:cxn ang="0">
                  <a:pos x="48" y="45"/>
                </a:cxn>
                <a:cxn ang="0">
                  <a:pos x="56" y="44"/>
                </a:cxn>
                <a:cxn ang="0">
                  <a:pos x="57" y="38"/>
                </a:cxn>
                <a:cxn ang="0">
                  <a:pos x="62" y="37"/>
                </a:cxn>
                <a:cxn ang="0">
                  <a:pos x="68" y="31"/>
                </a:cxn>
                <a:cxn ang="0">
                  <a:pos x="72" y="27"/>
                </a:cxn>
                <a:cxn ang="0">
                  <a:pos x="80" y="20"/>
                </a:cxn>
                <a:cxn ang="0">
                  <a:pos x="75" y="17"/>
                </a:cxn>
                <a:cxn ang="0">
                  <a:pos x="72" y="13"/>
                </a:cxn>
                <a:cxn ang="0">
                  <a:pos x="90" y="12"/>
                </a:cxn>
                <a:cxn ang="0">
                  <a:pos x="82" y="1"/>
                </a:cxn>
                <a:cxn ang="0">
                  <a:pos x="83" y="0"/>
                </a:cxn>
              </a:cxnLst>
              <a:rect l="0" t="0" r="r" b="b"/>
              <a:pathLst>
                <a:path w="91" h="77">
                  <a:moveTo>
                    <a:pt x="83" y="0"/>
                  </a:moveTo>
                  <a:cubicBezTo>
                    <a:pt x="81" y="0"/>
                    <a:pt x="77" y="0"/>
                    <a:pt x="76" y="1"/>
                  </a:cubicBezTo>
                  <a:cubicBezTo>
                    <a:pt x="72" y="2"/>
                    <a:pt x="74" y="5"/>
                    <a:pt x="75" y="8"/>
                  </a:cubicBezTo>
                  <a:cubicBezTo>
                    <a:pt x="75" y="9"/>
                    <a:pt x="76" y="10"/>
                    <a:pt x="75" y="11"/>
                  </a:cubicBezTo>
                  <a:cubicBezTo>
                    <a:pt x="73" y="12"/>
                    <a:pt x="73" y="10"/>
                    <a:pt x="72" y="9"/>
                  </a:cubicBezTo>
                  <a:cubicBezTo>
                    <a:pt x="70" y="8"/>
                    <a:pt x="70" y="9"/>
                    <a:pt x="69" y="8"/>
                  </a:cubicBezTo>
                  <a:cubicBezTo>
                    <a:pt x="68" y="7"/>
                    <a:pt x="68" y="7"/>
                    <a:pt x="66" y="6"/>
                  </a:cubicBezTo>
                  <a:cubicBezTo>
                    <a:pt x="65" y="6"/>
                    <a:pt x="63" y="6"/>
                    <a:pt x="62" y="6"/>
                  </a:cubicBezTo>
                  <a:cubicBezTo>
                    <a:pt x="61" y="6"/>
                    <a:pt x="60" y="4"/>
                    <a:pt x="59" y="4"/>
                  </a:cubicBezTo>
                  <a:cubicBezTo>
                    <a:pt x="56" y="4"/>
                    <a:pt x="57" y="8"/>
                    <a:pt x="55" y="9"/>
                  </a:cubicBezTo>
                  <a:cubicBezTo>
                    <a:pt x="54" y="9"/>
                    <a:pt x="50" y="9"/>
                    <a:pt x="49" y="9"/>
                  </a:cubicBezTo>
                  <a:cubicBezTo>
                    <a:pt x="48" y="8"/>
                    <a:pt x="47" y="7"/>
                    <a:pt x="46" y="7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41" y="5"/>
                    <a:pt x="41" y="1"/>
                    <a:pt x="38" y="3"/>
                  </a:cubicBezTo>
                  <a:cubicBezTo>
                    <a:pt x="36" y="4"/>
                    <a:pt x="37" y="6"/>
                    <a:pt x="36" y="7"/>
                  </a:cubicBezTo>
                  <a:cubicBezTo>
                    <a:pt x="34" y="9"/>
                    <a:pt x="33" y="8"/>
                    <a:pt x="32" y="9"/>
                  </a:cubicBezTo>
                  <a:cubicBezTo>
                    <a:pt x="28" y="11"/>
                    <a:pt x="31" y="17"/>
                    <a:pt x="28" y="20"/>
                  </a:cubicBezTo>
                  <a:cubicBezTo>
                    <a:pt x="27" y="21"/>
                    <a:pt x="23" y="19"/>
                    <a:pt x="22" y="18"/>
                  </a:cubicBezTo>
                  <a:cubicBezTo>
                    <a:pt x="22" y="17"/>
                    <a:pt x="23" y="15"/>
                    <a:pt x="22" y="13"/>
                  </a:cubicBezTo>
                  <a:cubicBezTo>
                    <a:pt x="16" y="12"/>
                    <a:pt x="16" y="21"/>
                    <a:pt x="16" y="25"/>
                  </a:cubicBezTo>
                  <a:cubicBezTo>
                    <a:pt x="12" y="27"/>
                    <a:pt x="9" y="18"/>
                    <a:pt x="7" y="17"/>
                  </a:cubicBezTo>
                  <a:cubicBezTo>
                    <a:pt x="5" y="15"/>
                    <a:pt x="0" y="16"/>
                    <a:pt x="1" y="20"/>
                  </a:cubicBezTo>
                  <a:cubicBezTo>
                    <a:pt x="5" y="20"/>
                    <a:pt x="7" y="24"/>
                    <a:pt x="7" y="27"/>
                  </a:cubicBezTo>
                  <a:cubicBezTo>
                    <a:pt x="6" y="28"/>
                    <a:pt x="5" y="29"/>
                    <a:pt x="5" y="31"/>
                  </a:cubicBezTo>
                  <a:cubicBezTo>
                    <a:pt x="4" y="34"/>
                    <a:pt x="7" y="34"/>
                    <a:pt x="9" y="36"/>
                  </a:cubicBezTo>
                  <a:cubicBezTo>
                    <a:pt x="8" y="38"/>
                    <a:pt x="4" y="37"/>
                    <a:pt x="3" y="39"/>
                  </a:cubicBezTo>
                  <a:cubicBezTo>
                    <a:pt x="1" y="42"/>
                    <a:pt x="8" y="42"/>
                    <a:pt x="10" y="42"/>
                  </a:cubicBezTo>
                  <a:cubicBezTo>
                    <a:pt x="10" y="48"/>
                    <a:pt x="18" y="45"/>
                    <a:pt x="19" y="51"/>
                  </a:cubicBezTo>
                  <a:cubicBezTo>
                    <a:pt x="19" y="53"/>
                    <a:pt x="21" y="57"/>
                    <a:pt x="20" y="59"/>
                  </a:cubicBezTo>
                  <a:cubicBezTo>
                    <a:pt x="19" y="60"/>
                    <a:pt x="16" y="62"/>
                    <a:pt x="14" y="63"/>
                  </a:cubicBezTo>
                  <a:cubicBezTo>
                    <a:pt x="9" y="67"/>
                    <a:pt x="10" y="77"/>
                    <a:pt x="18" y="77"/>
                  </a:cubicBezTo>
                  <a:cubicBezTo>
                    <a:pt x="21" y="77"/>
                    <a:pt x="21" y="77"/>
                    <a:pt x="22" y="75"/>
                  </a:cubicBezTo>
                  <a:cubicBezTo>
                    <a:pt x="23" y="74"/>
                    <a:pt x="24" y="70"/>
                    <a:pt x="23" y="69"/>
                  </a:cubicBezTo>
                  <a:cubicBezTo>
                    <a:pt x="23" y="67"/>
                    <a:pt x="22" y="66"/>
                    <a:pt x="22" y="64"/>
                  </a:cubicBezTo>
                  <a:cubicBezTo>
                    <a:pt x="21" y="62"/>
                    <a:pt x="22" y="61"/>
                    <a:pt x="21" y="59"/>
                  </a:cubicBezTo>
                  <a:cubicBezTo>
                    <a:pt x="23" y="59"/>
                    <a:pt x="23" y="55"/>
                    <a:pt x="24" y="53"/>
                  </a:cubicBezTo>
                  <a:cubicBezTo>
                    <a:pt x="25" y="52"/>
                    <a:pt x="25" y="50"/>
                    <a:pt x="27" y="49"/>
                  </a:cubicBezTo>
                  <a:cubicBezTo>
                    <a:pt x="28" y="48"/>
                    <a:pt x="27" y="48"/>
                    <a:pt x="28" y="48"/>
                  </a:cubicBezTo>
                  <a:cubicBezTo>
                    <a:pt x="30" y="48"/>
                    <a:pt x="30" y="50"/>
                    <a:pt x="31" y="50"/>
                  </a:cubicBezTo>
                  <a:cubicBezTo>
                    <a:pt x="33" y="51"/>
                    <a:pt x="32" y="49"/>
                    <a:pt x="34" y="48"/>
                  </a:cubicBezTo>
                  <a:cubicBezTo>
                    <a:pt x="37" y="46"/>
                    <a:pt x="38" y="49"/>
                    <a:pt x="39" y="50"/>
                  </a:cubicBezTo>
                  <a:cubicBezTo>
                    <a:pt x="44" y="53"/>
                    <a:pt x="46" y="47"/>
                    <a:pt x="48" y="45"/>
                  </a:cubicBezTo>
                  <a:cubicBezTo>
                    <a:pt x="51" y="42"/>
                    <a:pt x="53" y="45"/>
                    <a:pt x="56" y="44"/>
                  </a:cubicBezTo>
                  <a:cubicBezTo>
                    <a:pt x="56" y="42"/>
                    <a:pt x="55" y="40"/>
                    <a:pt x="57" y="38"/>
                  </a:cubicBezTo>
                  <a:cubicBezTo>
                    <a:pt x="59" y="36"/>
                    <a:pt x="60" y="37"/>
                    <a:pt x="62" y="37"/>
                  </a:cubicBezTo>
                  <a:cubicBezTo>
                    <a:pt x="66" y="36"/>
                    <a:pt x="66" y="34"/>
                    <a:pt x="68" y="31"/>
                  </a:cubicBezTo>
                  <a:cubicBezTo>
                    <a:pt x="69" y="28"/>
                    <a:pt x="69" y="28"/>
                    <a:pt x="72" y="27"/>
                  </a:cubicBezTo>
                  <a:cubicBezTo>
                    <a:pt x="76" y="25"/>
                    <a:pt x="84" y="25"/>
                    <a:pt x="80" y="20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2" y="16"/>
                    <a:pt x="73" y="15"/>
                    <a:pt x="72" y="13"/>
                  </a:cubicBezTo>
                  <a:cubicBezTo>
                    <a:pt x="76" y="15"/>
                    <a:pt x="87" y="17"/>
                    <a:pt x="90" y="12"/>
                  </a:cubicBezTo>
                  <a:cubicBezTo>
                    <a:pt x="91" y="8"/>
                    <a:pt x="85" y="2"/>
                    <a:pt x="82" y="1"/>
                  </a:cubicBezTo>
                  <a:lnTo>
                    <a:pt x="8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024111" y="3796751"/>
              <a:ext cx="53441" cy="41751"/>
            </a:xfrm>
            <a:custGeom>
              <a:avLst/>
              <a:gdLst/>
              <a:ahLst/>
              <a:cxnLst>
                <a:cxn ang="0">
                  <a:pos x="50" y="21"/>
                </a:cxn>
                <a:cxn ang="0">
                  <a:pos x="53" y="27"/>
                </a:cxn>
                <a:cxn ang="0">
                  <a:pos x="44" y="26"/>
                </a:cxn>
                <a:cxn ang="0">
                  <a:pos x="36" y="25"/>
                </a:cxn>
                <a:cxn ang="0">
                  <a:pos x="37" y="34"/>
                </a:cxn>
                <a:cxn ang="0">
                  <a:pos x="38" y="39"/>
                </a:cxn>
                <a:cxn ang="0">
                  <a:pos x="31" y="38"/>
                </a:cxn>
                <a:cxn ang="0">
                  <a:pos x="29" y="36"/>
                </a:cxn>
                <a:cxn ang="0">
                  <a:pos x="28" y="40"/>
                </a:cxn>
                <a:cxn ang="0">
                  <a:pos x="23" y="41"/>
                </a:cxn>
                <a:cxn ang="0">
                  <a:pos x="20" y="36"/>
                </a:cxn>
                <a:cxn ang="0">
                  <a:pos x="14" y="25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10" y="17"/>
                </a:cxn>
                <a:cxn ang="0">
                  <a:pos x="12" y="16"/>
                </a:cxn>
                <a:cxn ang="0">
                  <a:pos x="16" y="17"/>
                </a:cxn>
                <a:cxn ang="0">
                  <a:pos x="20" y="6"/>
                </a:cxn>
                <a:cxn ang="0">
                  <a:pos x="28" y="4"/>
                </a:cxn>
                <a:cxn ang="0">
                  <a:pos x="34" y="0"/>
                </a:cxn>
                <a:cxn ang="0">
                  <a:pos x="35" y="9"/>
                </a:cxn>
                <a:cxn ang="0">
                  <a:pos x="41" y="10"/>
                </a:cxn>
                <a:cxn ang="0">
                  <a:pos x="43" y="15"/>
                </a:cxn>
                <a:cxn ang="0">
                  <a:pos x="53" y="17"/>
                </a:cxn>
                <a:cxn ang="0">
                  <a:pos x="53" y="23"/>
                </a:cxn>
                <a:cxn ang="0">
                  <a:pos x="50" y="21"/>
                </a:cxn>
              </a:cxnLst>
              <a:rect l="0" t="0" r="r" b="b"/>
              <a:pathLst>
                <a:path w="54" h="42">
                  <a:moveTo>
                    <a:pt x="50" y="21"/>
                  </a:moveTo>
                  <a:cubicBezTo>
                    <a:pt x="50" y="24"/>
                    <a:pt x="54" y="24"/>
                    <a:pt x="53" y="27"/>
                  </a:cubicBezTo>
                  <a:cubicBezTo>
                    <a:pt x="50" y="28"/>
                    <a:pt x="47" y="27"/>
                    <a:pt x="44" y="26"/>
                  </a:cubicBezTo>
                  <a:cubicBezTo>
                    <a:pt x="41" y="24"/>
                    <a:pt x="39" y="21"/>
                    <a:pt x="36" y="25"/>
                  </a:cubicBezTo>
                  <a:cubicBezTo>
                    <a:pt x="34" y="29"/>
                    <a:pt x="34" y="31"/>
                    <a:pt x="37" y="34"/>
                  </a:cubicBezTo>
                  <a:cubicBezTo>
                    <a:pt x="38" y="36"/>
                    <a:pt x="39" y="37"/>
                    <a:pt x="38" y="39"/>
                  </a:cubicBezTo>
                  <a:cubicBezTo>
                    <a:pt x="36" y="39"/>
                    <a:pt x="33" y="39"/>
                    <a:pt x="31" y="38"/>
                  </a:cubicBezTo>
                  <a:cubicBezTo>
                    <a:pt x="30" y="38"/>
                    <a:pt x="31" y="36"/>
                    <a:pt x="29" y="36"/>
                  </a:cubicBezTo>
                  <a:cubicBezTo>
                    <a:pt x="28" y="37"/>
                    <a:pt x="29" y="39"/>
                    <a:pt x="28" y="40"/>
                  </a:cubicBezTo>
                  <a:cubicBezTo>
                    <a:pt x="28" y="42"/>
                    <a:pt x="25" y="42"/>
                    <a:pt x="23" y="41"/>
                  </a:cubicBezTo>
                  <a:cubicBezTo>
                    <a:pt x="20" y="40"/>
                    <a:pt x="20" y="39"/>
                    <a:pt x="20" y="36"/>
                  </a:cubicBezTo>
                  <a:cubicBezTo>
                    <a:pt x="20" y="31"/>
                    <a:pt x="20" y="26"/>
                    <a:pt x="14" y="25"/>
                  </a:cubicBezTo>
                  <a:cubicBezTo>
                    <a:pt x="11" y="25"/>
                    <a:pt x="5" y="27"/>
                    <a:pt x="3" y="24"/>
                  </a:cubicBezTo>
                  <a:cubicBezTo>
                    <a:pt x="2" y="23"/>
                    <a:pt x="1" y="20"/>
                    <a:pt x="1" y="19"/>
                  </a:cubicBezTo>
                  <a:cubicBezTo>
                    <a:pt x="1" y="18"/>
                    <a:pt x="0" y="17"/>
                    <a:pt x="1" y="16"/>
                  </a:cubicBezTo>
                  <a:cubicBezTo>
                    <a:pt x="4" y="15"/>
                    <a:pt x="6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2"/>
                    <a:pt x="14" y="9"/>
                    <a:pt x="20" y="6"/>
                  </a:cubicBezTo>
                  <a:cubicBezTo>
                    <a:pt x="22" y="5"/>
                    <a:pt x="25" y="5"/>
                    <a:pt x="28" y="4"/>
                  </a:cubicBezTo>
                  <a:cubicBezTo>
                    <a:pt x="30" y="3"/>
                    <a:pt x="31" y="1"/>
                    <a:pt x="34" y="0"/>
                  </a:cubicBezTo>
                  <a:cubicBezTo>
                    <a:pt x="34" y="3"/>
                    <a:pt x="34" y="6"/>
                    <a:pt x="35" y="9"/>
                  </a:cubicBezTo>
                  <a:cubicBezTo>
                    <a:pt x="37" y="9"/>
                    <a:pt x="39" y="9"/>
                    <a:pt x="41" y="10"/>
                  </a:cubicBezTo>
                  <a:cubicBezTo>
                    <a:pt x="42" y="12"/>
                    <a:pt x="41" y="14"/>
                    <a:pt x="43" y="15"/>
                  </a:cubicBezTo>
                  <a:cubicBezTo>
                    <a:pt x="45" y="17"/>
                    <a:pt x="50" y="14"/>
                    <a:pt x="53" y="17"/>
                  </a:cubicBezTo>
                  <a:cubicBezTo>
                    <a:pt x="53" y="18"/>
                    <a:pt x="54" y="21"/>
                    <a:pt x="53" y="23"/>
                  </a:cubicBezTo>
                  <a:lnTo>
                    <a:pt x="50" y="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241509" y="5676087"/>
            <a:ext cx="838403" cy="869570"/>
            <a:chOff x="2874643" y="5302275"/>
            <a:chExt cx="449236" cy="46593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3" name="Freeform 57"/>
            <p:cNvSpPr>
              <a:spLocks/>
            </p:cNvSpPr>
            <p:nvPr/>
          </p:nvSpPr>
          <p:spPr bwMode="auto">
            <a:xfrm>
              <a:off x="3113456" y="5371581"/>
              <a:ext cx="20040" cy="20876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5" y="1"/>
                </a:cxn>
                <a:cxn ang="0">
                  <a:pos x="1" y="12"/>
                </a:cxn>
                <a:cxn ang="0">
                  <a:pos x="15" y="17"/>
                </a:cxn>
                <a:cxn ang="0">
                  <a:pos x="14" y="4"/>
                </a:cxn>
                <a:cxn ang="0">
                  <a:pos x="16" y="2"/>
                </a:cxn>
              </a:cxnLst>
              <a:rect l="0" t="0" r="r" b="b"/>
              <a:pathLst>
                <a:path w="20" h="21">
                  <a:moveTo>
                    <a:pt x="16" y="2"/>
                  </a:moveTo>
                  <a:cubicBezTo>
                    <a:pt x="12" y="3"/>
                    <a:pt x="9" y="0"/>
                    <a:pt x="5" y="1"/>
                  </a:cubicBezTo>
                  <a:cubicBezTo>
                    <a:pt x="1" y="2"/>
                    <a:pt x="0" y="8"/>
                    <a:pt x="1" y="12"/>
                  </a:cubicBezTo>
                  <a:cubicBezTo>
                    <a:pt x="4" y="17"/>
                    <a:pt x="10" y="21"/>
                    <a:pt x="15" y="17"/>
                  </a:cubicBezTo>
                  <a:cubicBezTo>
                    <a:pt x="20" y="14"/>
                    <a:pt x="16" y="8"/>
                    <a:pt x="14" y="4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874643" y="5302275"/>
              <a:ext cx="449236" cy="465937"/>
              <a:chOff x="2874643" y="5302275"/>
              <a:chExt cx="449236" cy="465937"/>
            </a:xfrm>
            <a:grpFill/>
          </p:grpSpPr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2874643" y="5302275"/>
                <a:ext cx="362395" cy="409991"/>
              </a:xfrm>
              <a:custGeom>
                <a:avLst/>
                <a:gdLst/>
                <a:ahLst/>
                <a:cxnLst>
                  <a:cxn ang="0">
                    <a:pos x="116" y="274"/>
                  </a:cxn>
                  <a:cxn ang="0">
                    <a:pos x="84" y="265"/>
                  </a:cxn>
                  <a:cxn ang="0">
                    <a:pos x="52" y="293"/>
                  </a:cxn>
                  <a:cxn ang="0">
                    <a:pos x="79" y="343"/>
                  </a:cxn>
                  <a:cxn ang="0">
                    <a:pos x="77" y="372"/>
                  </a:cxn>
                  <a:cxn ang="0">
                    <a:pos x="109" y="379"/>
                  </a:cxn>
                  <a:cxn ang="0">
                    <a:pos x="139" y="385"/>
                  </a:cxn>
                  <a:cxn ang="0">
                    <a:pos x="154" y="408"/>
                  </a:cxn>
                  <a:cxn ang="0">
                    <a:pos x="155" y="380"/>
                  </a:cxn>
                  <a:cxn ang="0">
                    <a:pos x="142" y="334"/>
                  </a:cxn>
                  <a:cxn ang="0">
                    <a:pos x="160" y="334"/>
                  </a:cxn>
                  <a:cxn ang="0">
                    <a:pos x="171" y="346"/>
                  </a:cxn>
                  <a:cxn ang="0">
                    <a:pos x="183" y="335"/>
                  </a:cxn>
                  <a:cxn ang="0">
                    <a:pos x="160" y="315"/>
                  </a:cxn>
                  <a:cxn ang="0">
                    <a:pos x="158" y="293"/>
                  </a:cxn>
                  <a:cxn ang="0">
                    <a:pos x="18" y="191"/>
                  </a:cxn>
                  <a:cxn ang="0">
                    <a:pos x="48" y="216"/>
                  </a:cxn>
                  <a:cxn ang="0">
                    <a:pos x="24" y="239"/>
                  </a:cxn>
                  <a:cxn ang="0">
                    <a:pos x="40" y="236"/>
                  </a:cxn>
                  <a:cxn ang="0">
                    <a:pos x="69" y="257"/>
                  </a:cxn>
                  <a:cxn ang="0">
                    <a:pos x="120" y="261"/>
                  </a:cxn>
                  <a:cxn ang="0">
                    <a:pos x="155" y="271"/>
                  </a:cxn>
                  <a:cxn ang="0">
                    <a:pos x="152" y="289"/>
                  </a:cxn>
                  <a:cxn ang="0">
                    <a:pos x="180" y="295"/>
                  </a:cxn>
                  <a:cxn ang="0">
                    <a:pos x="211" y="312"/>
                  </a:cxn>
                  <a:cxn ang="0">
                    <a:pos x="216" y="287"/>
                  </a:cxn>
                  <a:cxn ang="0">
                    <a:pos x="247" y="294"/>
                  </a:cxn>
                  <a:cxn ang="0">
                    <a:pos x="224" y="248"/>
                  </a:cxn>
                  <a:cxn ang="0">
                    <a:pos x="168" y="210"/>
                  </a:cxn>
                  <a:cxn ang="0">
                    <a:pos x="162" y="230"/>
                  </a:cxn>
                  <a:cxn ang="0">
                    <a:pos x="176" y="249"/>
                  </a:cxn>
                  <a:cxn ang="0">
                    <a:pos x="149" y="219"/>
                  </a:cxn>
                  <a:cxn ang="0">
                    <a:pos x="166" y="201"/>
                  </a:cxn>
                  <a:cxn ang="0">
                    <a:pos x="155" y="166"/>
                  </a:cxn>
                  <a:cxn ang="0">
                    <a:pos x="132" y="116"/>
                  </a:cxn>
                  <a:cxn ang="0">
                    <a:pos x="156" y="96"/>
                  </a:cxn>
                  <a:cxn ang="0">
                    <a:pos x="178" y="138"/>
                  </a:cxn>
                  <a:cxn ang="0">
                    <a:pos x="196" y="124"/>
                  </a:cxn>
                  <a:cxn ang="0">
                    <a:pos x="208" y="110"/>
                  </a:cxn>
                  <a:cxn ang="0">
                    <a:pos x="238" y="121"/>
                  </a:cxn>
                  <a:cxn ang="0">
                    <a:pos x="210" y="92"/>
                  </a:cxn>
                  <a:cxn ang="0">
                    <a:pos x="228" y="72"/>
                  </a:cxn>
                  <a:cxn ang="0">
                    <a:pos x="275" y="53"/>
                  </a:cxn>
                  <a:cxn ang="0">
                    <a:pos x="333" y="79"/>
                  </a:cxn>
                  <a:cxn ang="0">
                    <a:pos x="366" y="22"/>
                  </a:cxn>
                  <a:cxn ang="0">
                    <a:pos x="338" y="13"/>
                  </a:cxn>
                  <a:cxn ang="0">
                    <a:pos x="320" y="33"/>
                  </a:cxn>
                  <a:cxn ang="0">
                    <a:pos x="283" y="36"/>
                  </a:cxn>
                  <a:cxn ang="0">
                    <a:pos x="258" y="27"/>
                  </a:cxn>
                  <a:cxn ang="0">
                    <a:pos x="239" y="13"/>
                  </a:cxn>
                  <a:cxn ang="0">
                    <a:pos x="214" y="17"/>
                  </a:cxn>
                  <a:cxn ang="0">
                    <a:pos x="180" y="25"/>
                  </a:cxn>
                  <a:cxn ang="0">
                    <a:pos x="155" y="22"/>
                  </a:cxn>
                  <a:cxn ang="0">
                    <a:pos x="144" y="40"/>
                  </a:cxn>
                  <a:cxn ang="0">
                    <a:pos x="118" y="37"/>
                  </a:cxn>
                  <a:cxn ang="0">
                    <a:pos x="93" y="52"/>
                  </a:cxn>
                  <a:cxn ang="0">
                    <a:pos x="70" y="57"/>
                  </a:cxn>
                  <a:cxn ang="0">
                    <a:pos x="50" y="82"/>
                  </a:cxn>
                  <a:cxn ang="0">
                    <a:pos x="33" y="100"/>
                  </a:cxn>
                  <a:cxn ang="0">
                    <a:pos x="22" y="120"/>
                  </a:cxn>
                  <a:cxn ang="0">
                    <a:pos x="12" y="140"/>
                  </a:cxn>
                  <a:cxn ang="0">
                    <a:pos x="2" y="153"/>
                  </a:cxn>
                </a:cxnLst>
                <a:rect l="0" t="0" r="r" b="b"/>
                <a:pathLst>
                  <a:path w="368" h="417">
                    <a:moveTo>
                      <a:pt x="155" y="296"/>
                    </a:moveTo>
                    <a:cubicBezTo>
                      <a:pt x="155" y="296"/>
                      <a:pt x="155" y="296"/>
                      <a:pt x="155" y="296"/>
                    </a:cubicBezTo>
                    <a:cubicBezTo>
                      <a:pt x="151" y="295"/>
                      <a:pt x="146" y="291"/>
                      <a:pt x="145" y="290"/>
                    </a:cubicBezTo>
                    <a:cubicBezTo>
                      <a:pt x="144" y="289"/>
                      <a:pt x="142" y="288"/>
                      <a:pt x="141" y="287"/>
                    </a:cubicBezTo>
                    <a:cubicBezTo>
                      <a:pt x="141" y="285"/>
                      <a:pt x="140" y="283"/>
                      <a:pt x="139" y="282"/>
                    </a:cubicBezTo>
                    <a:cubicBezTo>
                      <a:pt x="137" y="281"/>
                      <a:pt x="135" y="282"/>
                      <a:pt x="134" y="281"/>
                    </a:cubicBezTo>
                    <a:cubicBezTo>
                      <a:pt x="132" y="281"/>
                      <a:pt x="131" y="280"/>
                      <a:pt x="129" y="279"/>
                    </a:cubicBezTo>
                    <a:cubicBezTo>
                      <a:pt x="125" y="277"/>
                      <a:pt x="120" y="275"/>
                      <a:pt x="116" y="274"/>
                    </a:cubicBezTo>
                    <a:cubicBezTo>
                      <a:pt x="114" y="273"/>
                      <a:pt x="112" y="272"/>
                      <a:pt x="110" y="271"/>
                    </a:cubicBezTo>
                    <a:cubicBezTo>
                      <a:pt x="109" y="271"/>
                      <a:pt x="108" y="271"/>
                      <a:pt x="107" y="270"/>
                    </a:cubicBezTo>
                    <a:cubicBezTo>
                      <a:pt x="106" y="269"/>
                      <a:pt x="107" y="268"/>
                      <a:pt x="106" y="267"/>
                    </a:cubicBezTo>
                    <a:cubicBezTo>
                      <a:pt x="104" y="265"/>
                      <a:pt x="100" y="267"/>
                      <a:pt x="98" y="264"/>
                    </a:cubicBezTo>
                    <a:cubicBezTo>
                      <a:pt x="97" y="262"/>
                      <a:pt x="97" y="261"/>
                      <a:pt x="94" y="261"/>
                    </a:cubicBezTo>
                    <a:cubicBezTo>
                      <a:pt x="92" y="261"/>
                      <a:pt x="91" y="260"/>
                      <a:pt x="89" y="261"/>
                    </a:cubicBezTo>
                    <a:cubicBezTo>
                      <a:pt x="87" y="261"/>
                      <a:pt x="87" y="262"/>
                      <a:pt x="86" y="263"/>
                    </a:cubicBezTo>
                    <a:cubicBezTo>
                      <a:pt x="85" y="264"/>
                      <a:pt x="85" y="265"/>
                      <a:pt x="84" y="265"/>
                    </a:cubicBezTo>
                    <a:cubicBezTo>
                      <a:pt x="82" y="266"/>
                      <a:pt x="81" y="267"/>
                      <a:pt x="79" y="268"/>
                    </a:cubicBezTo>
                    <a:cubicBezTo>
                      <a:pt x="78" y="268"/>
                      <a:pt x="77" y="270"/>
                      <a:pt x="77" y="270"/>
                    </a:cubicBezTo>
                    <a:cubicBezTo>
                      <a:pt x="75" y="271"/>
                      <a:pt x="73" y="270"/>
                      <a:pt x="71" y="269"/>
                    </a:cubicBezTo>
                    <a:cubicBezTo>
                      <a:pt x="70" y="269"/>
                      <a:pt x="67" y="266"/>
                      <a:pt x="65" y="266"/>
                    </a:cubicBezTo>
                    <a:cubicBezTo>
                      <a:pt x="65" y="269"/>
                      <a:pt x="66" y="274"/>
                      <a:pt x="64" y="276"/>
                    </a:cubicBezTo>
                    <a:cubicBezTo>
                      <a:pt x="63" y="277"/>
                      <a:pt x="61" y="277"/>
                      <a:pt x="60" y="278"/>
                    </a:cubicBezTo>
                    <a:cubicBezTo>
                      <a:pt x="57" y="281"/>
                      <a:pt x="55" y="288"/>
                      <a:pt x="55" y="292"/>
                    </a:cubicBezTo>
                    <a:cubicBezTo>
                      <a:pt x="54" y="292"/>
                      <a:pt x="53" y="293"/>
                      <a:pt x="52" y="293"/>
                    </a:cubicBezTo>
                    <a:cubicBezTo>
                      <a:pt x="51" y="293"/>
                      <a:pt x="49" y="292"/>
                      <a:pt x="48" y="293"/>
                    </a:cubicBezTo>
                    <a:cubicBezTo>
                      <a:pt x="45" y="294"/>
                      <a:pt x="44" y="297"/>
                      <a:pt x="46" y="299"/>
                    </a:cubicBezTo>
                    <a:cubicBezTo>
                      <a:pt x="49" y="302"/>
                      <a:pt x="54" y="301"/>
                      <a:pt x="57" y="304"/>
                    </a:cubicBezTo>
                    <a:cubicBezTo>
                      <a:pt x="60" y="307"/>
                      <a:pt x="56" y="309"/>
                      <a:pt x="57" y="312"/>
                    </a:cubicBezTo>
                    <a:cubicBezTo>
                      <a:pt x="61" y="313"/>
                      <a:pt x="65" y="314"/>
                      <a:pt x="69" y="315"/>
                    </a:cubicBezTo>
                    <a:cubicBezTo>
                      <a:pt x="74" y="316"/>
                      <a:pt x="75" y="319"/>
                      <a:pt x="75" y="325"/>
                    </a:cubicBezTo>
                    <a:cubicBezTo>
                      <a:pt x="75" y="328"/>
                      <a:pt x="74" y="331"/>
                      <a:pt x="75" y="334"/>
                    </a:cubicBezTo>
                    <a:cubicBezTo>
                      <a:pt x="76" y="337"/>
                      <a:pt x="80" y="340"/>
                      <a:pt x="79" y="343"/>
                    </a:cubicBezTo>
                    <a:cubicBezTo>
                      <a:pt x="79" y="345"/>
                      <a:pt x="76" y="345"/>
                      <a:pt x="74" y="345"/>
                    </a:cubicBezTo>
                    <a:cubicBezTo>
                      <a:pt x="70" y="346"/>
                      <a:pt x="70" y="346"/>
                      <a:pt x="71" y="349"/>
                    </a:cubicBezTo>
                    <a:cubicBezTo>
                      <a:pt x="71" y="352"/>
                      <a:pt x="71" y="355"/>
                      <a:pt x="71" y="358"/>
                    </a:cubicBezTo>
                    <a:cubicBezTo>
                      <a:pt x="72" y="359"/>
                      <a:pt x="72" y="361"/>
                      <a:pt x="72" y="361"/>
                    </a:cubicBezTo>
                    <a:cubicBezTo>
                      <a:pt x="73" y="362"/>
                      <a:pt x="74" y="362"/>
                      <a:pt x="74" y="362"/>
                    </a:cubicBezTo>
                    <a:cubicBezTo>
                      <a:pt x="75" y="363"/>
                      <a:pt x="75" y="364"/>
                      <a:pt x="76" y="364"/>
                    </a:cubicBezTo>
                    <a:cubicBezTo>
                      <a:pt x="77" y="366"/>
                      <a:pt x="77" y="368"/>
                      <a:pt x="78" y="370"/>
                    </a:cubicBezTo>
                    <a:cubicBezTo>
                      <a:pt x="78" y="371"/>
                      <a:pt x="77" y="371"/>
                      <a:pt x="77" y="372"/>
                    </a:cubicBezTo>
                    <a:cubicBezTo>
                      <a:pt x="75" y="376"/>
                      <a:pt x="76" y="380"/>
                      <a:pt x="77" y="384"/>
                    </a:cubicBezTo>
                    <a:cubicBezTo>
                      <a:pt x="80" y="384"/>
                      <a:pt x="82" y="384"/>
                      <a:pt x="84" y="386"/>
                    </a:cubicBezTo>
                    <a:cubicBezTo>
                      <a:pt x="85" y="387"/>
                      <a:pt x="86" y="388"/>
                      <a:pt x="87" y="389"/>
                    </a:cubicBezTo>
                    <a:cubicBezTo>
                      <a:pt x="88" y="390"/>
                      <a:pt x="90" y="390"/>
                      <a:pt x="90" y="390"/>
                    </a:cubicBezTo>
                    <a:cubicBezTo>
                      <a:pt x="94" y="385"/>
                      <a:pt x="90" y="377"/>
                      <a:pt x="91" y="371"/>
                    </a:cubicBezTo>
                    <a:cubicBezTo>
                      <a:pt x="92" y="364"/>
                      <a:pt x="98" y="366"/>
                      <a:pt x="103" y="367"/>
                    </a:cubicBezTo>
                    <a:cubicBezTo>
                      <a:pt x="103" y="369"/>
                      <a:pt x="103" y="372"/>
                      <a:pt x="104" y="373"/>
                    </a:cubicBezTo>
                    <a:cubicBezTo>
                      <a:pt x="105" y="375"/>
                      <a:pt x="107" y="377"/>
                      <a:pt x="109" y="379"/>
                    </a:cubicBezTo>
                    <a:cubicBezTo>
                      <a:pt x="111" y="381"/>
                      <a:pt x="112" y="383"/>
                      <a:pt x="113" y="386"/>
                    </a:cubicBezTo>
                    <a:cubicBezTo>
                      <a:pt x="114" y="389"/>
                      <a:pt x="116" y="391"/>
                      <a:pt x="117" y="394"/>
                    </a:cubicBezTo>
                    <a:cubicBezTo>
                      <a:pt x="119" y="400"/>
                      <a:pt x="113" y="411"/>
                      <a:pt x="120" y="414"/>
                    </a:cubicBezTo>
                    <a:cubicBezTo>
                      <a:pt x="126" y="417"/>
                      <a:pt x="124" y="408"/>
                      <a:pt x="124" y="405"/>
                    </a:cubicBezTo>
                    <a:cubicBezTo>
                      <a:pt x="124" y="401"/>
                      <a:pt x="123" y="399"/>
                      <a:pt x="125" y="396"/>
                    </a:cubicBezTo>
                    <a:cubicBezTo>
                      <a:pt x="126" y="393"/>
                      <a:pt x="127" y="392"/>
                      <a:pt x="129" y="390"/>
                    </a:cubicBezTo>
                    <a:cubicBezTo>
                      <a:pt x="132" y="388"/>
                      <a:pt x="131" y="385"/>
                      <a:pt x="135" y="385"/>
                    </a:cubicBezTo>
                    <a:cubicBezTo>
                      <a:pt x="136" y="385"/>
                      <a:pt x="138" y="384"/>
                      <a:pt x="139" y="385"/>
                    </a:cubicBezTo>
                    <a:cubicBezTo>
                      <a:pt x="141" y="385"/>
                      <a:pt x="140" y="386"/>
                      <a:pt x="140" y="387"/>
                    </a:cubicBezTo>
                    <a:cubicBezTo>
                      <a:pt x="141" y="389"/>
                      <a:pt x="140" y="389"/>
                      <a:pt x="141" y="391"/>
                    </a:cubicBezTo>
                    <a:cubicBezTo>
                      <a:pt x="142" y="391"/>
                      <a:pt x="143" y="391"/>
                      <a:pt x="144" y="392"/>
                    </a:cubicBezTo>
                    <a:cubicBezTo>
                      <a:pt x="145" y="393"/>
                      <a:pt x="145" y="393"/>
                      <a:pt x="145" y="394"/>
                    </a:cubicBezTo>
                    <a:cubicBezTo>
                      <a:pt x="146" y="396"/>
                      <a:pt x="145" y="398"/>
                      <a:pt x="146" y="400"/>
                    </a:cubicBezTo>
                    <a:cubicBezTo>
                      <a:pt x="146" y="402"/>
                      <a:pt x="146" y="402"/>
                      <a:pt x="147" y="403"/>
                    </a:cubicBezTo>
                    <a:cubicBezTo>
                      <a:pt x="148" y="405"/>
                      <a:pt x="148" y="406"/>
                      <a:pt x="150" y="407"/>
                    </a:cubicBezTo>
                    <a:cubicBezTo>
                      <a:pt x="151" y="407"/>
                      <a:pt x="153" y="407"/>
                      <a:pt x="154" y="408"/>
                    </a:cubicBezTo>
                    <a:cubicBezTo>
                      <a:pt x="155" y="409"/>
                      <a:pt x="155" y="410"/>
                      <a:pt x="155" y="411"/>
                    </a:cubicBezTo>
                    <a:cubicBezTo>
                      <a:pt x="156" y="412"/>
                      <a:pt x="160" y="415"/>
                      <a:pt x="162" y="415"/>
                    </a:cubicBezTo>
                    <a:cubicBezTo>
                      <a:pt x="162" y="413"/>
                      <a:pt x="160" y="412"/>
                      <a:pt x="160" y="410"/>
                    </a:cubicBezTo>
                    <a:cubicBezTo>
                      <a:pt x="159" y="408"/>
                      <a:pt x="159" y="405"/>
                      <a:pt x="157" y="404"/>
                    </a:cubicBezTo>
                    <a:cubicBezTo>
                      <a:pt x="156" y="401"/>
                      <a:pt x="155" y="402"/>
                      <a:pt x="155" y="399"/>
                    </a:cubicBezTo>
                    <a:cubicBezTo>
                      <a:pt x="155" y="397"/>
                      <a:pt x="154" y="395"/>
                      <a:pt x="155" y="393"/>
                    </a:cubicBezTo>
                    <a:cubicBezTo>
                      <a:pt x="155" y="390"/>
                      <a:pt x="157" y="389"/>
                      <a:pt x="156" y="386"/>
                    </a:cubicBezTo>
                    <a:cubicBezTo>
                      <a:pt x="156" y="384"/>
                      <a:pt x="155" y="382"/>
                      <a:pt x="155" y="380"/>
                    </a:cubicBezTo>
                    <a:cubicBezTo>
                      <a:pt x="154" y="378"/>
                      <a:pt x="155" y="375"/>
                      <a:pt x="155" y="373"/>
                    </a:cubicBezTo>
                    <a:cubicBezTo>
                      <a:pt x="155" y="371"/>
                      <a:pt x="155" y="368"/>
                      <a:pt x="155" y="367"/>
                    </a:cubicBezTo>
                    <a:cubicBezTo>
                      <a:pt x="154" y="366"/>
                      <a:pt x="152" y="365"/>
                      <a:pt x="150" y="363"/>
                    </a:cubicBezTo>
                    <a:cubicBezTo>
                      <a:pt x="149" y="362"/>
                      <a:pt x="149" y="361"/>
                      <a:pt x="149" y="359"/>
                    </a:cubicBezTo>
                    <a:cubicBezTo>
                      <a:pt x="149" y="356"/>
                      <a:pt x="150" y="352"/>
                      <a:pt x="149" y="350"/>
                    </a:cubicBezTo>
                    <a:cubicBezTo>
                      <a:pt x="148" y="349"/>
                      <a:pt x="147" y="348"/>
                      <a:pt x="146" y="347"/>
                    </a:cubicBezTo>
                    <a:cubicBezTo>
                      <a:pt x="145" y="345"/>
                      <a:pt x="144" y="342"/>
                      <a:pt x="144" y="340"/>
                    </a:cubicBezTo>
                    <a:cubicBezTo>
                      <a:pt x="143" y="338"/>
                      <a:pt x="143" y="337"/>
                      <a:pt x="142" y="334"/>
                    </a:cubicBezTo>
                    <a:cubicBezTo>
                      <a:pt x="141" y="333"/>
                      <a:pt x="141" y="332"/>
                      <a:pt x="141" y="331"/>
                    </a:cubicBezTo>
                    <a:cubicBezTo>
                      <a:pt x="140" y="330"/>
                      <a:pt x="139" y="329"/>
                      <a:pt x="139" y="329"/>
                    </a:cubicBezTo>
                    <a:cubicBezTo>
                      <a:pt x="138" y="327"/>
                      <a:pt x="138" y="323"/>
                      <a:pt x="140" y="322"/>
                    </a:cubicBezTo>
                    <a:cubicBezTo>
                      <a:pt x="141" y="322"/>
                      <a:pt x="142" y="324"/>
                      <a:pt x="143" y="325"/>
                    </a:cubicBezTo>
                    <a:cubicBezTo>
                      <a:pt x="145" y="325"/>
                      <a:pt x="147" y="324"/>
                      <a:pt x="149" y="326"/>
                    </a:cubicBezTo>
                    <a:cubicBezTo>
                      <a:pt x="149" y="326"/>
                      <a:pt x="150" y="328"/>
                      <a:pt x="150" y="328"/>
                    </a:cubicBezTo>
                    <a:cubicBezTo>
                      <a:pt x="150" y="329"/>
                      <a:pt x="152" y="330"/>
                      <a:pt x="152" y="330"/>
                    </a:cubicBezTo>
                    <a:cubicBezTo>
                      <a:pt x="154" y="332"/>
                      <a:pt x="158" y="332"/>
                      <a:pt x="160" y="334"/>
                    </a:cubicBezTo>
                    <a:cubicBezTo>
                      <a:pt x="160" y="335"/>
                      <a:pt x="159" y="337"/>
                      <a:pt x="159" y="339"/>
                    </a:cubicBezTo>
                    <a:cubicBezTo>
                      <a:pt x="159" y="341"/>
                      <a:pt x="160" y="343"/>
                      <a:pt x="158" y="345"/>
                    </a:cubicBezTo>
                    <a:cubicBezTo>
                      <a:pt x="157" y="347"/>
                      <a:pt x="155" y="347"/>
                      <a:pt x="156" y="350"/>
                    </a:cubicBezTo>
                    <a:cubicBezTo>
                      <a:pt x="156" y="352"/>
                      <a:pt x="156" y="352"/>
                      <a:pt x="158" y="352"/>
                    </a:cubicBezTo>
                    <a:cubicBezTo>
                      <a:pt x="158" y="352"/>
                      <a:pt x="160" y="352"/>
                      <a:pt x="161" y="352"/>
                    </a:cubicBezTo>
                    <a:cubicBezTo>
                      <a:pt x="163" y="351"/>
                      <a:pt x="163" y="349"/>
                      <a:pt x="165" y="349"/>
                    </a:cubicBezTo>
                    <a:cubicBezTo>
                      <a:pt x="165" y="347"/>
                      <a:pt x="165" y="346"/>
                      <a:pt x="165" y="345"/>
                    </a:cubicBezTo>
                    <a:cubicBezTo>
                      <a:pt x="167" y="345"/>
                      <a:pt x="169" y="346"/>
                      <a:pt x="171" y="346"/>
                    </a:cubicBezTo>
                    <a:cubicBezTo>
                      <a:pt x="173" y="346"/>
                      <a:pt x="180" y="347"/>
                      <a:pt x="180" y="344"/>
                    </a:cubicBezTo>
                    <a:cubicBezTo>
                      <a:pt x="179" y="344"/>
                      <a:pt x="178" y="344"/>
                      <a:pt x="177" y="344"/>
                    </a:cubicBezTo>
                    <a:cubicBezTo>
                      <a:pt x="175" y="343"/>
                      <a:pt x="174" y="343"/>
                      <a:pt x="172" y="343"/>
                    </a:cubicBezTo>
                    <a:cubicBezTo>
                      <a:pt x="170" y="343"/>
                      <a:pt x="168" y="342"/>
                      <a:pt x="170" y="339"/>
                    </a:cubicBezTo>
                    <a:cubicBezTo>
                      <a:pt x="171" y="339"/>
                      <a:pt x="172" y="340"/>
                      <a:pt x="172" y="339"/>
                    </a:cubicBezTo>
                    <a:cubicBezTo>
                      <a:pt x="172" y="339"/>
                      <a:pt x="173" y="338"/>
                      <a:pt x="173" y="338"/>
                    </a:cubicBezTo>
                    <a:cubicBezTo>
                      <a:pt x="173" y="337"/>
                      <a:pt x="174" y="336"/>
                      <a:pt x="175" y="336"/>
                    </a:cubicBezTo>
                    <a:cubicBezTo>
                      <a:pt x="177" y="334"/>
                      <a:pt x="180" y="336"/>
                      <a:pt x="183" y="335"/>
                    </a:cubicBezTo>
                    <a:cubicBezTo>
                      <a:pt x="184" y="333"/>
                      <a:pt x="184" y="331"/>
                      <a:pt x="183" y="330"/>
                    </a:cubicBezTo>
                    <a:cubicBezTo>
                      <a:pt x="182" y="329"/>
                      <a:pt x="177" y="327"/>
                      <a:pt x="176" y="327"/>
                    </a:cubicBezTo>
                    <a:cubicBezTo>
                      <a:pt x="174" y="327"/>
                      <a:pt x="172" y="329"/>
                      <a:pt x="170" y="329"/>
                    </a:cubicBezTo>
                    <a:cubicBezTo>
                      <a:pt x="169" y="328"/>
                      <a:pt x="169" y="326"/>
                      <a:pt x="167" y="325"/>
                    </a:cubicBezTo>
                    <a:cubicBezTo>
                      <a:pt x="166" y="325"/>
                      <a:pt x="166" y="326"/>
                      <a:pt x="165" y="326"/>
                    </a:cubicBezTo>
                    <a:cubicBezTo>
                      <a:pt x="164" y="326"/>
                      <a:pt x="161" y="324"/>
                      <a:pt x="161" y="323"/>
                    </a:cubicBezTo>
                    <a:cubicBezTo>
                      <a:pt x="160" y="321"/>
                      <a:pt x="161" y="319"/>
                      <a:pt x="161" y="318"/>
                    </a:cubicBezTo>
                    <a:cubicBezTo>
                      <a:pt x="161" y="317"/>
                      <a:pt x="160" y="316"/>
                      <a:pt x="160" y="315"/>
                    </a:cubicBezTo>
                    <a:cubicBezTo>
                      <a:pt x="159" y="313"/>
                      <a:pt x="160" y="313"/>
                      <a:pt x="161" y="312"/>
                    </a:cubicBezTo>
                    <a:cubicBezTo>
                      <a:pt x="162" y="310"/>
                      <a:pt x="162" y="311"/>
                      <a:pt x="162" y="309"/>
                    </a:cubicBezTo>
                    <a:cubicBezTo>
                      <a:pt x="162" y="305"/>
                      <a:pt x="162" y="304"/>
                      <a:pt x="159" y="301"/>
                    </a:cubicBezTo>
                    <a:cubicBezTo>
                      <a:pt x="157" y="300"/>
                      <a:pt x="154" y="299"/>
                      <a:pt x="155" y="296"/>
                    </a:cubicBezTo>
                    <a:moveTo>
                      <a:pt x="158" y="293"/>
                    </a:moveTo>
                    <a:cubicBezTo>
                      <a:pt x="156" y="293"/>
                      <a:pt x="155" y="294"/>
                      <a:pt x="155" y="296"/>
                    </a:cubicBezTo>
                    <a:cubicBezTo>
                      <a:pt x="156" y="296"/>
                      <a:pt x="157" y="295"/>
                      <a:pt x="158" y="294"/>
                    </a:cubicBezTo>
                    <a:cubicBezTo>
                      <a:pt x="158" y="293"/>
                      <a:pt x="158" y="293"/>
                      <a:pt x="158" y="293"/>
                    </a:cubicBezTo>
                    <a:moveTo>
                      <a:pt x="0" y="153"/>
                    </a:moveTo>
                    <a:cubicBezTo>
                      <a:pt x="0" y="154"/>
                      <a:pt x="0" y="155"/>
                      <a:pt x="0" y="156"/>
                    </a:cubicBezTo>
                    <a:cubicBezTo>
                      <a:pt x="0" y="158"/>
                      <a:pt x="1" y="159"/>
                      <a:pt x="1" y="161"/>
                    </a:cubicBezTo>
                    <a:cubicBezTo>
                      <a:pt x="2" y="163"/>
                      <a:pt x="2" y="164"/>
                      <a:pt x="2" y="165"/>
                    </a:cubicBezTo>
                    <a:cubicBezTo>
                      <a:pt x="2" y="169"/>
                      <a:pt x="2" y="171"/>
                      <a:pt x="4" y="174"/>
                    </a:cubicBezTo>
                    <a:cubicBezTo>
                      <a:pt x="6" y="176"/>
                      <a:pt x="7" y="179"/>
                      <a:pt x="8" y="181"/>
                    </a:cubicBezTo>
                    <a:cubicBezTo>
                      <a:pt x="10" y="183"/>
                      <a:pt x="13" y="182"/>
                      <a:pt x="15" y="182"/>
                    </a:cubicBezTo>
                    <a:cubicBezTo>
                      <a:pt x="18" y="184"/>
                      <a:pt x="18" y="188"/>
                      <a:pt x="18" y="191"/>
                    </a:cubicBezTo>
                    <a:cubicBezTo>
                      <a:pt x="19" y="196"/>
                      <a:pt x="23" y="197"/>
                      <a:pt x="26" y="200"/>
                    </a:cubicBezTo>
                    <a:cubicBezTo>
                      <a:pt x="28" y="202"/>
                      <a:pt x="29" y="204"/>
                      <a:pt x="30" y="207"/>
                    </a:cubicBezTo>
                    <a:cubicBezTo>
                      <a:pt x="33" y="208"/>
                      <a:pt x="33" y="202"/>
                      <a:pt x="34" y="200"/>
                    </a:cubicBezTo>
                    <a:cubicBezTo>
                      <a:pt x="35" y="199"/>
                      <a:pt x="39" y="198"/>
                      <a:pt x="41" y="199"/>
                    </a:cubicBezTo>
                    <a:cubicBezTo>
                      <a:pt x="43" y="200"/>
                      <a:pt x="42" y="204"/>
                      <a:pt x="43" y="205"/>
                    </a:cubicBezTo>
                    <a:cubicBezTo>
                      <a:pt x="45" y="207"/>
                      <a:pt x="48" y="205"/>
                      <a:pt x="51" y="206"/>
                    </a:cubicBezTo>
                    <a:cubicBezTo>
                      <a:pt x="53" y="206"/>
                      <a:pt x="53" y="207"/>
                      <a:pt x="54" y="209"/>
                    </a:cubicBezTo>
                    <a:cubicBezTo>
                      <a:pt x="57" y="214"/>
                      <a:pt x="54" y="217"/>
                      <a:pt x="48" y="216"/>
                    </a:cubicBezTo>
                    <a:cubicBezTo>
                      <a:pt x="48" y="214"/>
                      <a:pt x="49" y="211"/>
                      <a:pt x="48" y="210"/>
                    </a:cubicBezTo>
                    <a:cubicBezTo>
                      <a:pt x="47" y="208"/>
                      <a:pt x="38" y="209"/>
                      <a:pt x="36" y="210"/>
                    </a:cubicBezTo>
                    <a:cubicBezTo>
                      <a:pt x="30" y="211"/>
                      <a:pt x="32" y="215"/>
                      <a:pt x="32" y="220"/>
                    </a:cubicBezTo>
                    <a:cubicBezTo>
                      <a:pt x="30" y="219"/>
                      <a:pt x="30" y="216"/>
                      <a:pt x="28" y="215"/>
                    </a:cubicBezTo>
                    <a:cubicBezTo>
                      <a:pt x="25" y="215"/>
                      <a:pt x="23" y="218"/>
                      <a:pt x="22" y="220"/>
                    </a:cubicBezTo>
                    <a:cubicBezTo>
                      <a:pt x="21" y="222"/>
                      <a:pt x="22" y="223"/>
                      <a:pt x="20" y="224"/>
                    </a:cubicBezTo>
                    <a:cubicBezTo>
                      <a:pt x="18" y="227"/>
                      <a:pt x="14" y="230"/>
                      <a:pt x="15" y="233"/>
                    </a:cubicBezTo>
                    <a:cubicBezTo>
                      <a:pt x="19" y="234"/>
                      <a:pt x="20" y="238"/>
                      <a:pt x="24" y="239"/>
                    </a:cubicBezTo>
                    <a:cubicBezTo>
                      <a:pt x="25" y="239"/>
                      <a:pt x="28" y="238"/>
                      <a:pt x="29" y="236"/>
                    </a:cubicBezTo>
                    <a:cubicBezTo>
                      <a:pt x="31" y="233"/>
                      <a:pt x="29" y="233"/>
                      <a:pt x="28" y="231"/>
                    </a:cubicBezTo>
                    <a:cubicBezTo>
                      <a:pt x="27" y="230"/>
                      <a:pt x="28" y="227"/>
                      <a:pt x="28" y="226"/>
                    </a:cubicBezTo>
                    <a:cubicBezTo>
                      <a:pt x="29" y="226"/>
                      <a:pt x="30" y="227"/>
                      <a:pt x="32" y="226"/>
                    </a:cubicBezTo>
                    <a:cubicBezTo>
                      <a:pt x="32" y="224"/>
                      <a:pt x="32" y="223"/>
                      <a:pt x="34" y="224"/>
                    </a:cubicBezTo>
                    <a:cubicBezTo>
                      <a:pt x="34" y="225"/>
                      <a:pt x="34" y="226"/>
                      <a:pt x="34" y="227"/>
                    </a:cubicBezTo>
                    <a:cubicBezTo>
                      <a:pt x="35" y="227"/>
                      <a:pt x="36" y="227"/>
                      <a:pt x="37" y="227"/>
                    </a:cubicBezTo>
                    <a:cubicBezTo>
                      <a:pt x="40" y="230"/>
                      <a:pt x="40" y="232"/>
                      <a:pt x="40" y="236"/>
                    </a:cubicBezTo>
                    <a:cubicBezTo>
                      <a:pt x="40" y="238"/>
                      <a:pt x="39" y="240"/>
                      <a:pt x="40" y="242"/>
                    </a:cubicBezTo>
                    <a:cubicBezTo>
                      <a:pt x="41" y="243"/>
                      <a:pt x="44" y="245"/>
                      <a:pt x="46" y="246"/>
                    </a:cubicBezTo>
                    <a:cubicBezTo>
                      <a:pt x="48" y="247"/>
                      <a:pt x="49" y="247"/>
                      <a:pt x="48" y="250"/>
                    </a:cubicBezTo>
                    <a:cubicBezTo>
                      <a:pt x="47" y="252"/>
                      <a:pt x="46" y="252"/>
                      <a:pt x="46" y="254"/>
                    </a:cubicBezTo>
                    <a:cubicBezTo>
                      <a:pt x="45" y="258"/>
                      <a:pt x="46" y="261"/>
                      <a:pt x="51" y="261"/>
                    </a:cubicBezTo>
                    <a:cubicBezTo>
                      <a:pt x="54" y="262"/>
                      <a:pt x="57" y="260"/>
                      <a:pt x="59" y="258"/>
                    </a:cubicBezTo>
                    <a:cubicBezTo>
                      <a:pt x="61" y="257"/>
                      <a:pt x="63" y="256"/>
                      <a:pt x="65" y="256"/>
                    </a:cubicBezTo>
                    <a:cubicBezTo>
                      <a:pt x="67" y="256"/>
                      <a:pt x="68" y="256"/>
                      <a:pt x="69" y="257"/>
                    </a:cubicBezTo>
                    <a:cubicBezTo>
                      <a:pt x="70" y="258"/>
                      <a:pt x="69" y="260"/>
                      <a:pt x="71" y="260"/>
                    </a:cubicBezTo>
                    <a:cubicBezTo>
                      <a:pt x="71" y="255"/>
                      <a:pt x="77" y="260"/>
                      <a:pt x="79" y="260"/>
                    </a:cubicBezTo>
                    <a:cubicBezTo>
                      <a:pt x="81" y="260"/>
                      <a:pt x="83" y="258"/>
                      <a:pt x="86" y="258"/>
                    </a:cubicBezTo>
                    <a:cubicBezTo>
                      <a:pt x="88" y="258"/>
                      <a:pt x="91" y="259"/>
                      <a:pt x="91" y="256"/>
                    </a:cubicBezTo>
                    <a:cubicBezTo>
                      <a:pt x="95" y="256"/>
                      <a:pt x="100" y="256"/>
                      <a:pt x="103" y="258"/>
                    </a:cubicBezTo>
                    <a:cubicBezTo>
                      <a:pt x="107" y="259"/>
                      <a:pt x="110" y="262"/>
                      <a:pt x="115" y="262"/>
                    </a:cubicBezTo>
                    <a:cubicBezTo>
                      <a:pt x="116" y="262"/>
                      <a:pt x="117" y="262"/>
                      <a:pt x="118" y="262"/>
                    </a:cubicBezTo>
                    <a:cubicBezTo>
                      <a:pt x="119" y="262"/>
                      <a:pt x="119" y="261"/>
                      <a:pt x="120" y="261"/>
                    </a:cubicBezTo>
                    <a:cubicBezTo>
                      <a:pt x="121" y="260"/>
                      <a:pt x="123" y="259"/>
                      <a:pt x="124" y="259"/>
                    </a:cubicBezTo>
                    <a:cubicBezTo>
                      <a:pt x="126" y="259"/>
                      <a:pt x="125" y="261"/>
                      <a:pt x="126" y="263"/>
                    </a:cubicBezTo>
                    <a:cubicBezTo>
                      <a:pt x="127" y="265"/>
                      <a:pt x="129" y="267"/>
                      <a:pt x="132" y="266"/>
                    </a:cubicBezTo>
                    <a:cubicBezTo>
                      <a:pt x="133" y="264"/>
                      <a:pt x="131" y="260"/>
                      <a:pt x="134" y="259"/>
                    </a:cubicBezTo>
                    <a:cubicBezTo>
                      <a:pt x="138" y="259"/>
                      <a:pt x="137" y="267"/>
                      <a:pt x="139" y="269"/>
                    </a:cubicBezTo>
                    <a:cubicBezTo>
                      <a:pt x="139" y="266"/>
                      <a:pt x="139" y="266"/>
                      <a:pt x="141" y="266"/>
                    </a:cubicBezTo>
                    <a:cubicBezTo>
                      <a:pt x="144" y="265"/>
                      <a:pt x="146" y="267"/>
                      <a:pt x="148" y="268"/>
                    </a:cubicBezTo>
                    <a:cubicBezTo>
                      <a:pt x="150" y="270"/>
                      <a:pt x="152" y="270"/>
                      <a:pt x="155" y="271"/>
                    </a:cubicBezTo>
                    <a:cubicBezTo>
                      <a:pt x="157" y="272"/>
                      <a:pt x="159" y="274"/>
                      <a:pt x="161" y="275"/>
                    </a:cubicBezTo>
                    <a:cubicBezTo>
                      <a:pt x="164" y="276"/>
                      <a:pt x="167" y="275"/>
                      <a:pt x="170" y="275"/>
                    </a:cubicBezTo>
                    <a:cubicBezTo>
                      <a:pt x="172" y="275"/>
                      <a:pt x="173" y="275"/>
                      <a:pt x="171" y="278"/>
                    </a:cubicBezTo>
                    <a:cubicBezTo>
                      <a:pt x="171" y="279"/>
                      <a:pt x="169" y="280"/>
                      <a:pt x="168" y="281"/>
                    </a:cubicBezTo>
                    <a:cubicBezTo>
                      <a:pt x="168" y="282"/>
                      <a:pt x="166" y="283"/>
                      <a:pt x="165" y="283"/>
                    </a:cubicBezTo>
                    <a:cubicBezTo>
                      <a:pt x="163" y="284"/>
                      <a:pt x="161" y="282"/>
                      <a:pt x="158" y="282"/>
                    </a:cubicBezTo>
                    <a:cubicBezTo>
                      <a:pt x="155" y="282"/>
                      <a:pt x="149" y="282"/>
                      <a:pt x="150" y="286"/>
                    </a:cubicBezTo>
                    <a:cubicBezTo>
                      <a:pt x="151" y="288"/>
                      <a:pt x="151" y="288"/>
                      <a:pt x="152" y="289"/>
                    </a:cubicBezTo>
                    <a:cubicBezTo>
                      <a:pt x="153" y="290"/>
                      <a:pt x="152" y="290"/>
                      <a:pt x="153" y="291"/>
                    </a:cubicBezTo>
                    <a:cubicBezTo>
                      <a:pt x="154" y="292"/>
                      <a:pt x="155" y="291"/>
                      <a:pt x="155" y="291"/>
                    </a:cubicBezTo>
                    <a:cubicBezTo>
                      <a:pt x="156" y="292"/>
                      <a:pt x="157" y="292"/>
                      <a:pt x="158" y="293"/>
                    </a:cubicBezTo>
                    <a:cubicBezTo>
                      <a:pt x="159" y="292"/>
                      <a:pt x="160" y="292"/>
                      <a:pt x="161" y="292"/>
                    </a:cubicBezTo>
                    <a:cubicBezTo>
                      <a:pt x="160" y="289"/>
                      <a:pt x="162" y="290"/>
                      <a:pt x="163" y="291"/>
                    </a:cubicBezTo>
                    <a:cubicBezTo>
                      <a:pt x="165" y="291"/>
                      <a:pt x="164" y="292"/>
                      <a:pt x="166" y="292"/>
                    </a:cubicBezTo>
                    <a:cubicBezTo>
                      <a:pt x="169" y="292"/>
                      <a:pt x="171" y="288"/>
                      <a:pt x="175" y="287"/>
                    </a:cubicBezTo>
                    <a:cubicBezTo>
                      <a:pt x="179" y="287"/>
                      <a:pt x="181" y="291"/>
                      <a:pt x="180" y="295"/>
                    </a:cubicBezTo>
                    <a:cubicBezTo>
                      <a:pt x="180" y="297"/>
                      <a:pt x="178" y="299"/>
                      <a:pt x="179" y="302"/>
                    </a:cubicBezTo>
                    <a:cubicBezTo>
                      <a:pt x="181" y="303"/>
                      <a:pt x="184" y="302"/>
                      <a:pt x="187" y="301"/>
                    </a:cubicBezTo>
                    <a:cubicBezTo>
                      <a:pt x="187" y="297"/>
                      <a:pt x="186" y="292"/>
                      <a:pt x="186" y="288"/>
                    </a:cubicBezTo>
                    <a:cubicBezTo>
                      <a:pt x="188" y="287"/>
                      <a:pt x="188" y="288"/>
                      <a:pt x="190" y="289"/>
                    </a:cubicBezTo>
                    <a:cubicBezTo>
                      <a:pt x="191" y="289"/>
                      <a:pt x="194" y="289"/>
                      <a:pt x="195" y="290"/>
                    </a:cubicBezTo>
                    <a:cubicBezTo>
                      <a:pt x="199" y="293"/>
                      <a:pt x="197" y="298"/>
                      <a:pt x="198" y="302"/>
                    </a:cubicBezTo>
                    <a:cubicBezTo>
                      <a:pt x="198" y="305"/>
                      <a:pt x="201" y="309"/>
                      <a:pt x="203" y="311"/>
                    </a:cubicBezTo>
                    <a:cubicBezTo>
                      <a:pt x="206" y="313"/>
                      <a:pt x="208" y="312"/>
                      <a:pt x="211" y="312"/>
                    </a:cubicBezTo>
                    <a:cubicBezTo>
                      <a:pt x="211" y="314"/>
                      <a:pt x="211" y="315"/>
                      <a:pt x="211" y="316"/>
                    </a:cubicBezTo>
                    <a:cubicBezTo>
                      <a:pt x="212" y="317"/>
                      <a:pt x="211" y="318"/>
                      <a:pt x="211" y="320"/>
                    </a:cubicBezTo>
                    <a:cubicBezTo>
                      <a:pt x="212" y="323"/>
                      <a:pt x="213" y="323"/>
                      <a:pt x="216" y="322"/>
                    </a:cubicBezTo>
                    <a:cubicBezTo>
                      <a:pt x="217" y="319"/>
                      <a:pt x="216" y="316"/>
                      <a:pt x="216" y="312"/>
                    </a:cubicBezTo>
                    <a:cubicBezTo>
                      <a:pt x="216" y="309"/>
                      <a:pt x="216" y="306"/>
                      <a:pt x="215" y="303"/>
                    </a:cubicBezTo>
                    <a:cubicBezTo>
                      <a:pt x="215" y="301"/>
                      <a:pt x="214" y="299"/>
                      <a:pt x="214" y="297"/>
                    </a:cubicBezTo>
                    <a:cubicBezTo>
                      <a:pt x="215" y="295"/>
                      <a:pt x="216" y="294"/>
                      <a:pt x="216" y="293"/>
                    </a:cubicBezTo>
                    <a:cubicBezTo>
                      <a:pt x="216" y="291"/>
                      <a:pt x="216" y="288"/>
                      <a:pt x="216" y="287"/>
                    </a:cubicBezTo>
                    <a:cubicBezTo>
                      <a:pt x="215" y="285"/>
                      <a:pt x="214" y="285"/>
                      <a:pt x="214" y="283"/>
                    </a:cubicBezTo>
                    <a:cubicBezTo>
                      <a:pt x="213" y="281"/>
                      <a:pt x="215" y="280"/>
                      <a:pt x="216" y="278"/>
                    </a:cubicBezTo>
                    <a:cubicBezTo>
                      <a:pt x="216" y="277"/>
                      <a:pt x="220" y="272"/>
                      <a:pt x="221" y="272"/>
                    </a:cubicBezTo>
                    <a:cubicBezTo>
                      <a:pt x="223" y="272"/>
                      <a:pt x="226" y="280"/>
                      <a:pt x="227" y="282"/>
                    </a:cubicBezTo>
                    <a:cubicBezTo>
                      <a:pt x="229" y="284"/>
                      <a:pt x="230" y="286"/>
                      <a:pt x="231" y="288"/>
                    </a:cubicBezTo>
                    <a:cubicBezTo>
                      <a:pt x="232" y="291"/>
                      <a:pt x="233" y="291"/>
                      <a:pt x="235" y="293"/>
                    </a:cubicBezTo>
                    <a:cubicBezTo>
                      <a:pt x="237" y="296"/>
                      <a:pt x="238" y="298"/>
                      <a:pt x="241" y="297"/>
                    </a:cubicBezTo>
                    <a:cubicBezTo>
                      <a:pt x="244" y="297"/>
                      <a:pt x="246" y="296"/>
                      <a:pt x="247" y="294"/>
                    </a:cubicBezTo>
                    <a:cubicBezTo>
                      <a:pt x="250" y="292"/>
                      <a:pt x="250" y="286"/>
                      <a:pt x="249" y="283"/>
                    </a:cubicBezTo>
                    <a:cubicBezTo>
                      <a:pt x="247" y="279"/>
                      <a:pt x="241" y="281"/>
                      <a:pt x="238" y="280"/>
                    </a:cubicBezTo>
                    <a:cubicBezTo>
                      <a:pt x="235" y="279"/>
                      <a:pt x="233" y="279"/>
                      <a:pt x="231" y="277"/>
                    </a:cubicBezTo>
                    <a:cubicBezTo>
                      <a:pt x="230" y="276"/>
                      <a:pt x="230" y="274"/>
                      <a:pt x="229" y="273"/>
                    </a:cubicBezTo>
                    <a:cubicBezTo>
                      <a:pt x="228" y="273"/>
                      <a:pt x="226" y="272"/>
                      <a:pt x="225" y="271"/>
                    </a:cubicBezTo>
                    <a:cubicBezTo>
                      <a:pt x="223" y="270"/>
                      <a:pt x="221" y="268"/>
                      <a:pt x="220" y="265"/>
                    </a:cubicBezTo>
                    <a:cubicBezTo>
                      <a:pt x="217" y="261"/>
                      <a:pt x="216" y="258"/>
                      <a:pt x="220" y="254"/>
                    </a:cubicBezTo>
                    <a:cubicBezTo>
                      <a:pt x="222" y="252"/>
                      <a:pt x="224" y="252"/>
                      <a:pt x="224" y="248"/>
                    </a:cubicBezTo>
                    <a:cubicBezTo>
                      <a:pt x="224" y="247"/>
                      <a:pt x="224" y="246"/>
                      <a:pt x="222" y="245"/>
                    </a:cubicBezTo>
                    <a:cubicBezTo>
                      <a:pt x="217" y="242"/>
                      <a:pt x="209" y="241"/>
                      <a:pt x="204" y="238"/>
                    </a:cubicBezTo>
                    <a:cubicBezTo>
                      <a:pt x="203" y="237"/>
                      <a:pt x="203" y="236"/>
                      <a:pt x="202" y="236"/>
                    </a:cubicBezTo>
                    <a:cubicBezTo>
                      <a:pt x="201" y="235"/>
                      <a:pt x="199" y="234"/>
                      <a:pt x="198" y="234"/>
                    </a:cubicBezTo>
                    <a:cubicBezTo>
                      <a:pt x="196" y="233"/>
                      <a:pt x="195" y="232"/>
                      <a:pt x="193" y="231"/>
                    </a:cubicBezTo>
                    <a:cubicBezTo>
                      <a:pt x="190" y="228"/>
                      <a:pt x="183" y="229"/>
                      <a:pt x="182" y="224"/>
                    </a:cubicBezTo>
                    <a:cubicBezTo>
                      <a:pt x="180" y="219"/>
                      <a:pt x="182" y="214"/>
                      <a:pt x="181" y="209"/>
                    </a:cubicBezTo>
                    <a:cubicBezTo>
                      <a:pt x="177" y="210"/>
                      <a:pt x="172" y="209"/>
                      <a:pt x="168" y="210"/>
                    </a:cubicBezTo>
                    <a:cubicBezTo>
                      <a:pt x="167" y="211"/>
                      <a:pt x="165" y="211"/>
                      <a:pt x="164" y="213"/>
                    </a:cubicBezTo>
                    <a:cubicBezTo>
                      <a:pt x="163" y="214"/>
                      <a:pt x="164" y="215"/>
                      <a:pt x="163" y="216"/>
                    </a:cubicBezTo>
                    <a:cubicBezTo>
                      <a:pt x="161" y="218"/>
                      <a:pt x="157" y="218"/>
                      <a:pt x="155" y="218"/>
                    </a:cubicBezTo>
                    <a:cubicBezTo>
                      <a:pt x="151" y="218"/>
                      <a:pt x="145" y="220"/>
                      <a:pt x="145" y="224"/>
                    </a:cubicBezTo>
                    <a:cubicBezTo>
                      <a:pt x="148" y="225"/>
                      <a:pt x="148" y="225"/>
                      <a:pt x="150" y="226"/>
                    </a:cubicBezTo>
                    <a:cubicBezTo>
                      <a:pt x="152" y="228"/>
                      <a:pt x="155" y="229"/>
                      <a:pt x="157" y="229"/>
                    </a:cubicBezTo>
                    <a:cubicBezTo>
                      <a:pt x="158" y="229"/>
                      <a:pt x="159" y="229"/>
                      <a:pt x="160" y="229"/>
                    </a:cubicBezTo>
                    <a:cubicBezTo>
                      <a:pt x="161" y="229"/>
                      <a:pt x="161" y="230"/>
                      <a:pt x="162" y="230"/>
                    </a:cubicBezTo>
                    <a:cubicBezTo>
                      <a:pt x="165" y="231"/>
                      <a:pt x="167" y="230"/>
                      <a:pt x="169" y="231"/>
                    </a:cubicBezTo>
                    <a:cubicBezTo>
                      <a:pt x="170" y="232"/>
                      <a:pt x="172" y="233"/>
                      <a:pt x="172" y="234"/>
                    </a:cubicBezTo>
                    <a:cubicBezTo>
                      <a:pt x="173" y="235"/>
                      <a:pt x="172" y="237"/>
                      <a:pt x="172" y="239"/>
                    </a:cubicBezTo>
                    <a:cubicBezTo>
                      <a:pt x="173" y="241"/>
                      <a:pt x="177" y="241"/>
                      <a:pt x="180" y="242"/>
                    </a:cubicBezTo>
                    <a:cubicBezTo>
                      <a:pt x="182" y="243"/>
                      <a:pt x="189" y="246"/>
                      <a:pt x="189" y="249"/>
                    </a:cubicBezTo>
                    <a:cubicBezTo>
                      <a:pt x="189" y="250"/>
                      <a:pt x="188" y="252"/>
                      <a:pt x="186" y="253"/>
                    </a:cubicBezTo>
                    <a:cubicBezTo>
                      <a:pt x="184" y="254"/>
                      <a:pt x="178" y="254"/>
                      <a:pt x="177" y="252"/>
                    </a:cubicBezTo>
                    <a:cubicBezTo>
                      <a:pt x="176" y="252"/>
                      <a:pt x="177" y="250"/>
                      <a:pt x="176" y="249"/>
                    </a:cubicBezTo>
                    <a:cubicBezTo>
                      <a:pt x="175" y="248"/>
                      <a:pt x="175" y="247"/>
                      <a:pt x="174" y="246"/>
                    </a:cubicBezTo>
                    <a:cubicBezTo>
                      <a:pt x="170" y="244"/>
                      <a:pt x="167" y="241"/>
                      <a:pt x="164" y="239"/>
                    </a:cubicBezTo>
                    <a:cubicBezTo>
                      <a:pt x="163" y="238"/>
                      <a:pt x="161" y="237"/>
                      <a:pt x="160" y="236"/>
                    </a:cubicBezTo>
                    <a:cubicBezTo>
                      <a:pt x="158" y="234"/>
                      <a:pt x="157" y="234"/>
                      <a:pt x="154" y="233"/>
                    </a:cubicBezTo>
                    <a:cubicBezTo>
                      <a:pt x="151" y="232"/>
                      <a:pt x="148" y="229"/>
                      <a:pt x="145" y="228"/>
                    </a:cubicBezTo>
                    <a:cubicBezTo>
                      <a:pt x="142" y="228"/>
                      <a:pt x="132" y="227"/>
                      <a:pt x="133" y="223"/>
                    </a:cubicBezTo>
                    <a:cubicBezTo>
                      <a:pt x="133" y="219"/>
                      <a:pt x="139" y="221"/>
                      <a:pt x="141" y="221"/>
                    </a:cubicBezTo>
                    <a:cubicBezTo>
                      <a:pt x="145" y="222"/>
                      <a:pt x="146" y="221"/>
                      <a:pt x="149" y="219"/>
                    </a:cubicBezTo>
                    <a:cubicBezTo>
                      <a:pt x="152" y="217"/>
                      <a:pt x="157" y="217"/>
                      <a:pt x="161" y="215"/>
                    </a:cubicBezTo>
                    <a:cubicBezTo>
                      <a:pt x="157" y="216"/>
                      <a:pt x="157" y="209"/>
                      <a:pt x="157" y="207"/>
                    </a:cubicBezTo>
                    <a:cubicBezTo>
                      <a:pt x="157" y="205"/>
                      <a:pt x="156" y="205"/>
                      <a:pt x="156" y="204"/>
                    </a:cubicBezTo>
                    <a:cubicBezTo>
                      <a:pt x="155" y="202"/>
                      <a:pt x="156" y="202"/>
                      <a:pt x="155" y="200"/>
                    </a:cubicBezTo>
                    <a:cubicBezTo>
                      <a:pt x="153" y="198"/>
                      <a:pt x="150" y="196"/>
                      <a:pt x="150" y="193"/>
                    </a:cubicBezTo>
                    <a:cubicBezTo>
                      <a:pt x="151" y="191"/>
                      <a:pt x="153" y="189"/>
                      <a:pt x="154" y="188"/>
                    </a:cubicBezTo>
                    <a:cubicBezTo>
                      <a:pt x="157" y="185"/>
                      <a:pt x="161" y="186"/>
                      <a:pt x="163" y="189"/>
                    </a:cubicBezTo>
                    <a:cubicBezTo>
                      <a:pt x="165" y="192"/>
                      <a:pt x="163" y="199"/>
                      <a:pt x="166" y="201"/>
                    </a:cubicBezTo>
                    <a:cubicBezTo>
                      <a:pt x="168" y="202"/>
                      <a:pt x="174" y="199"/>
                      <a:pt x="175" y="198"/>
                    </a:cubicBezTo>
                    <a:cubicBezTo>
                      <a:pt x="178" y="197"/>
                      <a:pt x="177" y="193"/>
                      <a:pt x="175" y="192"/>
                    </a:cubicBezTo>
                    <a:cubicBezTo>
                      <a:pt x="173" y="190"/>
                      <a:pt x="171" y="189"/>
                      <a:pt x="170" y="187"/>
                    </a:cubicBezTo>
                    <a:cubicBezTo>
                      <a:pt x="169" y="185"/>
                      <a:pt x="169" y="184"/>
                      <a:pt x="168" y="182"/>
                    </a:cubicBezTo>
                    <a:cubicBezTo>
                      <a:pt x="166" y="181"/>
                      <a:pt x="164" y="179"/>
                      <a:pt x="163" y="177"/>
                    </a:cubicBezTo>
                    <a:cubicBezTo>
                      <a:pt x="161" y="175"/>
                      <a:pt x="160" y="172"/>
                      <a:pt x="158" y="170"/>
                    </a:cubicBezTo>
                    <a:cubicBezTo>
                      <a:pt x="158" y="169"/>
                      <a:pt x="157" y="169"/>
                      <a:pt x="156" y="168"/>
                    </a:cubicBezTo>
                    <a:cubicBezTo>
                      <a:pt x="156" y="167"/>
                      <a:pt x="156" y="167"/>
                      <a:pt x="155" y="166"/>
                    </a:cubicBezTo>
                    <a:cubicBezTo>
                      <a:pt x="154" y="165"/>
                      <a:pt x="151" y="166"/>
                      <a:pt x="150" y="165"/>
                    </a:cubicBezTo>
                    <a:cubicBezTo>
                      <a:pt x="149" y="165"/>
                      <a:pt x="147" y="163"/>
                      <a:pt x="146" y="162"/>
                    </a:cubicBezTo>
                    <a:cubicBezTo>
                      <a:pt x="144" y="160"/>
                      <a:pt x="143" y="158"/>
                      <a:pt x="143" y="155"/>
                    </a:cubicBezTo>
                    <a:cubicBezTo>
                      <a:pt x="142" y="152"/>
                      <a:pt x="143" y="150"/>
                      <a:pt x="143" y="148"/>
                    </a:cubicBezTo>
                    <a:cubicBezTo>
                      <a:pt x="143" y="144"/>
                      <a:pt x="143" y="143"/>
                      <a:pt x="141" y="140"/>
                    </a:cubicBezTo>
                    <a:cubicBezTo>
                      <a:pt x="139" y="138"/>
                      <a:pt x="138" y="136"/>
                      <a:pt x="137" y="133"/>
                    </a:cubicBezTo>
                    <a:cubicBezTo>
                      <a:pt x="136" y="132"/>
                      <a:pt x="135" y="131"/>
                      <a:pt x="134" y="129"/>
                    </a:cubicBezTo>
                    <a:cubicBezTo>
                      <a:pt x="131" y="126"/>
                      <a:pt x="131" y="120"/>
                      <a:pt x="132" y="116"/>
                    </a:cubicBezTo>
                    <a:cubicBezTo>
                      <a:pt x="132" y="113"/>
                      <a:pt x="135" y="111"/>
                      <a:pt x="135" y="109"/>
                    </a:cubicBezTo>
                    <a:cubicBezTo>
                      <a:pt x="135" y="107"/>
                      <a:pt x="135" y="105"/>
                      <a:pt x="135" y="104"/>
                    </a:cubicBezTo>
                    <a:cubicBezTo>
                      <a:pt x="135" y="102"/>
                      <a:pt x="136" y="97"/>
                      <a:pt x="133" y="97"/>
                    </a:cubicBezTo>
                    <a:cubicBezTo>
                      <a:pt x="135" y="91"/>
                      <a:pt x="138" y="86"/>
                      <a:pt x="144" y="83"/>
                    </a:cubicBezTo>
                    <a:cubicBezTo>
                      <a:pt x="147" y="82"/>
                      <a:pt x="155" y="79"/>
                      <a:pt x="157" y="84"/>
                    </a:cubicBezTo>
                    <a:cubicBezTo>
                      <a:pt x="157" y="86"/>
                      <a:pt x="157" y="88"/>
                      <a:pt x="157" y="90"/>
                    </a:cubicBezTo>
                    <a:cubicBezTo>
                      <a:pt x="157" y="92"/>
                      <a:pt x="158" y="93"/>
                      <a:pt x="157" y="95"/>
                    </a:cubicBezTo>
                    <a:cubicBezTo>
                      <a:pt x="157" y="95"/>
                      <a:pt x="157" y="95"/>
                      <a:pt x="156" y="96"/>
                    </a:cubicBezTo>
                    <a:cubicBezTo>
                      <a:pt x="156" y="96"/>
                      <a:pt x="155" y="96"/>
                      <a:pt x="155" y="96"/>
                    </a:cubicBezTo>
                    <a:cubicBezTo>
                      <a:pt x="153" y="101"/>
                      <a:pt x="158" y="105"/>
                      <a:pt x="162" y="106"/>
                    </a:cubicBezTo>
                    <a:cubicBezTo>
                      <a:pt x="164" y="108"/>
                      <a:pt x="166" y="108"/>
                      <a:pt x="168" y="110"/>
                    </a:cubicBezTo>
                    <a:cubicBezTo>
                      <a:pt x="170" y="112"/>
                      <a:pt x="172" y="113"/>
                      <a:pt x="173" y="115"/>
                    </a:cubicBezTo>
                    <a:cubicBezTo>
                      <a:pt x="176" y="116"/>
                      <a:pt x="177" y="116"/>
                      <a:pt x="177" y="119"/>
                    </a:cubicBezTo>
                    <a:cubicBezTo>
                      <a:pt x="177" y="123"/>
                      <a:pt x="176" y="127"/>
                      <a:pt x="175" y="131"/>
                    </a:cubicBezTo>
                    <a:cubicBezTo>
                      <a:pt x="175" y="132"/>
                      <a:pt x="175" y="135"/>
                      <a:pt x="175" y="137"/>
                    </a:cubicBezTo>
                    <a:cubicBezTo>
                      <a:pt x="176" y="138"/>
                      <a:pt x="177" y="138"/>
                      <a:pt x="178" y="138"/>
                    </a:cubicBezTo>
                    <a:cubicBezTo>
                      <a:pt x="183" y="139"/>
                      <a:pt x="189" y="140"/>
                      <a:pt x="194" y="140"/>
                    </a:cubicBezTo>
                    <a:cubicBezTo>
                      <a:pt x="194" y="136"/>
                      <a:pt x="194" y="134"/>
                      <a:pt x="190" y="133"/>
                    </a:cubicBezTo>
                    <a:cubicBezTo>
                      <a:pt x="187" y="132"/>
                      <a:pt x="186" y="132"/>
                      <a:pt x="184" y="128"/>
                    </a:cubicBezTo>
                    <a:cubicBezTo>
                      <a:pt x="183" y="125"/>
                      <a:pt x="180" y="121"/>
                      <a:pt x="180" y="118"/>
                    </a:cubicBezTo>
                    <a:cubicBezTo>
                      <a:pt x="181" y="114"/>
                      <a:pt x="183" y="116"/>
                      <a:pt x="186" y="116"/>
                    </a:cubicBezTo>
                    <a:cubicBezTo>
                      <a:pt x="187" y="117"/>
                      <a:pt x="188" y="116"/>
                      <a:pt x="190" y="117"/>
                    </a:cubicBezTo>
                    <a:cubicBezTo>
                      <a:pt x="191" y="117"/>
                      <a:pt x="192" y="119"/>
                      <a:pt x="193" y="119"/>
                    </a:cubicBezTo>
                    <a:cubicBezTo>
                      <a:pt x="195" y="121"/>
                      <a:pt x="195" y="123"/>
                      <a:pt x="196" y="124"/>
                    </a:cubicBezTo>
                    <a:cubicBezTo>
                      <a:pt x="196" y="125"/>
                      <a:pt x="197" y="126"/>
                      <a:pt x="198" y="127"/>
                    </a:cubicBezTo>
                    <a:cubicBezTo>
                      <a:pt x="200" y="130"/>
                      <a:pt x="201" y="136"/>
                      <a:pt x="204" y="137"/>
                    </a:cubicBezTo>
                    <a:cubicBezTo>
                      <a:pt x="206" y="138"/>
                      <a:pt x="212" y="137"/>
                      <a:pt x="214" y="137"/>
                    </a:cubicBezTo>
                    <a:cubicBezTo>
                      <a:pt x="215" y="136"/>
                      <a:pt x="215" y="135"/>
                      <a:pt x="214" y="134"/>
                    </a:cubicBezTo>
                    <a:cubicBezTo>
                      <a:pt x="214" y="131"/>
                      <a:pt x="214" y="132"/>
                      <a:pt x="212" y="130"/>
                    </a:cubicBezTo>
                    <a:cubicBezTo>
                      <a:pt x="210" y="128"/>
                      <a:pt x="208" y="126"/>
                      <a:pt x="205" y="123"/>
                    </a:cubicBezTo>
                    <a:cubicBezTo>
                      <a:pt x="202" y="121"/>
                      <a:pt x="194" y="118"/>
                      <a:pt x="196" y="113"/>
                    </a:cubicBezTo>
                    <a:cubicBezTo>
                      <a:pt x="199" y="107"/>
                      <a:pt x="203" y="108"/>
                      <a:pt x="208" y="110"/>
                    </a:cubicBezTo>
                    <a:cubicBezTo>
                      <a:pt x="211" y="111"/>
                      <a:pt x="214" y="111"/>
                      <a:pt x="217" y="112"/>
                    </a:cubicBezTo>
                    <a:cubicBezTo>
                      <a:pt x="219" y="112"/>
                      <a:pt x="220" y="113"/>
                      <a:pt x="221" y="114"/>
                    </a:cubicBezTo>
                    <a:cubicBezTo>
                      <a:pt x="222" y="114"/>
                      <a:pt x="222" y="115"/>
                      <a:pt x="223" y="116"/>
                    </a:cubicBezTo>
                    <a:cubicBezTo>
                      <a:pt x="225" y="117"/>
                      <a:pt x="227" y="119"/>
                      <a:pt x="228" y="121"/>
                    </a:cubicBezTo>
                    <a:cubicBezTo>
                      <a:pt x="229" y="122"/>
                      <a:pt x="230" y="125"/>
                      <a:pt x="232" y="125"/>
                    </a:cubicBezTo>
                    <a:cubicBezTo>
                      <a:pt x="232" y="126"/>
                      <a:pt x="238" y="126"/>
                      <a:pt x="238" y="125"/>
                    </a:cubicBezTo>
                    <a:cubicBezTo>
                      <a:pt x="239" y="124"/>
                      <a:pt x="239" y="123"/>
                      <a:pt x="239" y="122"/>
                    </a:cubicBezTo>
                    <a:cubicBezTo>
                      <a:pt x="238" y="122"/>
                      <a:pt x="238" y="121"/>
                      <a:pt x="238" y="121"/>
                    </a:cubicBezTo>
                    <a:cubicBezTo>
                      <a:pt x="237" y="120"/>
                      <a:pt x="237" y="119"/>
                      <a:pt x="237" y="119"/>
                    </a:cubicBezTo>
                    <a:cubicBezTo>
                      <a:pt x="235" y="116"/>
                      <a:pt x="231" y="115"/>
                      <a:pt x="229" y="113"/>
                    </a:cubicBezTo>
                    <a:cubicBezTo>
                      <a:pt x="226" y="109"/>
                      <a:pt x="223" y="107"/>
                      <a:pt x="218" y="106"/>
                    </a:cubicBezTo>
                    <a:cubicBezTo>
                      <a:pt x="215" y="105"/>
                      <a:pt x="212" y="105"/>
                      <a:pt x="210" y="104"/>
                    </a:cubicBezTo>
                    <a:cubicBezTo>
                      <a:pt x="208" y="104"/>
                      <a:pt x="208" y="103"/>
                      <a:pt x="206" y="103"/>
                    </a:cubicBezTo>
                    <a:cubicBezTo>
                      <a:pt x="205" y="101"/>
                      <a:pt x="206" y="100"/>
                      <a:pt x="207" y="98"/>
                    </a:cubicBezTo>
                    <a:cubicBezTo>
                      <a:pt x="207" y="97"/>
                      <a:pt x="207" y="96"/>
                      <a:pt x="207" y="96"/>
                    </a:cubicBezTo>
                    <a:cubicBezTo>
                      <a:pt x="207" y="94"/>
                      <a:pt x="208" y="93"/>
                      <a:pt x="210" y="92"/>
                    </a:cubicBezTo>
                    <a:cubicBezTo>
                      <a:pt x="207" y="91"/>
                      <a:pt x="208" y="88"/>
                      <a:pt x="207" y="86"/>
                    </a:cubicBezTo>
                    <a:cubicBezTo>
                      <a:pt x="205" y="84"/>
                      <a:pt x="204" y="84"/>
                      <a:pt x="202" y="83"/>
                    </a:cubicBezTo>
                    <a:cubicBezTo>
                      <a:pt x="198" y="80"/>
                      <a:pt x="203" y="75"/>
                      <a:pt x="204" y="72"/>
                    </a:cubicBezTo>
                    <a:cubicBezTo>
                      <a:pt x="205" y="70"/>
                      <a:pt x="207" y="67"/>
                      <a:pt x="209" y="68"/>
                    </a:cubicBezTo>
                    <a:cubicBezTo>
                      <a:pt x="212" y="68"/>
                      <a:pt x="212" y="70"/>
                      <a:pt x="212" y="72"/>
                    </a:cubicBezTo>
                    <a:cubicBezTo>
                      <a:pt x="213" y="75"/>
                      <a:pt x="213" y="75"/>
                      <a:pt x="217" y="76"/>
                    </a:cubicBezTo>
                    <a:cubicBezTo>
                      <a:pt x="219" y="76"/>
                      <a:pt x="220" y="76"/>
                      <a:pt x="223" y="76"/>
                    </a:cubicBezTo>
                    <a:cubicBezTo>
                      <a:pt x="225" y="75"/>
                      <a:pt x="226" y="73"/>
                      <a:pt x="228" y="72"/>
                    </a:cubicBezTo>
                    <a:cubicBezTo>
                      <a:pt x="230" y="71"/>
                      <a:pt x="232" y="70"/>
                      <a:pt x="234" y="70"/>
                    </a:cubicBezTo>
                    <a:cubicBezTo>
                      <a:pt x="237" y="68"/>
                      <a:pt x="237" y="65"/>
                      <a:pt x="239" y="62"/>
                    </a:cubicBezTo>
                    <a:cubicBezTo>
                      <a:pt x="240" y="60"/>
                      <a:pt x="241" y="59"/>
                      <a:pt x="243" y="59"/>
                    </a:cubicBezTo>
                    <a:cubicBezTo>
                      <a:pt x="245" y="59"/>
                      <a:pt x="247" y="60"/>
                      <a:pt x="249" y="61"/>
                    </a:cubicBezTo>
                    <a:cubicBezTo>
                      <a:pt x="250" y="61"/>
                      <a:pt x="251" y="61"/>
                      <a:pt x="252" y="61"/>
                    </a:cubicBezTo>
                    <a:cubicBezTo>
                      <a:pt x="255" y="61"/>
                      <a:pt x="257" y="63"/>
                      <a:pt x="259" y="63"/>
                    </a:cubicBezTo>
                    <a:cubicBezTo>
                      <a:pt x="262" y="64"/>
                      <a:pt x="267" y="63"/>
                      <a:pt x="269" y="61"/>
                    </a:cubicBezTo>
                    <a:cubicBezTo>
                      <a:pt x="271" y="59"/>
                      <a:pt x="272" y="54"/>
                      <a:pt x="275" y="53"/>
                    </a:cubicBezTo>
                    <a:cubicBezTo>
                      <a:pt x="280" y="52"/>
                      <a:pt x="279" y="56"/>
                      <a:pt x="279" y="59"/>
                    </a:cubicBezTo>
                    <a:cubicBezTo>
                      <a:pt x="278" y="62"/>
                      <a:pt x="279" y="62"/>
                      <a:pt x="282" y="63"/>
                    </a:cubicBezTo>
                    <a:cubicBezTo>
                      <a:pt x="283" y="63"/>
                      <a:pt x="284" y="65"/>
                      <a:pt x="285" y="66"/>
                    </a:cubicBezTo>
                    <a:cubicBezTo>
                      <a:pt x="288" y="68"/>
                      <a:pt x="293" y="70"/>
                      <a:pt x="297" y="70"/>
                    </a:cubicBezTo>
                    <a:cubicBezTo>
                      <a:pt x="303" y="70"/>
                      <a:pt x="309" y="70"/>
                      <a:pt x="315" y="70"/>
                    </a:cubicBezTo>
                    <a:cubicBezTo>
                      <a:pt x="317" y="70"/>
                      <a:pt x="318" y="70"/>
                      <a:pt x="320" y="71"/>
                    </a:cubicBezTo>
                    <a:cubicBezTo>
                      <a:pt x="323" y="72"/>
                      <a:pt x="326" y="73"/>
                      <a:pt x="328" y="74"/>
                    </a:cubicBezTo>
                    <a:cubicBezTo>
                      <a:pt x="329" y="75"/>
                      <a:pt x="333" y="79"/>
                      <a:pt x="333" y="79"/>
                    </a:cubicBezTo>
                    <a:cubicBezTo>
                      <a:pt x="335" y="79"/>
                      <a:pt x="335" y="77"/>
                      <a:pt x="336" y="75"/>
                    </a:cubicBezTo>
                    <a:cubicBezTo>
                      <a:pt x="338" y="72"/>
                      <a:pt x="339" y="69"/>
                      <a:pt x="342" y="67"/>
                    </a:cubicBezTo>
                    <a:cubicBezTo>
                      <a:pt x="344" y="65"/>
                      <a:pt x="348" y="63"/>
                      <a:pt x="349" y="61"/>
                    </a:cubicBezTo>
                    <a:cubicBezTo>
                      <a:pt x="350" y="59"/>
                      <a:pt x="350" y="59"/>
                      <a:pt x="350" y="57"/>
                    </a:cubicBezTo>
                    <a:cubicBezTo>
                      <a:pt x="350" y="53"/>
                      <a:pt x="351" y="50"/>
                      <a:pt x="351" y="46"/>
                    </a:cubicBezTo>
                    <a:cubicBezTo>
                      <a:pt x="351" y="42"/>
                      <a:pt x="351" y="37"/>
                      <a:pt x="355" y="35"/>
                    </a:cubicBezTo>
                    <a:cubicBezTo>
                      <a:pt x="357" y="33"/>
                      <a:pt x="362" y="35"/>
                      <a:pt x="364" y="33"/>
                    </a:cubicBezTo>
                    <a:cubicBezTo>
                      <a:pt x="368" y="31"/>
                      <a:pt x="366" y="26"/>
                      <a:pt x="366" y="22"/>
                    </a:cubicBezTo>
                    <a:cubicBezTo>
                      <a:pt x="365" y="18"/>
                      <a:pt x="365" y="15"/>
                      <a:pt x="365" y="10"/>
                    </a:cubicBezTo>
                    <a:cubicBezTo>
                      <a:pt x="365" y="6"/>
                      <a:pt x="362" y="7"/>
                      <a:pt x="359" y="6"/>
                    </a:cubicBezTo>
                    <a:cubicBezTo>
                      <a:pt x="357" y="5"/>
                      <a:pt x="356" y="3"/>
                      <a:pt x="354" y="2"/>
                    </a:cubicBezTo>
                    <a:cubicBezTo>
                      <a:pt x="354" y="3"/>
                      <a:pt x="354" y="4"/>
                      <a:pt x="354" y="5"/>
                    </a:cubicBezTo>
                    <a:cubicBezTo>
                      <a:pt x="351" y="5"/>
                      <a:pt x="348" y="3"/>
                      <a:pt x="346" y="3"/>
                    </a:cubicBezTo>
                    <a:cubicBezTo>
                      <a:pt x="344" y="2"/>
                      <a:pt x="342" y="0"/>
                      <a:pt x="340" y="0"/>
                    </a:cubicBezTo>
                    <a:cubicBezTo>
                      <a:pt x="336" y="0"/>
                      <a:pt x="333" y="2"/>
                      <a:pt x="334" y="6"/>
                    </a:cubicBezTo>
                    <a:cubicBezTo>
                      <a:pt x="335" y="9"/>
                      <a:pt x="338" y="10"/>
                      <a:pt x="338" y="13"/>
                    </a:cubicBezTo>
                    <a:cubicBezTo>
                      <a:pt x="338" y="15"/>
                      <a:pt x="339" y="16"/>
                      <a:pt x="338" y="18"/>
                    </a:cubicBezTo>
                    <a:cubicBezTo>
                      <a:pt x="338" y="19"/>
                      <a:pt x="337" y="19"/>
                      <a:pt x="337" y="21"/>
                    </a:cubicBezTo>
                    <a:cubicBezTo>
                      <a:pt x="337" y="21"/>
                      <a:pt x="337" y="22"/>
                      <a:pt x="337" y="22"/>
                    </a:cubicBezTo>
                    <a:cubicBezTo>
                      <a:pt x="337" y="25"/>
                      <a:pt x="338" y="28"/>
                      <a:pt x="336" y="30"/>
                    </a:cubicBezTo>
                    <a:cubicBezTo>
                      <a:pt x="335" y="30"/>
                      <a:pt x="334" y="30"/>
                      <a:pt x="333" y="31"/>
                    </a:cubicBezTo>
                    <a:cubicBezTo>
                      <a:pt x="332" y="31"/>
                      <a:pt x="331" y="32"/>
                      <a:pt x="330" y="33"/>
                    </a:cubicBezTo>
                    <a:cubicBezTo>
                      <a:pt x="329" y="33"/>
                      <a:pt x="327" y="34"/>
                      <a:pt x="326" y="34"/>
                    </a:cubicBezTo>
                    <a:cubicBezTo>
                      <a:pt x="323" y="35"/>
                      <a:pt x="322" y="34"/>
                      <a:pt x="320" y="33"/>
                    </a:cubicBezTo>
                    <a:cubicBezTo>
                      <a:pt x="319" y="33"/>
                      <a:pt x="318" y="32"/>
                      <a:pt x="317" y="32"/>
                    </a:cubicBezTo>
                    <a:cubicBezTo>
                      <a:pt x="316" y="32"/>
                      <a:pt x="316" y="32"/>
                      <a:pt x="315" y="33"/>
                    </a:cubicBezTo>
                    <a:cubicBezTo>
                      <a:pt x="312" y="34"/>
                      <a:pt x="310" y="30"/>
                      <a:pt x="307" y="31"/>
                    </a:cubicBezTo>
                    <a:cubicBezTo>
                      <a:pt x="309" y="32"/>
                      <a:pt x="309" y="34"/>
                      <a:pt x="309" y="36"/>
                    </a:cubicBezTo>
                    <a:cubicBezTo>
                      <a:pt x="304" y="36"/>
                      <a:pt x="298" y="37"/>
                      <a:pt x="293" y="37"/>
                    </a:cubicBezTo>
                    <a:cubicBezTo>
                      <a:pt x="291" y="37"/>
                      <a:pt x="289" y="37"/>
                      <a:pt x="287" y="37"/>
                    </a:cubicBezTo>
                    <a:cubicBezTo>
                      <a:pt x="287" y="37"/>
                      <a:pt x="286" y="37"/>
                      <a:pt x="286" y="36"/>
                    </a:cubicBezTo>
                    <a:cubicBezTo>
                      <a:pt x="285" y="36"/>
                      <a:pt x="284" y="37"/>
                      <a:pt x="283" y="36"/>
                    </a:cubicBezTo>
                    <a:cubicBezTo>
                      <a:pt x="282" y="36"/>
                      <a:pt x="281" y="34"/>
                      <a:pt x="279" y="33"/>
                    </a:cubicBezTo>
                    <a:cubicBezTo>
                      <a:pt x="279" y="33"/>
                      <a:pt x="278" y="32"/>
                      <a:pt x="277" y="32"/>
                    </a:cubicBezTo>
                    <a:cubicBezTo>
                      <a:pt x="275" y="32"/>
                      <a:pt x="274" y="33"/>
                      <a:pt x="273" y="31"/>
                    </a:cubicBezTo>
                    <a:cubicBezTo>
                      <a:pt x="272" y="31"/>
                      <a:pt x="271" y="31"/>
                      <a:pt x="270" y="30"/>
                    </a:cubicBezTo>
                    <a:cubicBezTo>
                      <a:pt x="269" y="30"/>
                      <a:pt x="269" y="29"/>
                      <a:pt x="268" y="28"/>
                    </a:cubicBezTo>
                    <a:cubicBezTo>
                      <a:pt x="266" y="28"/>
                      <a:pt x="264" y="29"/>
                      <a:pt x="262" y="29"/>
                    </a:cubicBezTo>
                    <a:cubicBezTo>
                      <a:pt x="261" y="30"/>
                      <a:pt x="261" y="31"/>
                      <a:pt x="260" y="30"/>
                    </a:cubicBezTo>
                    <a:cubicBezTo>
                      <a:pt x="259" y="29"/>
                      <a:pt x="259" y="27"/>
                      <a:pt x="258" y="27"/>
                    </a:cubicBezTo>
                    <a:cubicBezTo>
                      <a:pt x="257" y="26"/>
                      <a:pt x="257" y="26"/>
                      <a:pt x="257" y="26"/>
                    </a:cubicBezTo>
                    <a:cubicBezTo>
                      <a:pt x="256" y="25"/>
                      <a:pt x="255" y="24"/>
                      <a:pt x="255" y="23"/>
                    </a:cubicBezTo>
                    <a:cubicBezTo>
                      <a:pt x="253" y="21"/>
                      <a:pt x="251" y="21"/>
                      <a:pt x="249" y="20"/>
                    </a:cubicBezTo>
                    <a:cubicBezTo>
                      <a:pt x="248" y="20"/>
                      <a:pt x="247" y="19"/>
                      <a:pt x="247" y="18"/>
                    </a:cubicBezTo>
                    <a:cubicBezTo>
                      <a:pt x="247" y="18"/>
                      <a:pt x="246" y="17"/>
                      <a:pt x="246" y="17"/>
                    </a:cubicBezTo>
                    <a:cubicBezTo>
                      <a:pt x="245" y="16"/>
                      <a:pt x="246" y="13"/>
                      <a:pt x="245" y="12"/>
                    </a:cubicBezTo>
                    <a:cubicBezTo>
                      <a:pt x="244" y="11"/>
                      <a:pt x="242" y="12"/>
                      <a:pt x="241" y="13"/>
                    </a:cubicBezTo>
                    <a:cubicBezTo>
                      <a:pt x="241" y="11"/>
                      <a:pt x="240" y="13"/>
                      <a:pt x="239" y="13"/>
                    </a:cubicBezTo>
                    <a:cubicBezTo>
                      <a:pt x="237" y="13"/>
                      <a:pt x="238" y="11"/>
                      <a:pt x="236" y="11"/>
                    </a:cubicBezTo>
                    <a:cubicBezTo>
                      <a:pt x="236" y="12"/>
                      <a:pt x="235" y="11"/>
                      <a:pt x="235" y="12"/>
                    </a:cubicBezTo>
                    <a:cubicBezTo>
                      <a:pt x="234" y="12"/>
                      <a:pt x="234" y="13"/>
                      <a:pt x="234" y="13"/>
                    </a:cubicBezTo>
                    <a:cubicBezTo>
                      <a:pt x="232" y="14"/>
                      <a:pt x="231" y="13"/>
                      <a:pt x="229" y="13"/>
                    </a:cubicBezTo>
                    <a:cubicBezTo>
                      <a:pt x="228" y="13"/>
                      <a:pt x="226" y="13"/>
                      <a:pt x="225" y="13"/>
                    </a:cubicBezTo>
                    <a:cubicBezTo>
                      <a:pt x="224" y="13"/>
                      <a:pt x="223" y="12"/>
                      <a:pt x="222" y="11"/>
                    </a:cubicBezTo>
                    <a:cubicBezTo>
                      <a:pt x="219" y="10"/>
                      <a:pt x="220" y="14"/>
                      <a:pt x="220" y="15"/>
                    </a:cubicBezTo>
                    <a:cubicBezTo>
                      <a:pt x="219" y="18"/>
                      <a:pt x="216" y="19"/>
                      <a:pt x="214" y="17"/>
                    </a:cubicBezTo>
                    <a:cubicBezTo>
                      <a:pt x="213" y="18"/>
                      <a:pt x="212" y="19"/>
                      <a:pt x="211" y="19"/>
                    </a:cubicBezTo>
                    <a:cubicBezTo>
                      <a:pt x="211" y="19"/>
                      <a:pt x="210" y="19"/>
                      <a:pt x="209" y="19"/>
                    </a:cubicBezTo>
                    <a:cubicBezTo>
                      <a:pt x="208" y="19"/>
                      <a:pt x="208" y="20"/>
                      <a:pt x="207" y="21"/>
                    </a:cubicBezTo>
                    <a:cubicBezTo>
                      <a:pt x="206" y="22"/>
                      <a:pt x="203" y="23"/>
                      <a:pt x="201" y="23"/>
                    </a:cubicBezTo>
                    <a:cubicBezTo>
                      <a:pt x="199" y="24"/>
                      <a:pt x="197" y="23"/>
                      <a:pt x="195" y="24"/>
                    </a:cubicBezTo>
                    <a:cubicBezTo>
                      <a:pt x="194" y="24"/>
                      <a:pt x="193" y="24"/>
                      <a:pt x="191" y="24"/>
                    </a:cubicBezTo>
                    <a:cubicBezTo>
                      <a:pt x="190" y="24"/>
                      <a:pt x="189" y="23"/>
                      <a:pt x="188" y="23"/>
                    </a:cubicBezTo>
                    <a:cubicBezTo>
                      <a:pt x="186" y="22"/>
                      <a:pt x="182" y="24"/>
                      <a:pt x="180" y="25"/>
                    </a:cubicBezTo>
                    <a:cubicBezTo>
                      <a:pt x="177" y="26"/>
                      <a:pt x="175" y="26"/>
                      <a:pt x="172" y="26"/>
                    </a:cubicBezTo>
                    <a:cubicBezTo>
                      <a:pt x="170" y="26"/>
                      <a:pt x="168" y="26"/>
                      <a:pt x="167" y="26"/>
                    </a:cubicBezTo>
                    <a:cubicBezTo>
                      <a:pt x="165" y="26"/>
                      <a:pt x="164" y="27"/>
                      <a:pt x="163" y="26"/>
                    </a:cubicBezTo>
                    <a:cubicBezTo>
                      <a:pt x="162" y="25"/>
                      <a:pt x="162" y="24"/>
                      <a:pt x="161" y="24"/>
                    </a:cubicBezTo>
                    <a:cubicBezTo>
                      <a:pt x="160" y="23"/>
                      <a:pt x="159" y="22"/>
                      <a:pt x="158" y="21"/>
                    </a:cubicBezTo>
                    <a:cubicBezTo>
                      <a:pt x="158" y="21"/>
                      <a:pt x="158" y="21"/>
                      <a:pt x="158" y="21"/>
                    </a:cubicBezTo>
                    <a:cubicBezTo>
                      <a:pt x="158" y="21"/>
                      <a:pt x="157" y="21"/>
                      <a:pt x="157" y="21"/>
                    </a:cubicBezTo>
                    <a:cubicBezTo>
                      <a:pt x="157" y="22"/>
                      <a:pt x="156" y="22"/>
                      <a:pt x="155" y="22"/>
                    </a:cubicBezTo>
                    <a:cubicBezTo>
                      <a:pt x="154" y="23"/>
                      <a:pt x="154" y="23"/>
                      <a:pt x="153" y="24"/>
                    </a:cubicBezTo>
                    <a:cubicBezTo>
                      <a:pt x="152" y="24"/>
                      <a:pt x="151" y="26"/>
                      <a:pt x="150" y="26"/>
                    </a:cubicBezTo>
                    <a:cubicBezTo>
                      <a:pt x="149" y="26"/>
                      <a:pt x="147" y="25"/>
                      <a:pt x="147" y="27"/>
                    </a:cubicBezTo>
                    <a:cubicBezTo>
                      <a:pt x="146" y="27"/>
                      <a:pt x="147" y="29"/>
                      <a:pt x="147" y="29"/>
                    </a:cubicBezTo>
                    <a:cubicBezTo>
                      <a:pt x="146" y="30"/>
                      <a:pt x="146" y="30"/>
                      <a:pt x="146" y="30"/>
                    </a:cubicBezTo>
                    <a:cubicBezTo>
                      <a:pt x="146" y="31"/>
                      <a:pt x="146" y="31"/>
                      <a:pt x="146" y="32"/>
                    </a:cubicBezTo>
                    <a:cubicBezTo>
                      <a:pt x="145" y="34"/>
                      <a:pt x="145" y="35"/>
                      <a:pt x="145" y="37"/>
                    </a:cubicBezTo>
                    <a:cubicBezTo>
                      <a:pt x="145" y="38"/>
                      <a:pt x="145" y="39"/>
                      <a:pt x="144" y="40"/>
                    </a:cubicBezTo>
                    <a:cubicBezTo>
                      <a:pt x="143" y="40"/>
                      <a:pt x="143" y="38"/>
                      <a:pt x="142" y="37"/>
                    </a:cubicBezTo>
                    <a:cubicBezTo>
                      <a:pt x="141" y="37"/>
                      <a:pt x="138" y="39"/>
                      <a:pt x="138" y="40"/>
                    </a:cubicBezTo>
                    <a:cubicBezTo>
                      <a:pt x="137" y="40"/>
                      <a:pt x="136" y="40"/>
                      <a:pt x="135" y="40"/>
                    </a:cubicBezTo>
                    <a:cubicBezTo>
                      <a:pt x="133" y="40"/>
                      <a:pt x="132" y="39"/>
                      <a:pt x="131" y="39"/>
                    </a:cubicBezTo>
                    <a:cubicBezTo>
                      <a:pt x="129" y="39"/>
                      <a:pt x="127" y="39"/>
                      <a:pt x="125" y="39"/>
                    </a:cubicBezTo>
                    <a:cubicBezTo>
                      <a:pt x="125" y="39"/>
                      <a:pt x="124" y="39"/>
                      <a:pt x="124" y="39"/>
                    </a:cubicBezTo>
                    <a:cubicBezTo>
                      <a:pt x="123" y="39"/>
                      <a:pt x="123" y="39"/>
                      <a:pt x="122" y="39"/>
                    </a:cubicBezTo>
                    <a:cubicBezTo>
                      <a:pt x="121" y="38"/>
                      <a:pt x="119" y="38"/>
                      <a:pt x="118" y="37"/>
                    </a:cubicBezTo>
                    <a:cubicBezTo>
                      <a:pt x="117" y="37"/>
                      <a:pt x="116" y="37"/>
                      <a:pt x="115" y="38"/>
                    </a:cubicBezTo>
                    <a:cubicBezTo>
                      <a:pt x="115" y="38"/>
                      <a:pt x="114" y="39"/>
                      <a:pt x="113" y="39"/>
                    </a:cubicBezTo>
                    <a:cubicBezTo>
                      <a:pt x="112" y="39"/>
                      <a:pt x="110" y="38"/>
                      <a:pt x="109" y="38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5" y="37"/>
                      <a:pt x="103" y="39"/>
                      <a:pt x="102" y="41"/>
                    </a:cubicBezTo>
                    <a:cubicBezTo>
                      <a:pt x="101" y="42"/>
                      <a:pt x="100" y="43"/>
                      <a:pt x="99" y="44"/>
                    </a:cubicBezTo>
                    <a:cubicBezTo>
                      <a:pt x="98" y="46"/>
                      <a:pt x="95" y="47"/>
                      <a:pt x="94" y="49"/>
                    </a:cubicBezTo>
                    <a:cubicBezTo>
                      <a:pt x="93" y="50"/>
                      <a:pt x="93" y="51"/>
                      <a:pt x="93" y="52"/>
                    </a:cubicBezTo>
                    <a:cubicBezTo>
                      <a:pt x="92" y="52"/>
                      <a:pt x="91" y="54"/>
                      <a:pt x="90" y="54"/>
                    </a:cubicBezTo>
                    <a:cubicBezTo>
                      <a:pt x="89" y="55"/>
                      <a:pt x="87" y="56"/>
                      <a:pt x="86" y="56"/>
                    </a:cubicBezTo>
                    <a:cubicBezTo>
                      <a:pt x="85" y="56"/>
                      <a:pt x="83" y="56"/>
                      <a:pt x="82" y="56"/>
                    </a:cubicBezTo>
                    <a:cubicBezTo>
                      <a:pt x="81" y="57"/>
                      <a:pt x="80" y="56"/>
                      <a:pt x="79" y="56"/>
                    </a:cubicBezTo>
                    <a:cubicBezTo>
                      <a:pt x="79" y="56"/>
                      <a:pt x="78" y="56"/>
                      <a:pt x="78" y="56"/>
                    </a:cubicBezTo>
                    <a:cubicBezTo>
                      <a:pt x="77" y="57"/>
                      <a:pt x="78" y="57"/>
                      <a:pt x="77" y="58"/>
                    </a:cubicBezTo>
                    <a:cubicBezTo>
                      <a:pt x="77" y="58"/>
                      <a:pt x="76" y="58"/>
                      <a:pt x="75" y="58"/>
                    </a:cubicBezTo>
                    <a:cubicBezTo>
                      <a:pt x="73" y="58"/>
                      <a:pt x="72" y="57"/>
                      <a:pt x="70" y="57"/>
                    </a:cubicBezTo>
                    <a:cubicBezTo>
                      <a:pt x="68" y="57"/>
                      <a:pt x="67" y="57"/>
                      <a:pt x="65" y="57"/>
                    </a:cubicBezTo>
                    <a:cubicBezTo>
                      <a:pt x="64" y="57"/>
                      <a:pt x="62" y="57"/>
                      <a:pt x="60" y="57"/>
                    </a:cubicBezTo>
                    <a:cubicBezTo>
                      <a:pt x="59" y="58"/>
                      <a:pt x="57" y="59"/>
                      <a:pt x="56" y="60"/>
                    </a:cubicBezTo>
                    <a:cubicBezTo>
                      <a:pt x="54" y="60"/>
                      <a:pt x="52" y="61"/>
                      <a:pt x="51" y="62"/>
                    </a:cubicBezTo>
                    <a:cubicBezTo>
                      <a:pt x="49" y="64"/>
                      <a:pt x="47" y="66"/>
                      <a:pt x="45" y="67"/>
                    </a:cubicBezTo>
                    <a:cubicBezTo>
                      <a:pt x="46" y="69"/>
                      <a:pt x="49" y="71"/>
                      <a:pt x="50" y="73"/>
                    </a:cubicBezTo>
                    <a:cubicBezTo>
                      <a:pt x="51" y="74"/>
                      <a:pt x="53" y="79"/>
                      <a:pt x="52" y="81"/>
                    </a:cubicBezTo>
                    <a:cubicBezTo>
                      <a:pt x="51" y="81"/>
                      <a:pt x="50" y="82"/>
                      <a:pt x="50" y="82"/>
                    </a:cubicBezTo>
                    <a:cubicBezTo>
                      <a:pt x="48" y="83"/>
                      <a:pt x="48" y="83"/>
                      <a:pt x="48" y="85"/>
                    </a:cubicBezTo>
                    <a:cubicBezTo>
                      <a:pt x="47" y="87"/>
                      <a:pt x="48" y="89"/>
                      <a:pt x="46" y="90"/>
                    </a:cubicBezTo>
                    <a:cubicBezTo>
                      <a:pt x="45" y="90"/>
                      <a:pt x="43" y="90"/>
                      <a:pt x="42" y="90"/>
                    </a:cubicBezTo>
                    <a:cubicBezTo>
                      <a:pt x="42" y="90"/>
                      <a:pt x="41" y="90"/>
                      <a:pt x="41" y="90"/>
                    </a:cubicBezTo>
                    <a:cubicBezTo>
                      <a:pt x="41" y="91"/>
                      <a:pt x="40" y="91"/>
                      <a:pt x="40" y="91"/>
                    </a:cubicBezTo>
                    <a:cubicBezTo>
                      <a:pt x="39" y="92"/>
                      <a:pt x="38" y="91"/>
                      <a:pt x="37" y="91"/>
                    </a:cubicBezTo>
                    <a:cubicBezTo>
                      <a:pt x="36" y="92"/>
                      <a:pt x="36" y="93"/>
                      <a:pt x="35" y="94"/>
                    </a:cubicBezTo>
                    <a:cubicBezTo>
                      <a:pt x="34" y="96"/>
                      <a:pt x="33" y="98"/>
                      <a:pt x="33" y="100"/>
                    </a:cubicBezTo>
                    <a:cubicBezTo>
                      <a:pt x="33" y="102"/>
                      <a:pt x="33" y="103"/>
                      <a:pt x="32" y="105"/>
                    </a:cubicBezTo>
                    <a:cubicBezTo>
                      <a:pt x="31" y="106"/>
                      <a:pt x="31" y="107"/>
                      <a:pt x="31" y="108"/>
                    </a:cubicBezTo>
                    <a:cubicBezTo>
                      <a:pt x="30" y="109"/>
                      <a:pt x="29" y="110"/>
                      <a:pt x="29" y="112"/>
                    </a:cubicBezTo>
                    <a:cubicBezTo>
                      <a:pt x="28" y="112"/>
                      <a:pt x="29" y="113"/>
                      <a:pt x="29" y="113"/>
                    </a:cubicBezTo>
                    <a:cubicBezTo>
                      <a:pt x="29" y="115"/>
                      <a:pt x="28" y="115"/>
                      <a:pt x="28" y="116"/>
                    </a:cubicBezTo>
                    <a:cubicBezTo>
                      <a:pt x="27" y="117"/>
                      <a:pt x="27" y="118"/>
                      <a:pt x="27" y="119"/>
                    </a:cubicBezTo>
                    <a:cubicBezTo>
                      <a:pt x="27" y="119"/>
                      <a:pt x="26" y="121"/>
                      <a:pt x="26" y="121"/>
                    </a:cubicBezTo>
                    <a:cubicBezTo>
                      <a:pt x="25" y="121"/>
                      <a:pt x="23" y="120"/>
                      <a:pt x="22" y="120"/>
                    </a:cubicBezTo>
                    <a:cubicBezTo>
                      <a:pt x="20" y="120"/>
                      <a:pt x="19" y="120"/>
                      <a:pt x="18" y="121"/>
                    </a:cubicBezTo>
                    <a:cubicBezTo>
                      <a:pt x="16" y="122"/>
                      <a:pt x="14" y="123"/>
                      <a:pt x="13" y="125"/>
                    </a:cubicBezTo>
                    <a:cubicBezTo>
                      <a:pt x="12" y="126"/>
                      <a:pt x="12" y="126"/>
                      <a:pt x="11" y="127"/>
                    </a:cubicBezTo>
                    <a:cubicBezTo>
                      <a:pt x="11" y="128"/>
                      <a:pt x="11" y="128"/>
                      <a:pt x="10" y="129"/>
                    </a:cubicBezTo>
                    <a:cubicBezTo>
                      <a:pt x="10" y="129"/>
                      <a:pt x="9" y="131"/>
                      <a:pt x="9" y="132"/>
                    </a:cubicBezTo>
                    <a:cubicBezTo>
                      <a:pt x="9" y="133"/>
                      <a:pt x="10" y="133"/>
                      <a:pt x="10" y="134"/>
                    </a:cubicBezTo>
                    <a:cubicBezTo>
                      <a:pt x="11" y="135"/>
                      <a:pt x="11" y="136"/>
                      <a:pt x="11" y="137"/>
                    </a:cubicBezTo>
                    <a:cubicBezTo>
                      <a:pt x="12" y="138"/>
                      <a:pt x="13" y="139"/>
                      <a:pt x="12" y="140"/>
                    </a:cubicBezTo>
                    <a:cubicBezTo>
                      <a:pt x="12" y="141"/>
                      <a:pt x="11" y="141"/>
                      <a:pt x="11" y="142"/>
                    </a:cubicBezTo>
                    <a:cubicBezTo>
                      <a:pt x="10" y="142"/>
                      <a:pt x="10" y="142"/>
                      <a:pt x="10" y="142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7" y="144"/>
                      <a:pt x="7" y="145"/>
                      <a:pt x="7" y="147"/>
                    </a:cubicBezTo>
                    <a:cubicBezTo>
                      <a:pt x="6" y="148"/>
                      <a:pt x="5" y="150"/>
                      <a:pt x="4" y="150"/>
                    </a:cubicBezTo>
                    <a:cubicBezTo>
                      <a:pt x="4" y="151"/>
                      <a:pt x="3" y="151"/>
                      <a:pt x="3" y="151"/>
                    </a:cubicBezTo>
                    <a:cubicBezTo>
                      <a:pt x="2" y="152"/>
                      <a:pt x="2" y="152"/>
                      <a:pt x="2" y="153"/>
                    </a:cubicBezTo>
                    <a:cubicBezTo>
                      <a:pt x="1" y="153"/>
                      <a:pt x="0" y="153"/>
                      <a:pt x="0" y="153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2878819" y="5542758"/>
                <a:ext cx="27556" cy="32566"/>
              </a:xfrm>
              <a:custGeom>
                <a:avLst/>
                <a:gdLst/>
                <a:ahLst/>
                <a:cxnLst>
                  <a:cxn ang="0">
                    <a:pos x="23" y="23"/>
                  </a:cxn>
                  <a:cxn ang="0">
                    <a:pos x="17" y="16"/>
                  </a:cxn>
                  <a:cxn ang="0">
                    <a:pos x="17" y="8"/>
                  </a:cxn>
                  <a:cxn ang="0">
                    <a:pos x="12" y="3"/>
                  </a:cxn>
                  <a:cxn ang="0">
                    <a:pos x="12" y="12"/>
                  </a:cxn>
                  <a:cxn ang="0">
                    <a:pos x="7" y="14"/>
                  </a:cxn>
                  <a:cxn ang="0">
                    <a:pos x="2" y="20"/>
                  </a:cxn>
                  <a:cxn ang="0">
                    <a:pos x="2" y="27"/>
                  </a:cxn>
                  <a:cxn ang="0">
                    <a:pos x="6" y="22"/>
                  </a:cxn>
                  <a:cxn ang="0">
                    <a:pos x="8" y="28"/>
                  </a:cxn>
                  <a:cxn ang="0">
                    <a:pos x="13" y="31"/>
                  </a:cxn>
                  <a:cxn ang="0">
                    <a:pos x="26" y="32"/>
                  </a:cxn>
                  <a:cxn ang="0">
                    <a:pos x="25" y="23"/>
                  </a:cxn>
                  <a:cxn ang="0">
                    <a:pos x="23" y="23"/>
                  </a:cxn>
                </a:cxnLst>
                <a:rect l="0" t="0" r="r" b="b"/>
                <a:pathLst>
                  <a:path w="28" h="33">
                    <a:moveTo>
                      <a:pt x="23" y="23"/>
                    </a:moveTo>
                    <a:cubicBezTo>
                      <a:pt x="20" y="23"/>
                      <a:pt x="18" y="18"/>
                      <a:pt x="17" y="16"/>
                    </a:cubicBezTo>
                    <a:cubicBezTo>
                      <a:pt x="17" y="13"/>
                      <a:pt x="17" y="10"/>
                      <a:pt x="17" y="8"/>
                    </a:cubicBezTo>
                    <a:cubicBezTo>
                      <a:pt x="17" y="6"/>
                      <a:pt x="15" y="0"/>
                      <a:pt x="12" y="3"/>
                    </a:cubicBezTo>
                    <a:cubicBezTo>
                      <a:pt x="10" y="5"/>
                      <a:pt x="13" y="9"/>
                      <a:pt x="12" y="12"/>
                    </a:cubicBezTo>
                    <a:cubicBezTo>
                      <a:pt x="11" y="13"/>
                      <a:pt x="9" y="14"/>
                      <a:pt x="7" y="14"/>
                    </a:cubicBezTo>
                    <a:cubicBezTo>
                      <a:pt x="4" y="15"/>
                      <a:pt x="3" y="16"/>
                      <a:pt x="2" y="20"/>
                    </a:cubicBezTo>
                    <a:cubicBezTo>
                      <a:pt x="1" y="22"/>
                      <a:pt x="0" y="27"/>
                      <a:pt x="2" y="27"/>
                    </a:cubicBezTo>
                    <a:cubicBezTo>
                      <a:pt x="5" y="27"/>
                      <a:pt x="6" y="24"/>
                      <a:pt x="6" y="22"/>
                    </a:cubicBezTo>
                    <a:cubicBezTo>
                      <a:pt x="7" y="24"/>
                      <a:pt x="7" y="27"/>
                      <a:pt x="8" y="28"/>
                    </a:cubicBezTo>
                    <a:cubicBezTo>
                      <a:pt x="9" y="30"/>
                      <a:pt x="11" y="30"/>
                      <a:pt x="13" y="31"/>
                    </a:cubicBezTo>
                    <a:cubicBezTo>
                      <a:pt x="17" y="32"/>
                      <a:pt x="22" y="33"/>
                      <a:pt x="26" y="32"/>
                    </a:cubicBezTo>
                    <a:cubicBezTo>
                      <a:pt x="27" y="30"/>
                      <a:pt x="28" y="24"/>
                      <a:pt x="25" y="23"/>
                    </a:cubicBezTo>
                    <a:lnTo>
                      <a:pt x="23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2893849" y="5584509"/>
                <a:ext cx="20040" cy="22546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3" y="2"/>
                  </a:cxn>
                  <a:cxn ang="0">
                    <a:pos x="1" y="11"/>
                  </a:cxn>
                  <a:cxn ang="0">
                    <a:pos x="4" y="18"/>
                  </a:cxn>
                  <a:cxn ang="0">
                    <a:pos x="8" y="22"/>
                  </a:cxn>
                  <a:cxn ang="0">
                    <a:pos x="13" y="23"/>
                  </a:cxn>
                  <a:cxn ang="0">
                    <a:pos x="14" y="20"/>
                  </a:cxn>
                  <a:cxn ang="0">
                    <a:pos x="19" y="20"/>
                  </a:cxn>
                  <a:cxn ang="0">
                    <a:pos x="12" y="8"/>
                  </a:cxn>
                  <a:cxn ang="0">
                    <a:pos x="10" y="7"/>
                  </a:cxn>
                </a:cxnLst>
                <a:rect l="0" t="0" r="r" b="b"/>
                <a:pathLst>
                  <a:path w="21" h="23">
                    <a:moveTo>
                      <a:pt x="10" y="7"/>
                    </a:moveTo>
                    <a:cubicBezTo>
                      <a:pt x="8" y="5"/>
                      <a:pt x="6" y="0"/>
                      <a:pt x="3" y="2"/>
                    </a:cubicBezTo>
                    <a:cubicBezTo>
                      <a:pt x="0" y="3"/>
                      <a:pt x="1" y="9"/>
                      <a:pt x="1" y="11"/>
                    </a:cubicBezTo>
                    <a:cubicBezTo>
                      <a:pt x="2" y="13"/>
                      <a:pt x="3" y="16"/>
                      <a:pt x="4" y="18"/>
                    </a:cubicBezTo>
                    <a:cubicBezTo>
                      <a:pt x="5" y="21"/>
                      <a:pt x="5" y="21"/>
                      <a:pt x="8" y="22"/>
                    </a:cubicBezTo>
                    <a:cubicBezTo>
                      <a:pt x="9" y="22"/>
                      <a:pt x="12" y="23"/>
                      <a:pt x="13" y="23"/>
                    </a:cubicBezTo>
                    <a:cubicBezTo>
                      <a:pt x="13" y="22"/>
                      <a:pt x="13" y="21"/>
                      <a:pt x="14" y="20"/>
                    </a:cubicBezTo>
                    <a:cubicBezTo>
                      <a:pt x="16" y="20"/>
                      <a:pt x="17" y="23"/>
                      <a:pt x="19" y="20"/>
                    </a:cubicBezTo>
                    <a:cubicBezTo>
                      <a:pt x="21" y="16"/>
                      <a:pt x="15" y="10"/>
                      <a:pt x="12" y="8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3123477" y="5597869"/>
                <a:ext cx="16700" cy="2087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" y="1"/>
                  </a:cxn>
                  <a:cxn ang="0">
                    <a:pos x="7" y="12"/>
                  </a:cxn>
                  <a:cxn ang="0">
                    <a:pos x="16" y="21"/>
                  </a:cxn>
                  <a:cxn ang="0">
                    <a:pos x="15" y="14"/>
                  </a:cxn>
                  <a:cxn ang="0">
                    <a:pos x="10" y="7"/>
                  </a:cxn>
                  <a:cxn ang="0">
                    <a:pos x="10" y="6"/>
                  </a:cxn>
                </a:cxnLst>
                <a:rect l="0" t="0" r="r" b="b"/>
                <a:pathLst>
                  <a:path w="17" h="21">
                    <a:moveTo>
                      <a:pt x="10" y="6"/>
                    </a:moveTo>
                    <a:cubicBezTo>
                      <a:pt x="11" y="3"/>
                      <a:pt x="5" y="0"/>
                      <a:pt x="1" y="1"/>
                    </a:cubicBezTo>
                    <a:cubicBezTo>
                      <a:pt x="0" y="5"/>
                      <a:pt x="4" y="9"/>
                      <a:pt x="7" y="12"/>
                    </a:cubicBezTo>
                    <a:cubicBezTo>
                      <a:pt x="9" y="15"/>
                      <a:pt x="13" y="20"/>
                      <a:pt x="16" y="21"/>
                    </a:cubicBezTo>
                    <a:cubicBezTo>
                      <a:pt x="17" y="19"/>
                      <a:pt x="16" y="16"/>
                      <a:pt x="15" y="14"/>
                    </a:cubicBezTo>
                    <a:cubicBezTo>
                      <a:pt x="14" y="13"/>
                      <a:pt x="12" y="8"/>
                      <a:pt x="10" y="7"/>
                    </a:cubicBezTo>
                    <a:lnTo>
                      <a:pt x="1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3143517" y="5622919"/>
                <a:ext cx="16700" cy="8350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" y="1"/>
                  </a:cxn>
                  <a:cxn ang="0">
                    <a:pos x="11" y="8"/>
                  </a:cxn>
                  <a:cxn ang="0">
                    <a:pos x="7" y="1"/>
                  </a:cxn>
                  <a:cxn ang="0">
                    <a:pos x="10" y="3"/>
                  </a:cxn>
                </a:cxnLst>
                <a:rect l="0" t="0" r="r" b="b"/>
                <a:pathLst>
                  <a:path w="17" h="9">
                    <a:moveTo>
                      <a:pt x="10" y="3"/>
                    </a:moveTo>
                    <a:cubicBezTo>
                      <a:pt x="7" y="2"/>
                      <a:pt x="4" y="0"/>
                      <a:pt x="1" y="1"/>
                    </a:cubicBezTo>
                    <a:cubicBezTo>
                      <a:pt x="0" y="6"/>
                      <a:pt x="6" y="9"/>
                      <a:pt x="11" y="8"/>
                    </a:cubicBezTo>
                    <a:cubicBezTo>
                      <a:pt x="17" y="8"/>
                      <a:pt x="11" y="1"/>
                      <a:pt x="7" y="1"/>
                    </a:cubicBezTo>
                    <a:lnTo>
                      <a:pt x="1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3156042" y="5657155"/>
                <a:ext cx="11690" cy="19206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" y="3"/>
                  </a:cxn>
                  <a:cxn ang="0">
                    <a:pos x="1" y="10"/>
                  </a:cxn>
                  <a:cxn ang="0">
                    <a:pos x="11" y="19"/>
                  </a:cxn>
                  <a:cxn ang="0">
                    <a:pos x="12" y="5"/>
                  </a:cxn>
                  <a:cxn ang="0">
                    <a:pos x="12" y="1"/>
                  </a:cxn>
                </a:cxnLst>
                <a:rect l="0" t="0" r="r" b="b"/>
                <a:pathLst>
                  <a:path w="12" h="20">
                    <a:moveTo>
                      <a:pt x="12" y="1"/>
                    </a:moveTo>
                    <a:cubicBezTo>
                      <a:pt x="8" y="1"/>
                      <a:pt x="3" y="0"/>
                      <a:pt x="1" y="3"/>
                    </a:cubicBezTo>
                    <a:cubicBezTo>
                      <a:pt x="0" y="5"/>
                      <a:pt x="0" y="8"/>
                      <a:pt x="1" y="10"/>
                    </a:cubicBezTo>
                    <a:cubicBezTo>
                      <a:pt x="2" y="13"/>
                      <a:pt x="7" y="20"/>
                      <a:pt x="11" y="19"/>
                    </a:cubicBezTo>
                    <a:cubicBezTo>
                      <a:pt x="12" y="14"/>
                      <a:pt x="12" y="10"/>
                      <a:pt x="12" y="5"/>
                    </a:cubicBezTo>
                    <a:lnTo>
                      <a:pt x="1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3137672" y="5660495"/>
                <a:ext cx="9185" cy="1503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1"/>
                  </a:cxn>
                  <a:cxn ang="0">
                    <a:pos x="8" y="14"/>
                  </a:cxn>
                  <a:cxn ang="0">
                    <a:pos x="9" y="4"/>
                  </a:cxn>
                  <a:cxn ang="0">
                    <a:pos x="10" y="0"/>
                  </a:cxn>
                </a:cxnLst>
                <a:rect l="0" t="0" r="r" b="b"/>
                <a:pathLst>
                  <a:path w="10" h="15">
                    <a:moveTo>
                      <a:pt x="10" y="0"/>
                    </a:moveTo>
                    <a:cubicBezTo>
                      <a:pt x="7" y="0"/>
                      <a:pt x="0" y="8"/>
                      <a:pt x="0" y="11"/>
                    </a:cubicBezTo>
                    <a:cubicBezTo>
                      <a:pt x="0" y="15"/>
                      <a:pt x="5" y="14"/>
                      <a:pt x="8" y="14"/>
                    </a:cubicBezTo>
                    <a:cubicBezTo>
                      <a:pt x="8" y="11"/>
                      <a:pt x="9" y="7"/>
                      <a:pt x="9" y="4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3033295" y="5737316"/>
                <a:ext cx="143622" cy="30896"/>
              </a:xfrm>
              <a:custGeom>
                <a:avLst/>
                <a:gdLst/>
                <a:ahLst/>
                <a:cxnLst>
                  <a:cxn ang="0">
                    <a:pos x="116" y="7"/>
                  </a:cxn>
                  <a:cxn ang="0">
                    <a:pos x="95" y="5"/>
                  </a:cxn>
                  <a:cxn ang="0">
                    <a:pos x="67" y="4"/>
                  </a:cxn>
                  <a:cxn ang="0">
                    <a:pos x="57" y="3"/>
                  </a:cxn>
                  <a:cxn ang="0">
                    <a:pos x="37" y="1"/>
                  </a:cxn>
                  <a:cxn ang="0">
                    <a:pos x="22" y="0"/>
                  </a:cxn>
                  <a:cxn ang="0">
                    <a:pos x="5" y="3"/>
                  </a:cxn>
                  <a:cxn ang="0">
                    <a:pos x="1" y="8"/>
                  </a:cxn>
                  <a:cxn ang="0">
                    <a:pos x="13" y="13"/>
                  </a:cxn>
                  <a:cxn ang="0">
                    <a:pos x="41" y="15"/>
                  </a:cxn>
                  <a:cxn ang="0">
                    <a:pos x="57" y="16"/>
                  </a:cxn>
                  <a:cxn ang="0">
                    <a:pos x="65" y="19"/>
                  </a:cxn>
                  <a:cxn ang="0">
                    <a:pos x="68" y="25"/>
                  </a:cxn>
                  <a:cxn ang="0">
                    <a:pos x="71" y="30"/>
                  </a:cxn>
                  <a:cxn ang="0">
                    <a:pos x="76" y="31"/>
                  </a:cxn>
                  <a:cxn ang="0">
                    <a:pos x="93" y="28"/>
                  </a:cxn>
                  <a:cxn ang="0">
                    <a:pos x="127" y="27"/>
                  </a:cxn>
                  <a:cxn ang="0">
                    <a:pos x="142" y="25"/>
                  </a:cxn>
                  <a:cxn ang="0">
                    <a:pos x="146" y="22"/>
                  </a:cxn>
                  <a:cxn ang="0">
                    <a:pos x="139" y="15"/>
                  </a:cxn>
                  <a:cxn ang="0">
                    <a:pos x="123" y="8"/>
                  </a:cxn>
                  <a:cxn ang="0">
                    <a:pos x="116" y="7"/>
                  </a:cxn>
                </a:cxnLst>
                <a:rect l="0" t="0" r="r" b="b"/>
                <a:pathLst>
                  <a:path w="146" h="31">
                    <a:moveTo>
                      <a:pt x="116" y="7"/>
                    </a:moveTo>
                    <a:cubicBezTo>
                      <a:pt x="109" y="5"/>
                      <a:pt x="102" y="5"/>
                      <a:pt x="95" y="5"/>
                    </a:cubicBezTo>
                    <a:cubicBezTo>
                      <a:pt x="86" y="5"/>
                      <a:pt x="77" y="4"/>
                      <a:pt x="67" y="4"/>
                    </a:cubicBezTo>
                    <a:cubicBezTo>
                      <a:pt x="64" y="3"/>
                      <a:pt x="60" y="3"/>
                      <a:pt x="57" y="3"/>
                    </a:cubicBezTo>
                    <a:cubicBezTo>
                      <a:pt x="50" y="3"/>
                      <a:pt x="44" y="1"/>
                      <a:pt x="37" y="1"/>
                    </a:cubicBezTo>
                    <a:cubicBezTo>
                      <a:pt x="32" y="0"/>
                      <a:pt x="27" y="1"/>
                      <a:pt x="22" y="0"/>
                    </a:cubicBezTo>
                    <a:cubicBezTo>
                      <a:pt x="16" y="0"/>
                      <a:pt x="10" y="0"/>
                      <a:pt x="5" y="3"/>
                    </a:cubicBezTo>
                    <a:cubicBezTo>
                      <a:pt x="3" y="4"/>
                      <a:pt x="0" y="5"/>
                      <a:pt x="1" y="8"/>
                    </a:cubicBezTo>
                    <a:cubicBezTo>
                      <a:pt x="3" y="11"/>
                      <a:pt x="11" y="12"/>
                      <a:pt x="13" y="13"/>
                    </a:cubicBezTo>
                    <a:cubicBezTo>
                      <a:pt x="22" y="14"/>
                      <a:pt x="31" y="14"/>
                      <a:pt x="41" y="15"/>
                    </a:cubicBezTo>
                    <a:cubicBezTo>
                      <a:pt x="46" y="15"/>
                      <a:pt x="52" y="15"/>
                      <a:pt x="57" y="16"/>
                    </a:cubicBezTo>
                    <a:cubicBezTo>
                      <a:pt x="59" y="17"/>
                      <a:pt x="64" y="18"/>
                      <a:pt x="65" y="19"/>
                    </a:cubicBezTo>
                    <a:cubicBezTo>
                      <a:pt x="67" y="21"/>
                      <a:pt x="67" y="23"/>
                      <a:pt x="68" y="25"/>
                    </a:cubicBezTo>
                    <a:cubicBezTo>
                      <a:pt x="68" y="27"/>
                      <a:pt x="69" y="30"/>
                      <a:pt x="71" y="30"/>
                    </a:cubicBezTo>
                    <a:cubicBezTo>
                      <a:pt x="72" y="31"/>
                      <a:pt x="75" y="31"/>
                      <a:pt x="76" y="31"/>
                    </a:cubicBezTo>
                    <a:cubicBezTo>
                      <a:pt x="82" y="30"/>
                      <a:pt x="88" y="28"/>
                      <a:pt x="93" y="28"/>
                    </a:cubicBezTo>
                    <a:cubicBezTo>
                      <a:pt x="104" y="27"/>
                      <a:pt x="116" y="27"/>
                      <a:pt x="127" y="27"/>
                    </a:cubicBezTo>
                    <a:cubicBezTo>
                      <a:pt x="132" y="27"/>
                      <a:pt x="137" y="27"/>
                      <a:pt x="142" y="25"/>
                    </a:cubicBezTo>
                    <a:cubicBezTo>
                      <a:pt x="143" y="25"/>
                      <a:pt x="145" y="23"/>
                      <a:pt x="146" y="22"/>
                    </a:cubicBezTo>
                    <a:cubicBezTo>
                      <a:pt x="146" y="19"/>
                      <a:pt x="140" y="16"/>
                      <a:pt x="139" y="15"/>
                    </a:cubicBezTo>
                    <a:cubicBezTo>
                      <a:pt x="134" y="12"/>
                      <a:pt x="129" y="10"/>
                      <a:pt x="123" y="8"/>
                    </a:cubicBezTo>
                    <a:lnTo>
                      <a:pt x="116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3186937" y="5540253"/>
                <a:ext cx="20876" cy="40081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" y="5"/>
                  </a:cxn>
                  <a:cxn ang="0">
                    <a:pos x="0" y="10"/>
                  </a:cxn>
                  <a:cxn ang="0">
                    <a:pos x="2" y="17"/>
                  </a:cxn>
                  <a:cxn ang="0">
                    <a:pos x="7" y="22"/>
                  </a:cxn>
                  <a:cxn ang="0">
                    <a:pos x="4" y="25"/>
                  </a:cxn>
                  <a:cxn ang="0">
                    <a:pos x="1" y="31"/>
                  </a:cxn>
                  <a:cxn ang="0">
                    <a:pos x="8" y="36"/>
                  </a:cxn>
                  <a:cxn ang="0">
                    <a:pos x="13" y="41"/>
                  </a:cxn>
                  <a:cxn ang="0">
                    <a:pos x="15" y="34"/>
                  </a:cxn>
                  <a:cxn ang="0">
                    <a:pos x="19" y="25"/>
                  </a:cxn>
                  <a:cxn ang="0">
                    <a:pos x="16" y="13"/>
                  </a:cxn>
                  <a:cxn ang="0">
                    <a:pos x="17" y="12"/>
                  </a:cxn>
                </a:cxnLst>
                <a:rect l="0" t="0" r="r" b="b"/>
                <a:pathLst>
                  <a:path w="22" h="41">
                    <a:moveTo>
                      <a:pt x="17" y="12"/>
                    </a:moveTo>
                    <a:cubicBezTo>
                      <a:pt x="14" y="9"/>
                      <a:pt x="6" y="0"/>
                      <a:pt x="1" y="5"/>
                    </a:cubicBezTo>
                    <a:cubicBezTo>
                      <a:pt x="0" y="7"/>
                      <a:pt x="0" y="9"/>
                      <a:pt x="0" y="10"/>
                    </a:cubicBezTo>
                    <a:cubicBezTo>
                      <a:pt x="0" y="13"/>
                      <a:pt x="1" y="15"/>
                      <a:pt x="2" y="17"/>
                    </a:cubicBezTo>
                    <a:cubicBezTo>
                      <a:pt x="3" y="18"/>
                      <a:pt x="6" y="20"/>
                      <a:pt x="7" y="22"/>
                    </a:cubicBezTo>
                    <a:cubicBezTo>
                      <a:pt x="8" y="25"/>
                      <a:pt x="6" y="24"/>
                      <a:pt x="4" y="25"/>
                    </a:cubicBezTo>
                    <a:cubicBezTo>
                      <a:pt x="1" y="26"/>
                      <a:pt x="1" y="28"/>
                      <a:pt x="1" y="31"/>
                    </a:cubicBezTo>
                    <a:cubicBezTo>
                      <a:pt x="2" y="35"/>
                      <a:pt x="5" y="34"/>
                      <a:pt x="8" y="36"/>
                    </a:cubicBezTo>
                    <a:cubicBezTo>
                      <a:pt x="10" y="38"/>
                      <a:pt x="10" y="41"/>
                      <a:pt x="13" y="41"/>
                    </a:cubicBezTo>
                    <a:cubicBezTo>
                      <a:pt x="15" y="40"/>
                      <a:pt x="15" y="36"/>
                      <a:pt x="15" y="34"/>
                    </a:cubicBezTo>
                    <a:cubicBezTo>
                      <a:pt x="15" y="29"/>
                      <a:pt x="17" y="28"/>
                      <a:pt x="19" y="25"/>
                    </a:cubicBezTo>
                    <a:cubicBezTo>
                      <a:pt x="22" y="21"/>
                      <a:pt x="22" y="14"/>
                      <a:pt x="16" y="13"/>
                    </a:cubicBezTo>
                    <a:lnTo>
                      <a:pt x="17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3186937" y="5487647"/>
                <a:ext cx="45926" cy="35906"/>
              </a:xfrm>
              <a:custGeom>
                <a:avLst/>
                <a:gdLst/>
                <a:ahLst/>
                <a:cxnLst>
                  <a:cxn ang="0">
                    <a:pos x="39" y="6"/>
                  </a:cxn>
                  <a:cxn ang="0">
                    <a:pos x="35" y="5"/>
                  </a:cxn>
                  <a:cxn ang="0">
                    <a:pos x="25" y="0"/>
                  </a:cxn>
                  <a:cxn ang="0">
                    <a:pos x="19" y="3"/>
                  </a:cxn>
                  <a:cxn ang="0">
                    <a:pos x="16" y="5"/>
                  </a:cxn>
                  <a:cxn ang="0">
                    <a:pos x="5" y="9"/>
                  </a:cxn>
                  <a:cxn ang="0">
                    <a:pos x="0" y="14"/>
                  </a:cxn>
                  <a:cxn ang="0">
                    <a:pos x="6" y="20"/>
                  </a:cxn>
                  <a:cxn ang="0">
                    <a:pos x="10" y="23"/>
                  </a:cxn>
                  <a:cxn ang="0">
                    <a:pos x="12" y="22"/>
                  </a:cxn>
                  <a:cxn ang="0">
                    <a:pos x="31" y="22"/>
                  </a:cxn>
                  <a:cxn ang="0">
                    <a:pos x="20" y="30"/>
                  </a:cxn>
                  <a:cxn ang="0">
                    <a:pos x="33" y="33"/>
                  </a:cxn>
                  <a:cxn ang="0">
                    <a:pos x="39" y="34"/>
                  </a:cxn>
                  <a:cxn ang="0">
                    <a:pos x="43" y="35"/>
                  </a:cxn>
                  <a:cxn ang="0">
                    <a:pos x="45" y="27"/>
                  </a:cxn>
                  <a:cxn ang="0">
                    <a:pos x="40" y="25"/>
                  </a:cxn>
                  <a:cxn ang="0">
                    <a:pos x="39" y="21"/>
                  </a:cxn>
                  <a:cxn ang="0">
                    <a:pos x="37" y="16"/>
                  </a:cxn>
                  <a:cxn ang="0">
                    <a:pos x="34" y="11"/>
                  </a:cxn>
                  <a:cxn ang="0">
                    <a:pos x="34" y="5"/>
                  </a:cxn>
                  <a:cxn ang="0">
                    <a:pos x="39" y="6"/>
                  </a:cxn>
                </a:cxnLst>
                <a:rect l="0" t="0" r="r" b="b"/>
                <a:pathLst>
                  <a:path w="47" h="36">
                    <a:moveTo>
                      <a:pt x="39" y="6"/>
                    </a:moveTo>
                    <a:cubicBezTo>
                      <a:pt x="38" y="6"/>
                      <a:pt x="37" y="6"/>
                      <a:pt x="35" y="5"/>
                    </a:cubicBezTo>
                    <a:cubicBezTo>
                      <a:pt x="32" y="2"/>
                      <a:pt x="29" y="1"/>
                      <a:pt x="25" y="0"/>
                    </a:cubicBezTo>
                    <a:cubicBezTo>
                      <a:pt x="22" y="0"/>
                      <a:pt x="21" y="1"/>
                      <a:pt x="19" y="3"/>
                    </a:cubicBezTo>
                    <a:cubicBezTo>
                      <a:pt x="18" y="4"/>
                      <a:pt x="17" y="5"/>
                      <a:pt x="16" y="5"/>
                    </a:cubicBezTo>
                    <a:cubicBezTo>
                      <a:pt x="13" y="8"/>
                      <a:pt x="8" y="9"/>
                      <a:pt x="5" y="9"/>
                    </a:cubicBezTo>
                    <a:cubicBezTo>
                      <a:pt x="1" y="10"/>
                      <a:pt x="0" y="10"/>
                      <a:pt x="0" y="14"/>
                    </a:cubicBezTo>
                    <a:cubicBezTo>
                      <a:pt x="0" y="18"/>
                      <a:pt x="2" y="19"/>
                      <a:pt x="6" y="20"/>
                    </a:cubicBezTo>
                    <a:cubicBezTo>
                      <a:pt x="7" y="21"/>
                      <a:pt x="8" y="23"/>
                      <a:pt x="10" y="23"/>
                    </a:cubicBezTo>
                    <a:cubicBezTo>
                      <a:pt x="11" y="23"/>
                      <a:pt x="11" y="23"/>
                      <a:pt x="12" y="22"/>
                    </a:cubicBezTo>
                    <a:cubicBezTo>
                      <a:pt x="17" y="19"/>
                      <a:pt x="27" y="16"/>
                      <a:pt x="31" y="22"/>
                    </a:cubicBezTo>
                    <a:cubicBezTo>
                      <a:pt x="26" y="24"/>
                      <a:pt x="20" y="23"/>
                      <a:pt x="20" y="30"/>
                    </a:cubicBezTo>
                    <a:cubicBezTo>
                      <a:pt x="25" y="32"/>
                      <a:pt x="28" y="33"/>
                      <a:pt x="33" y="33"/>
                    </a:cubicBezTo>
                    <a:cubicBezTo>
                      <a:pt x="35" y="33"/>
                      <a:pt x="37" y="33"/>
                      <a:pt x="39" y="34"/>
                    </a:cubicBezTo>
                    <a:cubicBezTo>
                      <a:pt x="40" y="35"/>
                      <a:pt x="40" y="36"/>
                      <a:pt x="43" y="35"/>
                    </a:cubicBezTo>
                    <a:cubicBezTo>
                      <a:pt x="46" y="34"/>
                      <a:pt x="47" y="29"/>
                      <a:pt x="45" y="27"/>
                    </a:cubicBezTo>
                    <a:cubicBezTo>
                      <a:pt x="43" y="25"/>
                      <a:pt x="41" y="26"/>
                      <a:pt x="40" y="25"/>
                    </a:cubicBezTo>
                    <a:cubicBezTo>
                      <a:pt x="39" y="24"/>
                      <a:pt x="39" y="22"/>
                      <a:pt x="39" y="21"/>
                    </a:cubicBezTo>
                    <a:cubicBezTo>
                      <a:pt x="39" y="19"/>
                      <a:pt x="37" y="18"/>
                      <a:pt x="37" y="16"/>
                    </a:cubicBezTo>
                    <a:cubicBezTo>
                      <a:pt x="36" y="14"/>
                      <a:pt x="35" y="13"/>
                      <a:pt x="34" y="11"/>
                    </a:cubicBezTo>
                    <a:cubicBezTo>
                      <a:pt x="33" y="9"/>
                      <a:pt x="34" y="7"/>
                      <a:pt x="34" y="5"/>
                    </a:cubicBezTo>
                    <a:lnTo>
                      <a:pt x="39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3287139" y="5728130"/>
                <a:ext cx="36740" cy="35906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7"/>
                  </a:cxn>
                  <a:cxn ang="0">
                    <a:pos x="12" y="11"/>
                  </a:cxn>
                  <a:cxn ang="0">
                    <a:pos x="12" y="13"/>
                  </a:cxn>
                  <a:cxn ang="0">
                    <a:pos x="3" y="21"/>
                  </a:cxn>
                  <a:cxn ang="0">
                    <a:pos x="7" y="24"/>
                  </a:cxn>
                  <a:cxn ang="0">
                    <a:pos x="11" y="28"/>
                  </a:cxn>
                  <a:cxn ang="0">
                    <a:pos x="12" y="31"/>
                  </a:cxn>
                  <a:cxn ang="0">
                    <a:pos x="14" y="31"/>
                  </a:cxn>
                  <a:cxn ang="0">
                    <a:pos x="17" y="35"/>
                  </a:cxn>
                  <a:cxn ang="0">
                    <a:pos x="22" y="23"/>
                  </a:cxn>
                  <a:cxn ang="0">
                    <a:pos x="33" y="11"/>
                  </a:cxn>
                  <a:cxn ang="0">
                    <a:pos x="33" y="3"/>
                  </a:cxn>
                  <a:cxn ang="0">
                    <a:pos x="23" y="6"/>
                  </a:cxn>
                  <a:cxn ang="0">
                    <a:pos x="27" y="0"/>
                  </a:cxn>
                </a:cxnLst>
                <a:rect l="0" t="0" r="r" b="b"/>
                <a:pathLst>
                  <a:path w="38" h="37">
                    <a:moveTo>
                      <a:pt x="27" y="0"/>
                    </a:moveTo>
                    <a:cubicBezTo>
                      <a:pt x="23" y="2"/>
                      <a:pt x="18" y="4"/>
                      <a:pt x="15" y="7"/>
                    </a:cubicBezTo>
                    <a:cubicBezTo>
                      <a:pt x="14" y="8"/>
                      <a:pt x="13" y="9"/>
                      <a:pt x="12" y="11"/>
                    </a:cubicBezTo>
                    <a:cubicBezTo>
                      <a:pt x="12" y="12"/>
                      <a:pt x="13" y="12"/>
                      <a:pt x="12" y="13"/>
                    </a:cubicBezTo>
                    <a:cubicBezTo>
                      <a:pt x="11" y="16"/>
                      <a:pt x="0" y="17"/>
                      <a:pt x="3" y="21"/>
                    </a:cubicBezTo>
                    <a:cubicBezTo>
                      <a:pt x="4" y="22"/>
                      <a:pt x="6" y="23"/>
                      <a:pt x="7" y="24"/>
                    </a:cubicBezTo>
                    <a:cubicBezTo>
                      <a:pt x="9" y="25"/>
                      <a:pt x="9" y="25"/>
                      <a:pt x="11" y="28"/>
                    </a:cubicBezTo>
                    <a:cubicBezTo>
                      <a:pt x="11" y="29"/>
                      <a:pt x="12" y="30"/>
                      <a:pt x="12" y="31"/>
                    </a:cubicBezTo>
                    <a:cubicBezTo>
                      <a:pt x="13" y="31"/>
                      <a:pt x="14" y="31"/>
                      <a:pt x="14" y="31"/>
                    </a:cubicBezTo>
                    <a:cubicBezTo>
                      <a:pt x="15" y="33"/>
                      <a:pt x="15" y="35"/>
                      <a:pt x="17" y="35"/>
                    </a:cubicBezTo>
                    <a:cubicBezTo>
                      <a:pt x="20" y="37"/>
                      <a:pt x="22" y="25"/>
                      <a:pt x="22" y="23"/>
                    </a:cubicBezTo>
                    <a:cubicBezTo>
                      <a:pt x="24" y="18"/>
                      <a:pt x="30" y="15"/>
                      <a:pt x="33" y="11"/>
                    </a:cubicBezTo>
                    <a:cubicBezTo>
                      <a:pt x="35" y="8"/>
                      <a:pt x="38" y="4"/>
                      <a:pt x="33" y="3"/>
                    </a:cubicBezTo>
                    <a:cubicBezTo>
                      <a:pt x="31" y="2"/>
                      <a:pt x="22" y="1"/>
                      <a:pt x="23" y="6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3246223" y="5686380"/>
                <a:ext cx="22546" cy="16700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5" y="7"/>
                  </a:cxn>
                  <a:cxn ang="0">
                    <a:pos x="3" y="15"/>
                  </a:cxn>
                  <a:cxn ang="0">
                    <a:pos x="18" y="5"/>
                  </a:cxn>
                  <a:cxn ang="0">
                    <a:pos x="22" y="3"/>
                  </a:cxn>
                  <a:cxn ang="0">
                    <a:pos x="23" y="0"/>
                  </a:cxn>
                  <a:cxn ang="0">
                    <a:pos x="21" y="2"/>
                  </a:cxn>
                </a:cxnLst>
                <a:rect l="0" t="0" r="r" b="b"/>
                <a:pathLst>
                  <a:path w="23" h="17">
                    <a:moveTo>
                      <a:pt x="21" y="2"/>
                    </a:moveTo>
                    <a:cubicBezTo>
                      <a:pt x="16" y="1"/>
                      <a:pt x="8" y="4"/>
                      <a:pt x="5" y="7"/>
                    </a:cubicBezTo>
                    <a:cubicBezTo>
                      <a:pt x="3" y="9"/>
                      <a:pt x="0" y="13"/>
                      <a:pt x="3" y="15"/>
                    </a:cubicBezTo>
                    <a:cubicBezTo>
                      <a:pt x="8" y="17"/>
                      <a:pt x="16" y="8"/>
                      <a:pt x="18" y="5"/>
                    </a:cubicBezTo>
                    <a:cubicBezTo>
                      <a:pt x="19" y="4"/>
                      <a:pt x="22" y="4"/>
                      <a:pt x="22" y="3"/>
                    </a:cubicBezTo>
                    <a:cubicBezTo>
                      <a:pt x="23" y="2"/>
                      <a:pt x="23" y="1"/>
                      <a:pt x="23" y="0"/>
                    </a:cubicBezTo>
                    <a:lnTo>
                      <a:pt x="2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3194453" y="5622919"/>
                <a:ext cx="22546" cy="1169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4" y="7"/>
                  </a:cxn>
                  <a:cxn ang="0">
                    <a:pos x="2" y="11"/>
                  </a:cxn>
                  <a:cxn ang="0">
                    <a:pos x="9" y="11"/>
                  </a:cxn>
                  <a:cxn ang="0">
                    <a:pos x="19" y="9"/>
                  </a:cxn>
                  <a:cxn ang="0">
                    <a:pos x="23" y="0"/>
                  </a:cxn>
                  <a:cxn ang="0">
                    <a:pos x="17" y="0"/>
                  </a:cxn>
                </a:cxnLst>
                <a:rect l="0" t="0" r="r" b="b"/>
                <a:pathLst>
                  <a:path w="23" h="12">
                    <a:moveTo>
                      <a:pt x="17" y="0"/>
                    </a:moveTo>
                    <a:cubicBezTo>
                      <a:pt x="11" y="0"/>
                      <a:pt x="8" y="4"/>
                      <a:pt x="4" y="7"/>
                    </a:cubicBezTo>
                    <a:cubicBezTo>
                      <a:pt x="3" y="8"/>
                      <a:pt x="0" y="9"/>
                      <a:pt x="2" y="11"/>
                    </a:cubicBezTo>
                    <a:cubicBezTo>
                      <a:pt x="3" y="12"/>
                      <a:pt x="7" y="11"/>
                      <a:pt x="9" y="11"/>
                    </a:cubicBezTo>
                    <a:cubicBezTo>
                      <a:pt x="13" y="11"/>
                      <a:pt x="16" y="12"/>
                      <a:pt x="19" y="9"/>
                    </a:cubicBezTo>
                    <a:cubicBezTo>
                      <a:pt x="23" y="7"/>
                      <a:pt x="23" y="4"/>
                      <a:pt x="23" y="0"/>
                    </a:cubicBezTo>
                    <a:lnTo>
                      <a:pt x="1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3140177" y="5436712"/>
                <a:ext cx="22546" cy="20876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20" y="3"/>
                  </a:cxn>
                  <a:cxn ang="0">
                    <a:pos x="17" y="1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2" y="13"/>
                  </a:cxn>
                  <a:cxn ang="0">
                    <a:pos x="14" y="11"/>
                  </a:cxn>
                  <a:cxn ang="0">
                    <a:pos x="21" y="17"/>
                  </a:cxn>
                  <a:cxn ang="0">
                    <a:pos x="22" y="9"/>
                  </a:cxn>
                  <a:cxn ang="0">
                    <a:pos x="18" y="5"/>
                  </a:cxn>
                  <a:cxn ang="0">
                    <a:pos x="19" y="5"/>
                  </a:cxn>
                </a:cxnLst>
                <a:rect l="0" t="0" r="r" b="b"/>
                <a:pathLst>
                  <a:path w="23" h="21">
                    <a:moveTo>
                      <a:pt x="19" y="5"/>
                    </a:moveTo>
                    <a:cubicBezTo>
                      <a:pt x="20" y="5"/>
                      <a:pt x="20" y="4"/>
                      <a:pt x="20" y="3"/>
                    </a:cubicBezTo>
                    <a:cubicBezTo>
                      <a:pt x="20" y="1"/>
                      <a:pt x="19" y="1"/>
                      <a:pt x="17" y="1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13" y="1"/>
                      <a:pt x="14" y="2"/>
                      <a:pt x="13" y="3"/>
                    </a:cubicBezTo>
                    <a:cubicBezTo>
                      <a:pt x="10" y="4"/>
                      <a:pt x="8" y="0"/>
                      <a:pt x="6" y="1"/>
                    </a:cubicBezTo>
                    <a:cubicBezTo>
                      <a:pt x="4" y="1"/>
                      <a:pt x="4" y="1"/>
                      <a:pt x="3" y="3"/>
                    </a:cubicBezTo>
                    <a:cubicBezTo>
                      <a:pt x="2" y="6"/>
                      <a:pt x="0" y="11"/>
                      <a:pt x="2" y="13"/>
                    </a:cubicBezTo>
                    <a:cubicBezTo>
                      <a:pt x="5" y="16"/>
                      <a:pt x="11" y="13"/>
                      <a:pt x="14" y="11"/>
                    </a:cubicBezTo>
                    <a:cubicBezTo>
                      <a:pt x="15" y="15"/>
                      <a:pt x="16" y="21"/>
                      <a:pt x="21" y="17"/>
                    </a:cubicBezTo>
                    <a:cubicBezTo>
                      <a:pt x="23" y="15"/>
                      <a:pt x="22" y="12"/>
                      <a:pt x="22" y="9"/>
                    </a:cubicBezTo>
                    <a:cubicBezTo>
                      <a:pt x="22" y="5"/>
                      <a:pt x="21" y="4"/>
                      <a:pt x="18" y="5"/>
                    </a:cubicBezTo>
                    <a:lnTo>
                      <a:pt x="19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3165227" y="5393291"/>
                <a:ext cx="18370" cy="10855"/>
              </a:xfrm>
              <a:custGeom>
                <a:avLst/>
                <a:gdLst/>
                <a:ahLst/>
                <a:cxnLst>
                  <a:cxn ang="0">
                    <a:pos x="17" y="7"/>
                  </a:cxn>
                  <a:cxn ang="0">
                    <a:pos x="5" y="2"/>
                  </a:cxn>
                  <a:cxn ang="0">
                    <a:pos x="0" y="8"/>
                  </a:cxn>
                  <a:cxn ang="0">
                    <a:pos x="8" y="11"/>
                  </a:cxn>
                  <a:cxn ang="0">
                    <a:pos x="19" y="11"/>
                  </a:cxn>
                  <a:cxn ang="0">
                    <a:pos x="16" y="9"/>
                  </a:cxn>
                  <a:cxn ang="0">
                    <a:pos x="17" y="7"/>
                  </a:cxn>
                </a:cxnLst>
                <a:rect l="0" t="0" r="r" b="b"/>
                <a:pathLst>
                  <a:path w="19" h="11">
                    <a:moveTo>
                      <a:pt x="17" y="7"/>
                    </a:moveTo>
                    <a:cubicBezTo>
                      <a:pt x="14" y="4"/>
                      <a:pt x="9" y="0"/>
                      <a:pt x="5" y="2"/>
                    </a:cubicBezTo>
                    <a:cubicBezTo>
                      <a:pt x="3" y="2"/>
                      <a:pt x="0" y="5"/>
                      <a:pt x="0" y="8"/>
                    </a:cubicBezTo>
                    <a:cubicBezTo>
                      <a:pt x="1" y="11"/>
                      <a:pt x="6" y="11"/>
                      <a:pt x="8" y="11"/>
                    </a:cubicBezTo>
                    <a:cubicBezTo>
                      <a:pt x="12" y="11"/>
                      <a:pt x="15" y="11"/>
                      <a:pt x="19" y="11"/>
                    </a:cubicBezTo>
                    <a:cubicBezTo>
                      <a:pt x="18" y="10"/>
                      <a:pt x="18" y="9"/>
                      <a:pt x="16" y="9"/>
                    </a:cubicBezTo>
                    <a:lnTo>
                      <a:pt x="17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60" name="Freeform 60"/>
          <p:cNvSpPr>
            <a:spLocks/>
          </p:cNvSpPr>
          <p:nvPr/>
        </p:nvSpPr>
        <p:spPr bwMode="auto">
          <a:xfrm>
            <a:off x="7432718" y="572440"/>
            <a:ext cx="1277862" cy="2987388"/>
          </a:xfrm>
          <a:custGeom>
            <a:avLst/>
            <a:gdLst/>
            <a:ahLst/>
            <a:cxnLst>
              <a:cxn ang="0">
                <a:pos x="16" y="1348"/>
              </a:cxn>
              <a:cxn ang="0">
                <a:pos x="39" y="1406"/>
              </a:cxn>
              <a:cxn ang="0">
                <a:pos x="65" y="1460"/>
              </a:cxn>
              <a:cxn ang="0">
                <a:pos x="92" y="1509"/>
              </a:cxn>
              <a:cxn ang="0">
                <a:pos x="77" y="1543"/>
              </a:cxn>
              <a:cxn ang="0">
                <a:pos x="98" y="1574"/>
              </a:cxn>
              <a:cxn ang="0">
                <a:pos x="94" y="1619"/>
              </a:cxn>
              <a:cxn ang="0">
                <a:pos x="174" y="1598"/>
              </a:cxn>
              <a:cxn ang="0">
                <a:pos x="197" y="1550"/>
              </a:cxn>
              <a:cxn ang="0">
                <a:pos x="256" y="1552"/>
              </a:cxn>
              <a:cxn ang="0">
                <a:pos x="290" y="1530"/>
              </a:cxn>
              <a:cxn ang="0">
                <a:pos x="323" y="1440"/>
              </a:cxn>
              <a:cxn ang="0">
                <a:pos x="291" y="1465"/>
              </a:cxn>
              <a:cxn ang="0">
                <a:pos x="306" y="1384"/>
              </a:cxn>
              <a:cxn ang="0">
                <a:pos x="313" y="1309"/>
              </a:cxn>
              <a:cxn ang="0">
                <a:pos x="368" y="1274"/>
              </a:cxn>
              <a:cxn ang="0">
                <a:pos x="405" y="1223"/>
              </a:cxn>
              <a:cxn ang="0">
                <a:pos x="423" y="1177"/>
              </a:cxn>
              <a:cxn ang="0">
                <a:pos x="411" y="1135"/>
              </a:cxn>
              <a:cxn ang="0">
                <a:pos x="374" y="1103"/>
              </a:cxn>
              <a:cxn ang="0">
                <a:pos x="335" y="1060"/>
              </a:cxn>
              <a:cxn ang="0">
                <a:pos x="330" y="993"/>
              </a:cxn>
              <a:cxn ang="0">
                <a:pos x="343" y="889"/>
              </a:cxn>
              <a:cxn ang="0">
                <a:pos x="385" y="832"/>
              </a:cxn>
              <a:cxn ang="0">
                <a:pos x="390" y="802"/>
              </a:cxn>
              <a:cxn ang="0">
                <a:pos x="466" y="744"/>
              </a:cxn>
              <a:cxn ang="0">
                <a:pos x="529" y="678"/>
              </a:cxn>
              <a:cxn ang="0">
                <a:pos x="535" y="588"/>
              </a:cxn>
              <a:cxn ang="0">
                <a:pos x="570" y="518"/>
              </a:cxn>
              <a:cxn ang="0">
                <a:pos x="603" y="480"/>
              </a:cxn>
              <a:cxn ang="0">
                <a:pos x="665" y="465"/>
              </a:cxn>
              <a:cxn ang="0">
                <a:pos x="684" y="410"/>
              </a:cxn>
              <a:cxn ang="0">
                <a:pos x="669" y="276"/>
              </a:cxn>
              <a:cxn ang="0">
                <a:pos x="664" y="221"/>
              </a:cxn>
              <a:cxn ang="0">
                <a:pos x="642" y="140"/>
              </a:cxn>
              <a:cxn ang="0">
                <a:pos x="591" y="84"/>
              </a:cxn>
              <a:cxn ang="0">
                <a:pos x="525" y="28"/>
              </a:cxn>
              <a:cxn ang="0">
                <a:pos x="485" y="12"/>
              </a:cxn>
              <a:cxn ang="0">
                <a:pos x="478" y="95"/>
              </a:cxn>
              <a:cxn ang="0">
                <a:pos x="379" y="78"/>
              </a:cxn>
              <a:cxn ang="0">
                <a:pos x="349" y="151"/>
              </a:cxn>
              <a:cxn ang="0">
                <a:pos x="288" y="188"/>
              </a:cxn>
              <a:cxn ang="0">
                <a:pos x="267" y="249"/>
              </a:cxn>
              <a:cxn ang="0">
                <a:pos x="250" y="327"/>
              </a:cxn>
              <a:cxn ang="0">
                <a:pos x="178" y="415"/>
              </a:cxn>
              <a:cxn ang="0">
                <a:pos x="174" y="490"/>
              </a:cxn>
              <a:cxn ang="0">
                <a:pos x="151" y="582"/>
              </a:cxn>
              <a:cxn ang="0">
                <a:pos x="155" y="665"/>
              </a:cxn>
              <a:cxn ang="0">
                <a:pos x="76" y="696"/>
              </a:cxn>
              <a:cxn ang="0">
                <a:pos x="46" y="775"/>
              </a:cxn>
              <a:cxn ang="0">
                <a:pos x="45" y="822"/>
              </a:cxn>
              <a:cxn ang="0">
                <a:pos x="54" y="944"/>
              </a:cxn>
              <a:cxn ang="0">
                <a:pos x="90" y="1011"/>
              </a:cxn>
              <a:cxn ang="0">
                <a:pos x="61" y="1039"/>
              </a:cxn>
              <a:cxn ang="0">
                <a:pos x="70" y="1128"/>
              </a:cxn>
              <a:cxn ang="0">
                <a:pos x="36" y="1187"/>
              </a:cxn>
              <a:cxn ang="0">
                <a:pos x="16" y="1270"/>
              </a:cxn>
            </a:cxnLst>
            <a:rect l="0" t="0" r="r" b="b"/>
            <a:pathLst>
              <a:path w="696" h="1628">
                <a:moveTo>
                  <a:pt x="2" y="1255"/>
                </a:moveTo>
                <a:cubicBezTo>
                  <a:pt x="1" y="1264"/>
                  <a:pt x="0" y="1275"/>
                  <a:pt x="2" y="1284"/>
                </a:cubicBezTo>
                <a:cubicBezTo>
                  <a:pt x="3" y="1292"/>
                  <a:pt x="5" y="1298"/>
                  <a:pt x="4" y="1306"/>
                </a:cubicBezTo>
                <a:cubicBezTo>
                  <a:pt x="4" y="1308"/>
                  <a:pt x="4" y="1310"/>
                  <a:pt x="5" y="1312"/>
                </a:cubicBezTo>
                <a:cubicBezTo>
                  <a:pt x="6" y="1314"/>
                  <a:pt x="8" y="1315"/>
                  <a:pt x="9" y="1317"/>
                </a:cubicBezTo>
                <a:cubicBezTo>
                  <a:pt x="10" y="1319"/>
                  <a:pt x="9" y="1321"/>
                  <a:pt x="8" y="1324"/>
                </a:cubicBezTo>
                <a:cubicBezTo>
                  <a:pt x="8" y="1327"/>
                  <a:pt x="8" y="1330"/>
                  <a:pt x="8" y="1333"/>
                </a:cubicBezTo>
                <a:cubicBezTo>
                  <a:pt x="9" y="1339"/>
                  <a:pt x="14" y="1342"/>
                  <a:pt x="16" y="1348"/>
                </a:cubicBezTo>
                <a:cubicBezTo>
                  <a:pt x="18" y="1350"/>
                  <a:pt x="19" y="1357"/>
                  <a:pt x="20" y="1359"/>
                </a:cubicBezTo>
                <a:cubicBezTo>
                  <a:pt x="20" y="1357"/>
                  <a:pt x="20" y="1356"/>
                  <a:pt x="21" y="1354"/>
                </a:cubicBezTo>
                <a:cubicBezTo>
                  <a:pt x="23" y="1353"/>
                  <a:pt x="30" y="1355"/>
                  <a:pt x="32" y="1356"/>
                </a:cubicBezTo>
                <a:cubicBezTo>
                  <a:pt x="36" y="1358"/>
                  <a:pt x="33" y="1360"/>
                  <a:pt x="30" y="1361"/>
                </a:cubicBezTo>
                <a:cubicBezTo>
                  <a:pt x="28" y="1362"/>
                  <a:pt x="27" y="1362"/>
                  <a:pt x="27" y="1365"/>
                </a:cubicBezTo>
                <a:cubicBezTo>
                  <a:pt x="25" y="1372"/>
                  <a:pt x="27" y="1379"/>
                  <a:pt x="31" y="1384"/>
                </a:cubicBezTo>
                <a:cubicBezTo>
                  <a:pt x="34" y="1388"/>
                  <a:pt x="34" y="1394"/>
                  <a:pt x="35" y="1398"/>
                </a:cubicBezTo>
                <a:cubicBezTo>
                  <a:pt x="36" y="1401"/>
                  <a:pt x="37" y="1404"/>
                  <a:pt x="39" y="1406"/>
                </a:cubicBezTo>
                <a:cubicBezTo>
                  <a:pt x="40" y="1407"/>
                  <a:pt x="40" y="1407"/>
                  <a:pt x="41" y="1407"/>
                </a:cubicBezTo>
                <a:cubicBezTo>
                  <a:pt x="43" y="1408"/>
                  <a:pt x="44" y="1410"/>
                  <a:pt x="47" y="1410"/>
                </a:cubicBezTo>
                <a:cubicBezTo>
                  <a:pt x="48" y="1415"/>
                  <a:pt x="49" y="1420"/>
                  <a:pt x="49" y="1425"/>
                </a:cubicBezTo>
                <a:cubicBezTo>
                  <a:pt x="51" y="1426"/>
                  <a:pt x="54" y="1426"/>
                  <a:pt x="55" y="1427"/>
                </a:cubicBezTo>
                <a:cubicBezTo>
                  <a:pt x="57" y="1429"/>
                  <a:pt x="56" y="1432"/>
                  <a:pt x="57" y="1434"/>
                </a:cubicBezTo>
                <a:cubicBezTo>
                  <a:pt x="57" y="1438"/>
                  <a:pt x="59" y="1441"/>
                  <a:pt x="60" y="1445"/>
                </a:cubicBezTo>
                <a:cubicBezTo>
                  <a:pt x="61" y="1448"/>
                  <a:pt x="60" y="1452"/>
                  <a:pt x="62" y="1455"/>
                </a:cubicBezTo>
                <a:cubicBezTo>
                  <a:pt x="63" y="1457"/>
                  <a:pt x="64" y="1459"/>
                  <a:pt x="65" y="1460"/>
                </a:cubicBezTo>
                <a:cubicBezTo>
                  <a:pt x="67" y="1462"/>
                  <a:pt x="67" y="1464"/>
                  <a:pt x="68" y="1466"/>
                </a:cubicBezTo>
                <a:cubicBezTo>
                  <a:pt x="70" y="1470"/>
                  <a:pt x="73" y="1474"/>
                  <a:pt x="75" y="1479"/>
                </a:cubicBezTo>
                <a:cubicBezTo>
                  <a:pt x="75" y="1474"/>
                  <a:pt x="79" y="1474"/>
                  <a:pt x="81" y="1478"/>
                </a:cubicBezTo>
                <a:cubicBezTo>
                  <a:pt x="82" y="1479"/>
                  <a:pt x="82" y="1483"/>
                  <a:pt x="83" y="1484"/>
                </a:cubicBezTo>
                <a:cubicBezTo>
                  <a:pt x="83" y="1487"/>
                  <a:pt x="83" y="1490"/>
                  <a:pt x="85" y="1493"/>
                </a:cubicBezTo>
                <a:cubicBezTo>
                  <a:pt x="86" y="1495"/>
                  <a:pt x="88" y="1497"/>
                  <a:pt x="89" y="1498"/>
                </a:cubicBezTo>
                <a:cubicBezTo>
                  <a:pt x="91" y="1501"/>
                  <a:pt x="89" y="1500"/>
                  <a:pt x="91" y="1500"/>
                </a:cubicBezTo>
                <a:cubicBezTo>
                  <a:pt x="91" y="1503"/>
                  <a:pt x="90" y="1507"/>
                  <a:pt x="92" y="1509"/>
                </a:cubicBezTo>
                <a:cubicBezTo>
                  <a:pt x="93" y="1510"/>
                  <a:pt x="101" y="1514"/>
                  <a:pt x="97" y="1517"/>
                </a:cubicBezTo>
                <a:cubicBezTo>
                  <a:pt x="93" y="1512"/>
                  <a:pt x="87" y="1515"/>
                  <a:pt x="85" y="1521"/>
                </a:cubicBezTo>
                <a:cubicBezTo>
                  <a:pt x="84" y="1523"/>
                  <a:pt x="84" y="1525"/>
                  <a:pt x="85" y="1527"/>
                </a:cubicBezTo>
                <a:cubicBezTo>
                  <a:pt x="86" y="1531"/>
                  <a:pt x="95" y="1535"/>
                  <a:pt x="92" y="1540"/>
                </a:cubicBezTo>
                <a:cubicBezTo>
                  <a:pt x="90" y="1540"/>
                  <a:pt x="87" y="1541"/>
                  <a:pt x="85" y="1540"/>
                </a:cubicBezTo>
                <a:cubicBezTo>
                  <a:pt x="82" y="1539"/>
                  <a:pt x="83" y="1537"/>
                  <a:pt x="82" y="1534"/>
                </a:cubicBezTo>
                <a:cubicBezTo>
                  <a:pt x="81" y="1533"/>
                  <a:pt x="76" y="1535"/>
                  <a:pt x="75" y="1537"/>
                </a:cubicBezTo>
                <a:cubicBezTo>
                  <a:pt x="74" y="1539"/>
                  <a:pt x="76" y="1541"/>
                  <a:pt x="77" y="1543"/>
                </a:cubicBezTo>
                <a:cubicBezTo>
                  <a:pt x="78" y="1545"/>
                  <a:pt x="79" y="1547"/>
                  <a:pt x="81" y="1549"/>
                </a:cubicBezTo>
                <a:cubicBezTo>
                  <a:pt x="82" y="1550"/>
                  <a:pt x="83" y="1551"/>
                  <a:pt x="83" y="1551"/>
                </a:cubicBezTo>
                <a:cubicBezTo>
                  <a:pt x="84" y="1553"/>
                  <a:pt x="85" y="1554"/>
                  <a:pt x="86" y="1555"/>
                </a:cubicBezTo>
                <a:cubicBezTo>
                  <a:pt x="88" y="1556"/>
                  <a:pt x="92" y="1554"/>
                  <a:pt x="91" y="1558"/>
                </a:cubicBezTo>
                <a:cubicBezTo>
                  <a:pt x="90" y="1560"/>
                  <a:pt x="88" y="1559"/>
                  <a:pt x="88" y="1562"/>
                </a:cubicBezTo>
                <a:cubicBezTo>
                  <a:pt x="87" y="1563"/>
                  <a:pt x="88" y="1566"/>
                  <a:pt x="89" y="1568"/>
                </a:cubicBezTo>
                <a:cubicBezTo>
                  <a:pt x="90" y="1570"/>
                  <a:pt x="88" y="1569"/>
                  <a:pt x="91" y="1571"/>
                </a:cubicBezTo>
                <a:cubicBezTo>
                  <a:pt x="93" y="1572"/>
                  <a:pt x="96" y="1573"/>
                  <a:pt x="98" y="1574"/>
                </a:cubicBezTo>
                <a:cubicBezTo>
                  <a:pt x="104" y="1578"/>
                  <a:pt x="99" y="1583"/>
                  <a:pt x="98" y="1589"/>
                </a:cubicBezTo>
                <a:cubicBezTo>
                  <a:pt x="98" y="1591"/>
                  <a:pt x="98" y="1594"/>
                  <a:pt x="99" y="1596"/>
                </a:cubicBezTo>
                <a:cubicBezTo>
                  <a:pt x="100" y="1598"/>
                  <a:pt x="101" y="1598"/>
                  <a:pt x="102" y="1601"/>
                </a:cubicBezTo>
                <a:cubicBezTo>
                  <a:pt x="103" y="1606"/>
                  <a:pt x="98" y="1606"/>
                  <a:pt x="94" y="1606"/>
                </a:cubicBezTo>
                <a:cubicBezTo>
                  <a:pt x="91" y="1606"/>
                  <a:pt x="89" y="1605"/>
                  <a:pt x="88" y="1609"/>
                </a:cubicBezTo>
                <a:cubicBezTo>
                  <a:pt x="87" y="1611"/>
                  <a:pt x="87" y="1615"/>
                  <a:pt x="89" y="1617"/>
                </a:cubicBezTo>
                <a:cubicBezTo>
                  <a:pt x="90" y="1617"/>
                  <a:pt x="91" y="1617"/>
                  <a:pt x="92" y="1617"/>
                </a:cubicBezTo>
                <a:cubicBezTo>
                  <a:pt x="93" y="1617"/>
                  <a:pt x="93" y="1618"/>
                  <a:pt x="94" y="1619"/>
                </a:cubicBezTo>
                <a:cubicBezTo>
                  <a:pt x="95" y="1620"/>
                  <a:pt x="99" y="1620"/>
                  <a:pt x="100" y="1621"/>
                </a:cubicBezTo>
                <a:cubicBezTo>
                  <a:pt x="107" y="1623"/>
                  <a:pt x="114" y="1624"/>
                  <a:pt x="121" y="1626"/>
                </a:cubicBezTo>
                <a:cubicBezTo>
                  <a:pt x="123" y="1627"/>
                  <a:pt x="125" y="1628"/>
                  <a:pt x="127" y="1627"/>
                </a:cubicBezTo>
                <a:cubicBezTo>
                  <a:pt x="131" y="1626"/>
                  <a:pt x="133" y="1624"/>
                  <a:pt x="138" y="1624"/>
                </a:cubicBezTo>
                <a:cubicBezTo>
                  <a:pt x="143" y="1624"/>
                  <a:pt x="148" y="1625"/>
                  <a:pt x="153" y="1624"/>
                </a:cubicBezTo>
                <a:cubicBezTo>
                  <a:pt x="157" y="1624"/>
                  <a:pt x="160" y="1622"/>
                  <a:pt x="163" y="1619"/>
                </a:cubicBezTo>
                <a:cubicBezTo>
                  <a:pt x="167" y="1616"/>
                  <a:pt x="172" y="1611"/>
                  <a:pt x="173" y="1606"/>
                </a:cubicBezTo>
                <a:cubicBezTo>
                  <a:pt x="174" y="1605"/>
                  <a:pt x="174" y="1599"/>
                  <a:pt x="174" y="1598"/>
                </a:cubicBezTo>
                <a:cubicBezTo>
                  <a:pt x="173" y="1595"/>
                  <a:pt x="172" y="1595"/>
                  <a:pt x="170" y="1594"/>
                </a:cubicBezTo>
                <a:cubicBezTo>
                  <a:pt x="166" y="1592"/>
                  <a:pt x="162" y="1591"/>
                  <a:pt x="164" y="1585"/>
                </a:cubicBezTo>
                <a:cubicBezTo>
                  <a:pt x="165" y="1581"/>
                  <a:pt x="168" y="1577"/>
                  <a:pt x="171" y="1575"/>
                </a:cubicBezTo>
                <a:cubicBezTo>
                  <a:pt x="174" y="1572"/>
                  <a:pt x="179" y="1572"/>
                  <a:pt x="180" y="1568"/>
                </a:cubicBezTo>
                <a:cubicBezTo>
                  <a:pt x="181" y="1566"/>
                  <a:pt x="180" y="1564"/>
                  <a:pt x="180" y="1562"/>
                </a:cubicBezTo>
                <a:cubicBezTo>
                  <a:pt x="180" y="1560"/>
                  <a:pt x="183" y="1553"/>
                  <a:pt x="185" y="1553"/>
                </a:cubicBezTo>
                <a:cubicBezTo>
                  <a:pt x="185" y="1556"/>
                  <a:pt x="196" y="1562"/>
                  <a:pt x="198" y="1559"/>
                </a:cubicBezTo>
                <a:cubicBezTo>
                  <a:pt x="200" y="1556"/>
                  <a:pt x="195" y="1553"/>
                  <a:pt x="197" y="1550"/>
                </a:cubicBezTo>
                <a:cubicBezTo>
                  <a:pt x="199" y="1547"/>
                  <a:pt x="203" y="1547"/>
                  <a:pt x="206" y="1546"/>
                </a:cubicBezTo>
                <a:cubicBezTo>
                  <a:pt x="206" y="1545"/>
                  <a:pt x="206" y="1545"/>
                  <a:pt x="207" y="1545"/>
                </a:cubicBezTo>
                <a:cubicBezTo>
                  <a:pt x="208" y="1545"/>
                  <a:pt x="209" y="1545"/>
                  <a:pt x="209" y="1545"/>
                </a:cubicBezTo>
                <a:cubicBezTo>
                  <a:pt x="212" y="1545"/>
                  <a:pt x="213" y="1545"/>
                  <a:pt x="216" y="1544"/>
                </a:cubicBezTo>
                <a:cubicBezTo>
                  <a:pt x="220" y="1543"/>
                  <a:pt x="224" y="1543"/>
                  <a:pt x="228" y="1542"/>
                </a:cubicBezTo>
                <a:cubicBezTo>
                  <a:pt x="233" y="1540"/>
                  <a:pt x="236" y="1539"/>
                  <a:pt x="240" y="1544"/>
                </a:cubicBezTo>
                <a:cubicBezTo>
                  <a:pt x="243" y="1549"/>
                  <a:pt x="243" y="1556"/>
                  <a:pt x="250" y="1554"/>
                </a:cubicBezTo>
                <a:cubicBezTo>
                  <a:pt x="252" y="1554"/>
                  <a:pt x="254" y="1553"/>
                  <a:pt x="256" y="1552"/>
                </a:cubicBezTo>
                <a:cubicBezTo>
                  <a:pt x="257" y="1552"/>
                  <a:pt x="259" y="1553"/>
                  <a:pt x="261" y="1552"/>
                </a:cubicBezTo>
                <a:cubicBezTo>
                  <a:pt x="261" y="1550"/>
                  <a:pt x="263" y="1548"/>
                  <a:pt x="264" y="1546"/>
                </a:cubicBezTo>
                <a:cubicBezTo>
                  <a:pt x="265" y="1545"/>
                  <a:pt x="267" y="1543"/>
                  <a:pt x="268" y="1540"/>
                </a:cubicBezTo>
                <a:cubicBezTo>
                  <a:pt x="270" y="1536"/>
                  <a:pt x="272" y="1533"/>
                  <a:pt x="274" y="1529"/>
                </a:cubicBezTo>
                <a:cubicBezTo>
                  <a:pt x="276" y="1524"/>
                  <a:pt x="277" y="1519"/>
                  <a:pt x="278" y="1515"/>
                </a:cubicBezTo>
                <a:cubicBezTo>
                  <a:pt x="279" y="1512"/>
                  <a:pt x="282" y="1502"/>
                  <a:pt x="286" y="1502"/>
                </a:cubicBezTo>
                <a:cubicBezTo>
                  <a:pt x="289" y="1503"/>
                  <a:pt x="289" y="1512"/>
                  <a:pt x="290" y="1515"/>
                </a:cubicBezTo>
                <a:cubicBezTo>
                  <a:pt x="291" y="1520"/>
                  <a:pt x="291" y="1524"/>
                  <a:pt x="290" y="1530"/>
                </a:cubicBezTo>
                <a:cubicBezTo>
                  <a:pt x="290" y="1533"/>
                  <a:pt x="288" y="1543"/>
                  <a:pt x="290" y="1545"/>
                </a:cubicBezTo>
                <a:cubicBezTo>
                  <a:pt x="292" y="1543"/>
                  <a:pt x="294" y="1541"/>
                  <a:pt x="295" y="1539"/>
                </a:cubicBezTo>
                <a:cubicBezTo>
                  <a:pt x="296" y="1536"/>
                  <a:pt x="296" y="1533"/>
                  <a:pt x="297" y="1530"/>
                </a:cubicBezTo>
                <a:cubicBezTo>
                  <a:pt x="298" y="1524"/>
                  <a:pt x="300" y="1520"/>
                  <a:pt x="301" y="1514"/>
                </a:cubicBezTo>
                <a:cubicBezTo>
                  <a:pt x="303" y="1507"/>
                  <a:pt x="306" y="1500"/>
                  <a:pt x="309" y="1493"/>
                </a:cubicBezTo>
                <a:cubicBezTo>
                  <a:pt x="313" y="1485"/>
                  <a:pt x="317" y="1476"/>
                  <a:pt x="320" y="1467"/>
                </a:cubicBezTo>
                <a:cubicBezTo>
                  <a:pt x="321" y="1462"/>
                  <a:pt x="322" y="1456"/>
                  <a:pt x="323" y="1451"/>
                </a:cubicBezTo>
                <a:cubicBezTo>
                  <a:pt x="323" y="1448"/>
                  <a:pt x="323" y="1444"/>
                  <a:pt x="323" y="1440"/>
                </a:cubicBezTo>
                <a:cubicBezTo>
                  <a:pt x="323" y="1438"/>
                  <a:pt x="324" y="1430"/>
                  <a:pt x="320" y="1433"/>
                </a:cubicBezTo>
                <a:cubicBezTo>
                  <a:pt x="318" y="1434"/>
                  <a:pt x="317" y="1439"/>
                  <a:pt x="316" y="1441"/>
                </a:cubicBezTo>
                <a:cubicBezTo>
                  <a:pt x="315" y="1444"/>
                  <a:pt x="314" y="1446"/>
                  <a:pt x="312" y="1449"/>
                </a:cubicBezTo>
                <a:cubicBezTo>
                  <a:pt x="310" y="1454"/>
                  <a:pt x="308" y="1458"/>
                  <a:pt x="306" y="1462"/>
                </a:cubicBezTo>
                <a:cubicBezTo>
                  <a:pt x="304" y="1465"/>
                  <a:pt x="303" y="1469"/>
                  <a:pt x="303" y="1473"/>
                </a:cubicBezTo>
                <a:cubicBezTo>
                  <a:pt x="302" y="1475"/>
                  <a:pt x="302" y="1480"/>
                  <a:pt x="300" y="1482"/>
                </a:cubicBezTo>
                <a:cubicBezTo>
                  <a:pt x="299" y="1483"/>
                  <a:pt x="294" y="1486"/>
                  <a:pt x="293" y="1485"/>
                </a:cubicBezTo>
                <a:cubicBezTo>
                  <a:pt x="289" y="1484"/>
                  <a:pt x="290" y="1469"/>
                  <a:pt x="291" y="1465"/>
                </a:cubicBezTo>
                <a:cubicBezTo>
                  <a:pt x="292" y="1460"/>
                  <a:pt x="293" y="1456"/>
                  <a:pt x="293" y="1451"/>
                </a:cubicBezTo>
                <a:cubicBezTo>
                  <a:pt x="292" y="1450"/>
                  <a:pt x="292" y="1449"/>
                  <a:pt x="292" y="1447"/>
                </a:cubicBezTo>
                <a:cubicBezTo>
                  <a:pt x="292" y="1444"/>
                  <a:pt x="293" y="1440"/>
                  <a:pt x="295" y="1437"/>
                </a:cubicBezTo>
                <a:cubicBezTo>
                  <a:pt x="297" y="1435"/>
                  <a:pt x="299" y="1436"/>
                  <a:pt x="300" y="1433"/>
                </a:cubicBezTo>
                <a:cubicBezTo>
                  <a:pt x="301" y="1430"/>
                  <a:pt x="301" y="1426"/>
                  <a:pt x="302" y="1423"/>
                </a:cubicBezTo>
                <a:cubicBezTo>
                  <a:pt x="302" y="1414"/>
                  <a:pt x="301" y="1406"/>
                  <a:pt x="302" y="1397"/>
                </a:cubicBezTo>
                <a:cubicBezTo>
                  <a:pt x="303" y="1394"/>
                  <a:pt x="303" y="1391"/>
                  <a:pt x="304" y="1388"/>
                </a:cubicBezTo>
                <a:cubicBezTo>
                  <a:pt x="304" y="1387"/>
                  <a:pt x="305" y="1386"/>
                  <a:pt x="306" y="1384"/>
                </a:cubicBezTo>
                <a:cubicBezTo>
                  <a:pt x="306" y="1382"/>
                  <a:pt x="306" y="1379"/>
                  <a:pt x="307" y="1376"/>
                </a:cubicBezTo>
                <a:cubicBezTo>
                  <a:pt x="308" y="1369"/>
                  <a:pt x="310" y="1363"/>
                  <a:pt x="309" y="1356"/>
                </a:cubicBezTo>
                <a:cubicBezTo>
                  <a:pt x="309" y="1353"/>
                  <a:pt x="308" y="1349"/>
                  <a:pt x="309" y="1345"/>
                </a:cubicBezTo>
                <a:cubicBezTo>
                  <a:pt x="310" y="1341"/>
                  <a:pt x="317" y="1337"/>
                  <a:pt x="312" y="1332"/>
                </a:cubicBezTo>
                <a:cubicBezTo>
                  <a:pt x="310" y="1329"/>
                  <a:pt x="308" y="1330"/>
                  <a:pt x="309" y="1326"/>
                </a:cubicBezTo>
                <a:cubicBezTo>
                  <a:pt x="309" y="1325"/>
                  <a:pt x="310" y="1322"/>
                  <a:pt x="311" y="1321"/>
                </a:cubicBezTo>
                <a:cubicBezTo>
                  <a:pt x="313" y="1318"/>
                  <a:pt x="318" y="1317"/>
                  <a:pt x="316" y="1313"/>
                </a:cubicBezTo>
                <a:cubicBezTo>
                  <a:pt x="315" y="1311"/>
                  <a:pt x="313" y="1310"/>
                  <a:pt x="313" y="1309"/>
                </a:cubicBezTo>
                <a:cubicBezTo>
                  <a:pt x="312" y="1307"/>
                  <a:pt x="314" y="1306"/>
                  <a:pt x="314" y="1304"/>
                </a:cubicBezTo>
                <a:cubicBezTo>
                  <a:pt x="316" y="1300"/>
                  <a:pt x="315" y="1298"/>
                  <a:pt x="319" y="1298"/>
                </a:cubicBezTo>
                <a:cubicBezTo>
                  <a:pt x="322" y="1297"/>
                  <a:pt x="323" y="1297"/>
                  <a:pt x="325" y="1296"/>
                </a:cubicBezTo>
                <a:cubicBezTo>
                  <a:pt x="328" y="1294"/>
                  <a:pt x="330" y="1290"/>
                  <a:pt x="333" y="1288"/>
                </a:cubicBezTo>
                <a:cubicBezTo>
                  <a:pt x="336" y="1285"/>
                  <a:pt x="342" y="1286"/>
                  <a:pt x="346" y="1283"/>
                </a:cubicBezTo>
                <a:cubicBezTo>
                  <a:pt x="351" y="1280"/>
                  <a:pt x="352" y="1271"/>
                  <a:pt x="357" y="1268"/>
                </a:cubicBezTo>
                <a:cubicBezTo>
                  <a:pt x="357" y="1271"/>
                  <a:pt x="357" y="1277"/>
                  <a:pt x="361" y="1278"/>
                </a:cubicBezTo>
                <a:cubicBezTo>
                  <a:pt x="363" y="1278"/>
                  <a:pt x="367" y="1275"/>
                  <a:pt x="368" y="1274"/>
                </a:cubicBezTo>
                <a:cubicBezTo>
                  <a:pt x="369" y="1271"/>
                  <a:pt x="367" y="1267"/>
                  <a:pt x="368" y="1264"/>
                </a:cubicBezTo>
                <a:cubicBezTo>
                  <a:pt x="376" y="1264"/>
                  <a:pt x="387" y="1267"/>
                  <a:pt x="393" y="1262"/>
                </a:cubicBezTo>
                <a:cubicBezTo>
                  <a:pt x="394" y="1262"/>
                  <a:pt x="394" y="1260"/>
                  <a:pt x="395" y="1260"/>
                </a:cubicBezTo>
                <a:cubicBezTo>
                  <a:pt x="397" y="1259"/>
                  <a:pt x="399" y="1258"/>
                  <a:pt x="401" y="1257"/>
                </a:cubicBezTo>
                <a:cubicBezTo>
                  <a:pt x="403" y="1256"/>
                  <a:pt x="409" y="1254"/>
                  <a:pt x="407" y="1250"/>
                </a:cubicBezTo>
                <a:cubicBezTo>
                  <a:pt x="403" y="1249"/>
                  <a:pt x="399" y="1250"/>
                  <a:pt x="395" y="1248"/>
                </a:cubicBezTo>
                <a:cubicBezTo>
                  <a:pt x="395" y="1240"/>
                  <a:pt x="386" y="1235"/>
                  <a:pt x="388" y="1226"/>
                </a:cubicBezTo>
                <a:cubicBezTo>
                  <a:pt x="392" y="1225"/>
                  <a:pt x="407" y="1233"/>
                  <a:pt x="405" y="1223"/>
                </a:cubicBezTo>
                <a:cubicBezTo>
                  <a:pt x="398" y="1220"/>
                  <a:pt x="389" y="1218"/>
                  <a:pt x="392" y="1208"/>
                </a:cubicBezTo>
                <a:cubicBezTo>
                  <a:pt x="393" y="1204"/>
                  <a:pt x="401" y="1205"/>
                  <a:pt x="405" y="1206"/>
                </a:cubicBezTo>
                <a:cubicBezTo>
                  <a:pt x="412" y="1207"/>
                  <a:pt x="408" y="1204"/>
                  <a:pt x="410" y="1199"/>
                </a:cubicBezTo>
                <a:cubicBezTo>
                  <a:pt x="411" y="1196"/>
                  <a:pt x="411" y="1196"/>
                  <a:pt x="414" y="1195"/>
                </a:cubicBezTo>
                <a:cubicBezTo>
                  <a:pt x="416" y="1194"/>
                  <a:pt x="420" y="1194"/>
                  <a:pt x="423" y="1192"/>
                </a:cubicBezTo>
                <a:cubicBezTo>
                  <a:pt x="425" y="1190"/>
                  <a:pt x="426" y="1190"/>
                  <a:pt x="424" y="1187"/>
                </a:cubicBezTo>
                <a:cubicBezTo>
                  <a:pt x="424" y="1186"/>
                  <a:pt x="422" y="1185"/>
                  <a:pt x="421" y="1185"/>
                </a:cubicBezTo>
                <a:cubicBezTo>
                  <a:pt x="421" y="1183"/>
                  <a:pt x="422" y="1178"/>
                  <a:pt x="423" y="1177"/>
                </a:cubicBezTo>
                <a:cubicBezTo>
                  <a:pt x="425" y="1176"/>
                  <a:pt x="428" y="1178"/>
                  <a:pt x="430" y="1176"/>
                </a:cubicBezTo>
                <a:cubicBezTo>
                  <a:pt x="434" y="1174"/>
                  <a:pt x="433" y="1169"/>
                  <a:pt x="432" y="1166"/>
                </a:cubicBezTo>
                <a:cubicBezTo>
                  <a:pt x="431" y="1163"/>
                  <a:pt x="430" y="1161"/>
                  <a:pt x="428" y="1159"/>
                </a:cubicBezTo>
                <a:cubicBezTo>
                  <a:pt x="427" y="1159"/>
                  <a:pt x="426" y="1158"/>
                  <a:pt x="426" y="1157"/>
                </a:cubicBezTo>
                <a:cubicBezTo>
                  <a:pt x="422" y="1155"/>
                  <a:pt x="419" y="1155"/>
                  <a:pt x="417" y="1151"/>
                </a:cubicBezTo>
                <a:cubicBezTo>
                  <a:pt x="416" y="1148"/>
                  <a:pt x="417" y="1145"/>
                  <a:pt x="416" y="1143"/>
                </a:cubicBezTo>
                <a:cubicBezTo>
                  <a:pt x="416" y="1142"/>
                  <a:pt x="414" y="1141"/>
                  <a:pt x="413" y="1140"/>
                </a:cubicBezTo>
                <a:cubicBezTo>
                  <a:pt x="412" y="1139"/>
                  <a:pt x="412" y="1137"/>
                  <a:pt x="411" y="1135"/>
                </a:cubicBezTo>
                <a:cubicBezTo>
                  <a:pt x="410" y="1134"/>
                  <a:pt x="408" y="1134"/>
                  <a:pt x="408" y="1133"/>
                </a:cubicBezTo>
                <a:cubicBezTo>
                  <a:pt x="407" y="1131"/>
                  <a:pt x="408" y="1127"/>
                  <a:pt x="407" y="1125"/>
                </a:cubicBezTo>
                <a:cubicBezTo>
                  <a:pt x="407" y="1122"/>
                  <a:pt x="406" y="1122"/>
                  <a:pt x="404" y="1120"/>
                </a:cubicBezTo>
                <a:cubicBezTo>
                  <a:pt x="403" y="1119"/>
                  <a:pt x="400" y="1118"/>
                  <a:pt x="399" y="1117"/>
                </a:cubicBezTo>
                <a:cubicBezTo>
                  <a:pt x="399" y="1116"/>
                  <a:pt x="399" y="1114"/>
                  <a:pt x="399" y="1113"/>
                </a:cubicBezTo>
                <a:cubicBezTo>
                  <a:pt x="398" y="1108"/>
                  <a:pt x="394" y="1099"/>
                  <a:pt x="389" y="1098"/>
                </a:cubicBezTo>
                <a:cubicBezTo>
                  <a:pt x="389" y="1102"/>
                  <a:pt x="390" y="1109"/>
                  <a:pt x="385" y="1110"/>
                </a:cubicBezTo>
                <a:cubicBezTo>
                  <a:pt x="381" y="1111"/>
                  <a:pt x="377" y="1106"/>
                  <a:pt x="374" y="1103"/>
                </a:cubicBezTo>
                <a:cubicBezTo>
                  <a:pt x="371" y="1099"/>
                  <a:pt x="368" y="1096"/>
                  <a:pt x="366" y="1091"/>
                </a:cubicBezTo>
                <a:cubicBezTo>
                  <a:pt x="365" y="1089"/>
                  <a:pt x="364" y="1087"/>
                  <a:pt x="361" y="1088"/>
                </a:cubicBezTo>
                <a:cubicBezTo>
                  <a:pt x="361" y="1089"/>
                  <a:pt x="361" y="1093"/>
                  <a:pt x="360" y="1094"/>
                </a:cubicBezTo>
                <a:cubicBezTo>
                  <a:pt x="357" y="1095"/>
                  <a:pt x="354" y="1089"/>
                  <a:pt x="353" y="1088"/>
                </a:cubicBezTo>
                <a:cubicBezTo>
                  <a:pt x="351" y="1084"/>
                  <a:pt x="353" y="1083"/>
                  <a:pt x="348" y="1083"/>
                </a:cubicBezTo>
                <a:cubicBezTo>
                  <a:pt x="344" y="1083"/>
                  <a:pt x="338" y="1081"/>
                  <a:pt x="336" y="1076"/>
                </a:cubicBezTo>
                <a:cubicBezTo>
                  <a:pt x="334" y="1070"/>
                  <a:pt x="341" y="1072"/>
                  <a:pt x="341" y="1068"/>
                </a:cubicBezTo>
                <a:cubicBezTo>
                  <a:pt x="341" y="1064"/>
                  <a:pt x="336" y="1063"/>
                  <a:pt x="335" y="1060"/>
                </a:cubicBezTo>
                <a:cubicBezTo>
                  <a:pt x="334" y="1057"/>
                  <a:pt x="334" y="1054"/>
                  <a:pt x="334" y="1051"/>
                </a:cubicBezTo>
                <a:cubicBezTo>
                  <a:pt x="334" y="1047"/>
                  <a:pt x="333" y="1044"/>
                  <a:pt x="332" y="1041"/>
                </a:cubicBezTo>
                <a:cubicBezTo>
                  <a:pt x="331" y="1040"/>
                  <a:pt x="331" y="1040"/>
                  <a:pt x="330" y="1039"/>
                </a:cubicBezTo>
                <a:cubicBezTo>
                  <a:pt x="330" y="1038"/>
                  <a:pt x="330" y="1037"/>
                  <a:pt x="330" y="1036"/>
                </a:cubicBezTo>
                <a:cubicBezTo>
                  <a:pt x="330" y="1034"/>
                  <a:pt x="330" y="1032"/>
                  <a:pt x="330" y="1029"/>
                </a:cubicBezTo>
                <a:cubicBezTo>
                  <a:pt x="330" y="1024"/>
                  <a:pt x="330" y="1018"/>
                  <a:pt x="330" y="1013"/>
                </a:cubicBezTo>
                <a:cubicBezTo>
                  <a:pt x="330" y="1009"/>
                  <a:pt x="330" y="1006"/>
                  <a:pt x="329" y="1003"/>
                </a:cubicBezTo>
                <a:cubicBezTo>
                  <a:pt x="329" y="1000"/>
                  <a:pt x="330" y="996"/>
                  <a:pt x="330" y="993"/>
                </a:cubicBezTo>
                <a:cubicBezTo>
                  <a:pt x="331" y="988"/>
                  <a:pt x="330" y="983"/>
                  <a:pt x="330" y="979"/>
                </a:cubicBezTo>
                <a:cubicBezTo>
                  <a:pt x="330" y="977"/>
                  <a:pt x="330" y="974"/>
                  <a:pt x="330" y="973"/>
                </a:cubicBezTo>
                <a:cubicBezTo>
                  <a:pt x="331" y="969"/>
                  <a:pt x="336" y="969"/>
                  <a:pt x="338" y="966"/>
                </a:cubicBezTo>
                <a:cubicBezTo>
                  <a:pt x="343" y="960"/>
                  <a:pt x="342" y="946"/>
                  <a:pt x="342" y="938"/>
                </a:cubicBezTo>
                <a:cubicBezTo>
                  <a:pt x="342" y="930"/>
                  <a:pt x="340" y="920"/>
                  <a:pt x="342" y="912"/>
                </a:cubicBezTo>
                <a:cubicBezTo>
                  <a:pt x="343" y="909"/>
                  <a:pt x="344" y="907"/>
                  <a:pt x="344" y="903"/>
                </a:cubicBezTo>
                <a:cubicBezTo>
                  <a:pt x="344" y="901"/>
                  <a:pt x="343" y="899"/>
                  <a:pt x="342" y="897"/>
                </a:cubicBezTo>
                <a:cubicBezTo>
                  <a:pt x="342" y="895"/>
                  <a:pt x="342" y="890"/>
                  <a:pt x="343" y="889"/>
                </a:cubicBezTo>
                <a:cubicBezTo>
                  <a:pt x="345" y="887"/>
                  <a:pt x="350" y="888"/>
                  <a:pt x="352" y="888"/>
                </a:cubicBezTo>
                <a:cubicBezTo>
                  <a:pt x="356" y="887"/>
                  <a:pt x="356" y="886"/>
                  <a:pt x="358" y="882"/>
                </a:cubicBezTo>
                <a:cubicBezTo>
                  <a:pt x="360" y="877"/>
                  <a:pt x="362" y="872"/>
                  <a:pt x="365" y="867"/>
                </a:cubicBezTo>
                <a:cubicBezTo>
                  <a:pt x="365" y="865"/>
                  <a:pt x="366" y="861"/>
                  <a:pt x="368" y="860"/>
                </a:cubicBezTo>
                <a:cubicBezTo>
                  <a:pt x="368" y="859"/>
                  <a:pt x="369" y="859"/>
                  <a:pt x="370" y="858"/>
                </a:cubicBezTo>
                <a:cubicBezTo>
                  <a:pt x="372" y="857"/>
                  <a:pt x="374" y="853"/>
                  <a:pt x="374" y="851"/>
                </a:cubicBezTo>
                <a:cubicBezTo>
                  <a:pt x="375" y="848"/>
                  <a:pt x="375" y="845"/>
                  <a:pt x="377" y="841"/>
                </a:cubicBezTo>
                <a:cubicBezTo>
                  <a:pt x="378" y="839"/>
                  <a:pt x="382" y="834"/>
                  <a:pt x="385" y="832"/>
                </a:cubicBezTo>
                <a:cubicBezTo>
                  <a:pt x="387" y="832"/>
                  <a:pt x="388" y="833"/>
                  <a:pt x="389" y="832"/>
                </a:cubicBezTo>
                <a:cubicBezTo>
                  <a:pt x="389" y="831"/>
                  <a:pt x="391" y="828"/>
                  <a:pt x="391" y="827"/>
                </a:cubicBezTo>
                <a:cubicBezTo>
                  <a:pt x="392" y="825"/>
                  <a:pt x="393" y="822"/>
                  <a:pt x="393" y="819"/>
                </a:cubicBezTo>
                <a:cubicBezTo>
                  <a:pt x="393" y="817"/>
                  <a:pt x="391" y="815"/>
                  <a:pt x="392" y="812"/>
                </a:cubicBezTo>
                <a:cubicBezTo>
                  <a:pt x="392" y="811"/>
                  <a:pt x="393" y="812"/>
                  <a:pt x="393" y="811"/>
                </a:cubicBezTo>
                <a:cubicBezTo>
                  <a:pt x="393" y="809"/>
                  <a:pt x="393" y="809"/>
                  <a:pt x="393" y="808"/>
                </a:cubicBezTo>
                <a:cubicBezTo>
                  <a:pt x="392" y="806"/>
                  <a:pt x="392" y="804"/>
                  <a:pt x="391" y="803"/>
                </a:cubicBezTo>
                <a:cubicBezTo>
                  <a:pt x="391" y="802"/>
                  <a:pt x="390" y="802"/>
                  <a:pt x="390" y="802"/>
                </a:cubicBezTo>
                <a:cubicBezTo>
                  <a:pt x="395" y="801"/>
                  <a:pt x="400" y="800"/>
                  <a:pt x="404" y="798"/>
                </a:cubicBezTo>
                <a:cubicBezTo>
                  <a:pt x="407" y="796"/>
                  <a:pt x="407" y="795"/>
                  <a:pt x="409" y="793"/>
                </a:cubicBezTo>
                <a:cubicBezTo>
                  <a:pt x="415" y="783"/>
                  <a:pt x="422" y="775"/>
                  <a:pt x="431" y="768"/>
                </a:cubicBezTo>
                <a:cubicBezTo>
                  <a:pt x="434" y="766"/>
                  <a:pt x="437" y="764"/>
                  <a:pt x="440" y="761"/>
                </a:cubicBezTo>
                <a:cubicBezTo>
                  <a:pt x="443" y="759"/>
                  <a:pt x="445" y="756"/>
                  <a:pt x="448" y="753"/>
                </a:cubicBezTo>
                <a:cubicBezTo>
                  <a:pt x="451" y="750"/>
                  <a:pt x="452" y="750"/>
                  <a:pt x="456" y="752"/>
                </a:cubicBezTo>
                <a:cubicBezTo>
                  <a:pt x="458" y="752"/>
                  <a:pt x="459" y="753"/>
                  <a:pt x="461" y="753"/>
                </a:cubicBezTo>
                <a:cubicBezTo>
                  <a:pt x="464" y="752"/>
                  <a:pt x="464" y="746"/>
                  <a:pt x="466" y="744"/>
                </a:cubicBezTo>
                <a:cubicBezTo>
                  <a:pt x="471" y="740"/>
                  <a:pt x="476" y="739"/>
                  <a:pt x="481" y="736"/>
                </a:cubicBezTo>
                <a:cubicBezTo>
                  <a:pt x="484" y="735"/>
                  <a:pt x="487" y="731"/>
                  <a:pt x="490" y="730"/>
                </a:cubicBezTo>
                <a:cubicBezTo>
                  <a:pt x="493" y="729"/>
                  <a:pt x="497" y="731"/>
                  <a:pt x="500" y="732"/>
                </a:cubicBezTo>
                <a:cubicBezTo>
                  <a:pt x="503" y="732"/>
                  <a:pt x="507" y="732"/>
                  <a:pt x="510" y="732"/>
                </a:cubicBezTo>
                <a:cubicBezTo>
                  <a:pt x="513" y="732"/>
                  <a:pt x="514" y="733"/>
                  <a:pt x="515" y="729"/>
                </a:cubicBezTo>
                <a:cubicBezTo>
                  <a:pt x="517" y="725"/>
                  <a:pt x="518" y="719"/>
                  <a:pt x="518" y="715"/>
                </a:cubicBezTo>
                <a:cubicBezTo>
                  <a:pt x="519" y="706"/>
                  <a:pt x="520" y="697"/>
                  <a:pt x="523" y="689"/>
                </a:cubicBezTo>
                <a:cubicBezTo>
                  <a:pt x="525" y="685"/>
                  <a:pt x="527" y="681"/>
                  <a:pt x="529" y="678"/>
                </a:cubicBezTo>
                <a:cubicBezTo>
                  <a:pt x="530" y="675"/>
                  <a:pt x="530" y="672"/>
                  <a:pt x="532" y="670"/>
                </a:cubicBezTo>
                <a:cubicBezTo>
                  <a:pt x="533" y="668"/>
                  <a:pt x="535" y="667"/>
                  <a:pt x="536" y="665"/>
                </a:cubicBezTo>
                <a:cubicBezTo>
                  <a:pt x="538" y="663"/>
                  <a:pt x="538" y="661"/>
                  <a:pt x="540" y="659"/>
                </a:cubicBezTo>
                <a:cubicBezTo>
                  <a:pt x="544" y="655"/>
                  <a:pt x="548" y="651"/>
                  <a:pt x="552" y="647"/>
                </a:cubicBezTo>
                <a:cubicBezTo>
                  <a:pt x="557" y="641"/>
                  <a:pt x="556" y="634"/>
                  <a:pt x="554" y="627"/>
                </a:cubicBezTo>
                <a:cubicBezTo>
                  <a:pt x="553" y="624"/>
                  <a:pt x="551" y="618"/>
                  <a:pt x="547" y="619"/>
                </a:cubicBezTo>
                <a:cubicBezTo>
                  <a:pt x="546" y="612"/>
                  <a:pt x="540" y="605"/>
                  <a:pt x="537" y="599"/>
                </a:cubicBezTo>
                <a:cubicBezTo>
                  <a:pt x="536" y="595"/>
                  <a:pt x="535" y="592"/>
                  <a:pt x="535" y="588"/>
                </a:cubicBezTo>
                <a:cubicBezTo>
                  <a:pt x="536" y="581"/>
                  <a:pt x="541" y="575"/>
                  <a:pt x="544" y="569"/>
                </a:cubicBezTo>
                <a:cubicBezTo>
                  <a:pt x="546" y="566"/>
                  <a:pt x="551" y="563"/>
                  <a:pt x="551" y="559"/>
                </a:cubicBezTo>
                <a:cubicBezTo>
                  <a:pt x="552" y="558"/>
                  <a:pt x="551" y="556"/>
                  <a:pt x="552" y="555"/>
                </a:cubicBezTo>
                <a:cubicBezTo>
                  <a:pt x="552" y="551"/>
                  <a:pt x="553" y="547"/>
                  <a:pt x="554" y="543"/>
                </a:cubicBezTo>
                <a:cubicBezTo>
                  <a:pt x="556" y="540"/>
                  <a:pt x="558" y="537"/>
                  <a:pt x="558" y="533"/>
                </a:cubicBezTo>
                <a:cubicBezTo>
                  <a:pt x="558" y="531"/>
                  <a:pt x="558" y="529"/>
                  <a:pt x="559" y="527"/>
                </a:cubicBezTo>
                <a:cubicBezTo>
                  <a:pt x="559" y="526"/>
                  <a:pt x="562" y="524"/>
                  <a:pt x="563" y="523"/>
                </a:cubicBezTo>
                <a:cubicBezTo>
                  <a:pt x="565" y="521"/>
                  <a:pt x="566" y="518"/>
                  <a:pt x="570" y="518"/>
                </a:cubicBezTo>
                <a:cubicBezTo>
                  <a:pt x="571" y="518"/>
                  <a:pt x="572" y="518"/>
                  <a:pt x="573" y="518"/>
                </a:cubicBezTo>
                <a:cubicBezTo>
                  <a:pt x="576" y="517"/>
                  <a:pt x="582" y="517"/>
                  <a:pt x="584" y="516"/>
                </a:cubicBezTo>
                <a:cubicBezTo>
                  <a:pt x="586" y="514"/>
                  <a:pt x="584" y="509"/>
                  <a:pt x="587" y="507"/>
                </a:cubicBezTo>
                <a:cubicBezTo>
                  <a:pt x="588" y="506"/>
                  <a:pt x="589" y="507"/>
                  <a:pt x="590" y="507"/>
                </a:cubicBezTo>
                <a:cubicBezTo>
                  <a:pt x="592" y="507"/>
                  <a:pt x="592" y="506"/>
                  <a:pt x="593" y="505"/>
                </a:cubicBezTo>
                <a:cubicBezTo>
                  <a:pt x="596" y="503"/>
                  <a:pt x="598" y="502"/>
                  <a:pt x="599" y="499"/>
                </a:cubicBezTo>
                <a:cubicBezTo>
                  <a:pt x="599" y="498"/>
                  <a:pt x="599" y="495"/>
                  <a:pt x="600" y="494"/>
                </a:cubicBezTo>
                <a:cubicBezTo>
                  <a:pt x="601" y="489"/>
                  <a:pt x="603" y="485"/>
                  <a:pt x="603" y="480"/>
                </a:cubicBezTo>
                <a:cubicBezTo>
                  <a:pt x="604" y="474"/>
                  <a:pt x="602" y="468"/>
                  <a:pt x="603" y="462"/>
                </a:cubicBezTo>
                <a:cubicBezTo>
                  <a:pt x="606" y="461"/>
                  <a:pt x="607" y="465"/>
                  <a:pt x="610" y="465"/>
                </a:cubicBezTo>
                <a:cubicBezTo>
                  <a:pt x="615" y="465"/>
                  <a:pt x="612" y="460"/>
                  <a:pt x="615" y="460"/>
                </a:cubicBezTo>
                <a:cubicBezTo>
                  <a:pt x="621" y="469"/>
                  <a:pt x="632" y="472"/>
                  <a:pt x="642" y="467"/>
                </a:cubicBezTo>
                <a:cubicBezTo>
                  <a:pt x="643" y="467"/>
                  <a:pt x="643" y="467"/>
                  <a:pt x="644" y="467"/>
                </a:cubicBezTo>
                <a:cubicBezTo>
                  <a:pt x="645" y="466"/>
                  <a:pt x="645" y="465"/>
                  <a:pt x="646" y="464"/>
                </a:cubicBezTo>
                <a:cubicBezTo>
                  <a:pt x="648" y="462"/>
                  <a:pt x="651" y="463"/>
                  <a:pt x="653" y="463"/>
                </a:cubicBezTo>
                <a:cubicBezTo>
                  <a:pt x="657" y="463"/>
                  <a:pt x="661" y="464"/>
                  <a:pt x="665" y="465"/>
                </a:cubicBezTo>
                <a:cubicBezTo>
                  <a:pt x="668" y="466"/>
                  <a:pt x="670" y="467"/>
                  <a:pt x="672" y="468"/>
                </a:cubicBezTo>
                <a:cubicBezTo>
                  <a:pt x="676" y="468"/>
                  <a:pt x="675" y="467"/>
                  <a:pt x="677" y="465"/>
                </a:cubicBezTo>
                <a:cubicBezTo>
                  <a:pt x="676" y="465"/>
                  <a:pt x="680" y="463"/>
                  <a:pt x="680" y="463"/>
                </a:cubicBezTo>
                <a:cubicBezTo>
                  <a:pt x="682" y="462"/>
                  <a:pt x="685" y="460"/>
                  <a:pt x="687" y="460"/>
                </a:cubicBezTo>
                <a:cubicBezTo>
                  <a:pt x="690" y="459"/>
                  <a:pt x="692" y="460"/>
                  <a:pt x="694" y="459"/>
                </a:cubicBezTo>
                <a:cubicBezTo>
                  <a:pt x="694" y="458"/>
                  <a:pt x="695" y="456"/>
                  <a:pt x="695" y="455"/>
                </a:cubicBezTo>
                <a:cubicBezTo>
                  <a:pt x="696" y="450"/>
                  <a:pt x="695" y="444"/>
                  <a:pt x="694" y="439"/>
                </a:cubicBezTo>
                <a:cubicBezTo>
                  <a:pt x="691" y="429"/>
                  <a:pt x="690" y="419"/>
                  <a:pt x="684" y="410"/>
                </a:cubicBezTo>
                <a:cubicBezTo>
                  <a:pt x="682" y="406"/>
                  <a:pt x="679" y="405"/>
                  <a:pt x="677" y="401"/>
                </a:cubicBezTo>
                <a:cubicBezTo>
                  <a:pt x="676" y="398"/>
                  <a:pt x="677" y="394"/>
                  <a:pt x="677" y="391"/>
                </a:cubicBezTo>
                <a:cubicBezTo>
                  <a:pt x="677" y="387"/>
                  <a:pt x="676" y="384"/>
                  <a:pt x="677" y="380"/>
                </a:cubicBezTo>
                <a:cubicBezTo>
                  <a:pt x="677" y="376"/>
                  <a:pt x="679" y="374"/>
                  <a:pt x="681" y="371"/>
                </a:cubicBezTo>
                <a:cubicBezTo>
                  <a:pt x="684" y="365"/>
                  <a:pt x="683" y="359"/>
                  <a:pt x="684" y="353"/>
                </a:cubicBezTo>
                <a:cubicBezTo>
                  <a:pt x="686" y="345"/>
                  <a:pt x="689" y="337"/>
                  <a:pt x="687" y="328"/>
                </a:cubicBezTo>
                <a:cubicBezTo>
                  <a:pt x="686" y="320"/>
                  <a:pt x="682" y="312"/>
                  <a:pt x="677" y="305"/>
                </a:cubicBezTo>
                <a:cubicBezTo>
                  <a:pt x="672" y="296"/>
                  <a:pt x="669" y="286"/>
                  <a:pt x="669" y="276"/>
                </a:cubicBezTo>
                <a:cubicBezTo>
                  <a:pt x="669" y="273"/>
                  <a:pt x="668" y="267"/>
                  <a:pt x="670" y="265"/>
                </a:cubicBezTo>
                <a:cubicBezTo>
                  <a:pt x="671" y="263"/>
                  <a:pt x="673" y="264"/>
                  <a:pt x="673" y="262"/>
                </a:cubicBezTo>
                <a:cubicBezTo>
                  <a:pt x="674" y="259"/>
                  <a:pt x="673" y="255"/>
                  <a:pt x="672" y="253"/>
                </a:cubicBezTo>
                <a:cubicBezTo>
                  <a:pt x="672" y="249"/>
                  <a:pt x="671" y="246"/>
                  <a:pt x="670" y="243"/>
                </a:cubicBezTo>
                <a:cubicBezTo>
                  <a:pt x="670" y="241"/>
                  <a:pt x="670" y="240"/>
                  <a:pt x="669" y="239"/>
                </a:cubicBezTo>
                <a:cubicBezTo>
                  <a:pt x="667" y="238"/>
                  <a:pt x="663" y="239"/>
                  <a:pt x="661" y="237"/>
                </a:cubicBezTo>
                <a:cubicBezTo>
                  <a:pt x="659" y="236"/>
                  <a:pt x="658" y="233"/>
                  <a:pt x="657" y="230"/>
                </a:cubicBezTo>
                <a:cubicBezTo>
                  <a:pt x="656" y="225"/>
                  <a:pt x="661" y="224"/>
                  <a:pt x="664" y="221"/>
                </a:cubicBezTo>
                <a:cubicBezTo>
                  <a:pt x="666" y="218"/>
                  <a:pt x="666" y="214"/>
                  <a:pt x="666" y="211"/>
                </a:cubicBezTo>
                <a:cubicBezTo>
                  <a:pt x="665" y="204"/>
                  <a:pt x="662" y="199"/>
                  <a:pt x="662" y="192"/>
                </a:cubicBezTo>
                <a:cubicBezTo>
                  <a:pt x="662" y="188"/>
                  <a:pt x="662" y="184"/>
                  <a:pt x="662" y="180"/>
                </a:cubicBezTo>
                <a:cubicBezTo>
                  <a:pt x="662" y="178"/>
                  <a:pt x="663" y="176"/>
                  <a:pt x="663" y="174"/>
                </a:cubicBezTo>
                <a:cubicBezTo>
                  <a:pt x="665" y="169"/>
                  <a:pt x="668" y="167"/>
                  <a:pt x="667" y="162"/>
                </a:cubicBezTo>
                <a:cubicBezTo>
                  <a:pt x="660" y="161"/>
                  <a:pt x="659" y="153"/>
                  <a:pt x="656" y="148"/>
                </a:cubicBezTo>
                <a:cubicBezTo>
                  <a:pt x="654" y="145"/>
                  <a:pt x="653" y="143"/>
                  <a:pt x="649" y="142"/>
                </a:cubicBezTo>
                <a:cubicBezTo>
                  <a:pt x="647" y="141"/>
                  <a:pt x="645" y="140"/>
                  <a:pt x="642" y="140"/>
                </a:cubicBezTo>
                <a:cubicBezTo>
                  <a:pt x="641" y="137"/>
                  <a:pt x="642" y="133"/>
                  <a:pt x="641" y="129"/>
                </a:cubicBezTo>
                <a:cubicBezTo>
                  <a:pt x="641" y="128"/>
                  <a:pt x="642" y="125"/>
                  <a:pt x="641" y="123"/>
                </a:cubicBezTo>
                <a:cubicBezTo>
                  <a:pt x="639" y="122"/>
                  <a:pt x="634" y="121"/>
                  <a:pt x="632" y="120"/>
                </a:cubicBezTo>
                <a:cubicBezTo>
                  <a:pt x="629" y="119"/>
                  <a:pt x="628" y="120"/>
                  <a:pt x="627" y="117"/>
                </a:cubicBezTo>
                <a:cubicBezTo>
                  <a:pt x="626" y="115"/>
                  <a:pt x="625" y="114"/>
                  <a:pt x="624" y="112"/>
                </a:cubicBezTo>
                <a:cubicBezTo>
                  <a:pt x="621" y="106"/>
                  <a:pt x="616" y="100"/>
                  <a:pt x="613" y="95"/>
                </a:cubicBezTo>
                <a:cubicBezTo>
                  <a:pt x="609" y="90"/>
                  <a:pt x="607" y="89"/>
                  <a:pt x="602" y="86"/>
                </a:cubicBezTo>
                <a:cubicBezTo>
                  <a:pt x="598" y="85"/>
                  <a:pt x="595" y="84"/>
                  <a:pt x="591" y="84"/>
                </a:cubicBezTo>
                <a:cubicBezTo>
                  <a:pt x="589" y="84"/>
                  <a:pt x="588" y="84"/>
                  <a:pt x="587" y="83"/>
                </a:cubicBezTo>
                <a:cubicBezTo>
                  <a:pt x="585" y="82"/>
                  <a:pt x="583" y="80"/>
                  <a:pt x="582" y="78"/>
                </a:cubicBezTo>
                <a:cubicBezTo>
                  <a:pt x="579" y="76"/>
                  <a:pt x="577" y="74"/>
                  <a:pt x="574" y="72"/>
                </a:cubicBezTo>
                <a:cubicBezTo>
                  <a:pt x="570" y="69"/>
                  <a:pt x="568" y="69"/>
                  <a:pt x="563" y="68"/>
                </a:cubicBezTo>
                <a:cubicBezTo>
                  <a:pt x="559" y="67"/>
                  <a:pt x="555" y="62"/>
                  <a:pt x="552" y="59"/>
                </a:cubicBezTo>
                <a:cubicBezTo>
                  <a:pt x="549" y="54"/>
                  <a:pt x="547" y="50"/>
                  <a:pt x="542" y="47"/>
                </a:cubicBezTo>
                <a:cubicBezTo>
                  <a:pt x="538" y="44"/>
                  <a:pt x="537" y="39"/>
                  <a:pt x="534" y="35"/>
                </a:cubicBezTo>
                <a:cubicBezTo>
                  <a:pt x="531" y="32"/>
                  <a:pt x="528" y="30"/>
                  <a:pt x="525" y="28"/>
                </a:cubicBezTo>
                <a:cubicBezTo>
                  <a:pt x="523" y="26"/>
                  <a:pt x="522" y="24"/>
                  <a:pt x="519" y="22"/>
                </a:cubicBezTo>
                <a:cubicBezTo>
                  <a:pt x="516" y="19"/>
                  <a:pt x="513" y="17"/>
                  <a:pt x="510" y="14"/>
                </a:cubicBezTo>
                <a:cubicBezTo>
                  <a:pt x="508" y="11"/>
                  <a:pt x="505" y="8"/>
                  <a:pt x="504" y="5"/>
                </a:cubicBezTo>
                <a:cubicBezTo>
                  <a:pt x="503" y="4"/>
                  <a:pt x="503" y="2"/>
                  <a:pt x="502" y="1"/>
                </a:cubicBezTo>
                <a:cubicBezTo>
                  <a:pt x="502" y="1"/>
                  <a:pt x="502" y="0"/>
                  <a:pt x="502" y="0"/>
                </a:cubicBezTo>
                <a:cubicBezTo>
                  <a:pt x="500" y="0"/>
                  <a:pt x="498" y="0"/>
                  <a:pt x="497" y="1"/>
                </a:cubicBezTo>
                <a:cubicBezTo>
                  <a:pt x="494" y="1"/>
                  <a:pt x="481" y="1"/>
                  <a:pt x="480" y="4"/>
                </a:cubicBezTo>
                <a:cubicBezTo>
                  <a:pt x="482" y="6"/>
                  <a:pt x="483" y="10"/>
                  <a:pt x="485" y="12"/>
                </a:cubicBezTo>
                <a:cubicBezTo>
                  <a:pt x="487" y="17"/>
                  <a:pt x="490" y="22"/>
                  <a:pt x="493" y="26"/>
                </a:cubicBezTo>
                <a:cubicBezTo>
                  <a:pt x="498" y="33"/>
                  <a:pt x="500" y="39"/>
                  <a:pt x="500" y="47"/>
                </a:cubicBezTo>
                <a:cubicBezTo>
                  <a:pt x="500" y="54"/>
                  <a:pt x="497" y="56"/>
                  <a:pt x="492" y="60"/>
                </a:cubicBezTo>
                <a:cubicBezTo>
                  <a:pt x="487" y="64"/>
                  <a:pt x="483" y="67"/>
                  <a:pt x="478" y="70"/>
                </a:cubicBezTo>
                <a:cubicBezTo>
                  <a:pt x="475" y="72"/>
                  <a:pt x="470" y="73"/>
                  <a:pt x="468" y="76"/>
                </a:cubicBezTo>
                <a:cubicBezTo>
                  <a:pt x="471" y="78"/>
                  <a:pt x="484" y="81"/>
                  <a:pt x="484" y="85"/>
                </a:cubicBezTo>
                <a:cubicBezTo>
                  <a:pt x="484" y="86"/>
                  <a:pt x="481" y="88"/>
                  <a:pt x="481" y="89"/>
                </a:cubicBezTo>
                <a:cubicBezTo>
                  <a:pt x="480" y="91"/>
                  <a:pt x="480" y="92"/>
                  <a:pt x="478" y="95"/>
                </a:cubicBezTo>
                <a:cubicBezTo>
                  <a:pt x="478" y="96"/>
                  <a:pt x="475" y="100"/>
                  <a:pt x="474" y="101"/>
                </a:cubicBezTo>
                <a:cubicBezTo>
                  <a:pt x="472" y="102"/>
                  <a:pt x="471" y="101"/>
                  <a:pt x="469" y="101"/>
                </a:cubicBezTo>
                <a:cubicBezTo>
                  <a:pt x="462" y="100"/>
                  <a:pt x="456" y="98"/>
                  <a:pt x="449" y="94"/>
                </a:cubicBezTo>
                <a:cubicBezTo>
                  <a:pt x="444" y="91"/>
                  <a:pt x="438" y="92"/>
                  <a:pt x="432" y="91"/>
                </a:cubicBezTo>
                <a:cubicBezTo>
                  <a:pt x="423" y="89"/>
                  <a:pt x="414" y="87"/>
                  <a:pt x="405" y="84"/>
                </a:cubicBezTo>
                <a:cubicBezTo>
                  <a:pt x="403" y="83"/>
                  <a:pt x="399" y="83"/>
                  <a:pt x="397" y="82"/>
                </a:cubicBezTo>
                <a:cubicBezTo>
                  <a:pt x="394" y="81"/>
                  <a:pt x="393" y="80"/>
                  <a:pt x="391" y="80"/>
                </a:cubicBezTo>
                <a:cubicBezTo>
                  <a:pt x="387" y="80"/>
                  <a:pt x="382" y="81"/>
                  <a:pt x="379" y="78"/>
                </a:cubicBezTo>
                <a:cubicBezTo>
                  <a:pt x="380" y="83"/>
                  <a:pt x="380" y="89"/>
                  <a:pt x="380" y="94"/>
                </a:cubicBezTo>
                <a:cubicBezTo>
                  <a:pt x="380" y="117"/>
                  <a:pt x="380" y="117"/>
                  <a:pt x="380" y="117"/>
                </a:cubicBezTo>
                <a:cubicBezTo>
                  <a:pt x="380" y="119"/>
                  <a:pt x="380" y="123"/>
                  <a:pt x="380" y="124"/>
                </a:cubicBezTo>
                <a:cubicBezTo>
                  <a:pt x="379" y="126"/>
                  <a:pt x="378" y="128"/>
                  <a:pt x="378" y="129"/>
                </a:cubicBezTo>
                <a:cubicBezTo>
                  <a:pt x="377" y="132"/>
                  <a:pt x="375" y="134"/>
                  <a:pt x="373" y="137"/>
                </a:cubicBezTo>
                <a:cubicBezTo>
                  <a:pt x="371" y="142"/>
                  <a:pt x="368" y="147"/>
                  <a:pt x="366" y="151"/>
                </a:cubicBezTo>
                <a:cubicBezTo>
                  <a:pt x="365" y="153"/>
                  <a:pt x="365" y="155"/>
                  <a:pt x="364" y="157"/>
                </a:cubicBezTo>
                <a:cubicBezTo>
                  <a:pt x="359" y="155"/>
                  <a:pt x="354" y="152"/>
                  <a:pt x="349" y="151"/>
                </a:cubicBezTo>
                <a:cubicBezTo>
                  <a:pt x="345" y="149"/>
                  <a:pt x="343" y="147"/>
                  <a:pt x="340" y="146"/>
                </a:cubicBezTo>
                <a:cubicBezTo>
                  <a:pt x="336" y="144"/>
                  <a:pt x="329" y="144"/>
                  <a:pt x="325" y="145"/>
                </a:cubicBezTo>
                <a:cubicBezTo>
                  <a:pt x="322" y="146"/>
                  <a:pt x="319" y="149"/>
                  <a:pt x="317" y="151"/>
                </a:cubicBezTo>
                <a:cubicBezTo>
                  <a:pt x="313" y="153"/>
                  <a:pt x="311" y="155"/>
                  <a:pt x="308" y="159"/>
                </a:cubicBezTo>
                <a:cubicBezTo>
                  <a:pt x="305" y="163"/>
                  <a:pt x="302" y="168"/>
                  <a:pt x="299" y="172"/>
                </a:cubicBezTo>
                <a:cubicBezTo>
                  <a:pt x="298" y="173"/>
                  <a:pt x="295" y="175"/>
                  <a:pt x="295" y="177"/>
                </a:cubicBezTo>
                <a:cubicBezTo>
                  <a:pt x="292" y="178"/>
                  <a:pt x="292" y="181"/>
                  <a:pt x="291" y="183"/>
                </a:cubicBezTo>
                <a:cubicBezTo>
                  <a:pt x="290" y="185"/>
                  <a:pt x="289" y="186"/>
                  <a:pt x="288" y="188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89" y="188"/>
                  <a:pt x="289" y="190"/>
                  <a:pt x="288" y="192"/>
                </a:cubicBezTo>
                <a:cubicBezTo>
                  <a:pt x="287" y="195"/>
                  <a:pt x="285" y="199"/>
                  <a:pt x="284" y="202"/>
                </a:cubicBezTo>
                <a:cubicBezTo>
                  <a:pt x="282" y="207"/>
                  <a:pt x="280" y="211"/>
                  <a:pt x="279" y="216"/>
                </a:cubicBezTo>
                <a:cubicBezTo>
                  <a:pt x="279" y="220"/>
                  <a:pt x="278" y="223"/>
                  <a:pt x="274" y="224"/>
                </a:cubicBezTo>
                <a:cubicBezTo>
                  <a:pt x="269" y="227"/>
                  <a:pt x="268" y="229"/>
                  <a:pt x="267" y="234"/>
                </a:cubicBezTo>
                <a:cubicBezTo>
                  <a:pt x="266" y="237"/>
                  <a:pt x="266" y="239"/>
                  <a:pt x="266" y="243"/>
                </a:cubicBezTo>
                <a:cubicBezTo>
                  <a:pt x="266" y="245"/>
                  <a:pt x="266" y="247"/>
                  <a:pt x="267" y="249"/>
                </a:cubicBezTo>
                <a:cubicBezTo>
                  <a:pt x="268" y="253"/>
                  <a:pt x="268" y="256"/>
                  <a:pt x="269" y="259"/>
                </a:cubicBezTo>
                <a:cubicBezTo>
                  <a:pt x="269" y="261"/>
                  <a:pt x="271" y="263"/>
                  <a:pt x="272" y="265"/>
                </a:cubicBezTo>
                <a:cubicBezTo>
                  <a:pt x="272" y="266"/>
                  <a:pt x="272" y="268"/>
                  <a:pt x="272" y="270"/>
                </a:cubicBezTo>
                <a:cubicBezTo>
                  <a:pt x="272" y="272"/>
                  <a:pt x="274" y="275"/>
                  <a:pt x="275" y="278"/>
                </a:cubicBezTo>
                <a:cubicBezTo>
                  <a:pt x="276" y="282"/>
                  <a:pt x="277" y="294"/>
                  <a:pt x="273" y="297"/>
                </a:cubicBezTo>
                <a:cubicBezTo>
                  <a:pt x="269" y="299"/>
                  <a:pt x="265" y="300"/>
                  <a:pt x="261" y="303"/>
                </a:cubicBezTo>
                <a:cubicBezTo>
                  <a:pt x="258" y="306"/>
                  <a:pt x="256" y="310"/>
                  <a:pt x="256" y="314"/>
                </a:cubicBezTo>
                <a:cubicBezTo>
                  <a:pt x="255" y="319"/>
                  <a:pt x="252" y="323"/>
                  <a:pt x="250" y="327"/>
                </a:cubicBezTo>
                <a:cubicBezTo>
                  <a:pt x="247" y="335"/>
                  <a:pt x="243" y="344"/>
                  <a:pt x="239" y="352"/>
                </a:cubicBezTo>
                <a:cubicBezTo>
                  <a:pt x="237" y="357"/>
                  <a:pt x="236" y="360"/>
                  <a:pt x="231" y="363"/>
                </a:cubicBezTo>
                <a:cubicBezTo>
                  <a:pt x="227" y="366"/>
                  <a:pt x="224" y="368"/>
                  <a:pt x="225" y="374"/>
                </a:cubicBezTo>
                <a:cubicBezTo>
                  <a:pt x="225" y="379"/>
                  <a:pt x="233" y="388"/>
                  <a:pt x="230" y="394"/>
                </a:cubicBezTo>
                <a:cubicBezTo>
                  <a:pt x="228" y="397"/>
                  <a:pt x="223" y="396"/>
                  <a:pt x="220" y="398"/>
                </a:cubicBezTo>
                <a:cubicBezTo>
                  <a:pt x="215" y="401"/>
                  <a:pt x="215" y="408"/>
                  <a:pt x="209" y="410"/>
                </a:cubicBezTo>
                <a:cubicBezTo>
                  <a:pt x="206" y="412"/>
                  <a:pt x="201" y="413"/>
                  <a:pt x="197" y="414"/>
                </a:cubicBezTo>
                <a:cubicBezTo>
                  <a:pt x="193" y="415"/>
                  <a:pt x="181" y="412"/>
                  <a:pt x="178" y="415"/>
                </a:cubicBezTo>
                <a:cubicBezTo>
                  <a:pt x="178" y="415"/>
                  <a:pt x="178" y="416"/>
                  <a:pt x="178" y="416"/>
                </a:cubicBezTo>
                <a:cubicBezTo>
                  <a:pt x="178" y="418"/>
                  <a:pt x="178" y="422"/>
                  <a:pt x="178" y="422"/>
                </a:cubicBezTo>
                <a:cubicBezTo>
                  <a:pt x="179" y="428"/>
                  <a:pt x="180" y="435"/>
                  <a:pt x="181" y="441"/>
                </a:cubicBezTo>
                <a:cubicBezTo>
                  <a:pt x="182" y="449"/>
                  <a:pt x="186" y="456"/>
                  <a:pt x="184" y="463"/>
                </a:cubicBezTo>
                <a:cubicBezTo>
                  <a:pt x="184" y="466"/>
                  <a:pt x="184" y="467"/>
                  <a:pt x="183" y="469"/>
                </a:cubicBezTo>
                <a:cubicBezTo>
                  <a:pt x="182" y="470"/>
                  <a:pt x="181" y="471"/>
                  <a:pt x="180" y="471"/>
                </a:cubicBezTo>
                <a:cubicBezTo>
                  <a:pt x="179" y="473"/>
                  <a:pt x="179" y="475"/>
                  <a:pt x="178" y="477"/>
                </a:cubicBezTo>
                <a:cubicBezTo>
                  <a:pt x="177" y="481"/>
                  <a:pt x="174" y="485"/>
                  <a:pt x="174" y="490"/>
                </a:cubicBezTo>
                <a:cubicBezTo>
                  <a:pt x="173" y="496"/>
                  <a:pt x="174" y="502"/>
                  <a:pt x="175" y="508"/>
                </a:cubicBezTo>
                <a:cubicBezTo>
                  <a:pt x="175" y="513"/>
                  <a:pt x="175" y="518"/>
                  <a:pt x="175" y="524"/>
                </a:cubicBezTo>
                <a:cubicBezTo>
                  <a:pt x="175" y="530"/>
                  <a:pt x="175" y="531"/>
                  <a:pt x="171" y="534"/>
                </a:cubicBezTo>
                <a:cubicBezTo>
                  <a:pt x="168" y="536"/>
                  <a:pt x="166" y="540"/>
                  <a:pt x="165" y="543"/>
                </a:cubicBezTo>
                <a:cubicBezTo>
                  <a:pt x="163" y="547"/>
                  <a:pt x="162" y="552"/>
                  <a:pt x="160" y="556"/>
                </a:cubicBezTo>
                <a:cubicBezTo>
                  <a:pt x="157" y="561"/>
                  <a:pt x="157" y="567"/>
                  <a:pt x="154" y="570"/>
                </a:cubicBezTo>
                <a:cubicBezTo>
                  <a:pt x="153" y="572"/>
                  <a:pt x="153" y="574"/>
                  <a:pt x="152" y="576"/>
                </a:cubicBezTo>
                <a:cubicBezTo>
                  <a:pt x="151" y="578"/>
                  <a:pt x="151" y="580"/>
                  <a:pt x="151" y="582"/>
                </a:cubicBezTo>
                <a:cubicBezTo>
                  <a:pt x="150" y="586"/>
                  <a:pt x="149" y="590"/>
                  <a:pt x="147" y="593"/>
                </a:cubicBezTo>
                <a:cubicBezTo>
                  <a:pt x="145" y="598"/>
                  <a:pt x="142" y="602"/>
                  <a:pt x="139" y="606"/>
                </a:cubicBezTo>
                <a:cubicBezTo>
                  <a:pt x="137" y="609"/>
                  <a:pt x="135" y="612"/>
                  <a:pt x="134" y="615"/>
                </a:cubicBezTo>
                <a:cubicBezTo>
                  <a:pt x="137" y="616"/>
                  <a:pt x="138" y="618"/>
                  <a:pt x="140" y="620"/>
                </a:cubicBezTo>
                <a:cubicBezTo>
                  <a:pt x="143" y="621"/>
                  <a:pt x="145" y="622"/>
                  <a:pt x="148" y="624"/>
                </a:cubicBezTo>
                <a:cubicBezTo>
                  <a:pt x="153" y="628"/>
                  <a:pt x="151" y="636"/>
                  <a:pt x="151" y="642"/>
                </a:cubicBezTo>
                <a:cubicBezTo>
                  <a:pt x="151" y="646"/>
                  <a:pt x="151" y="650"/>
                  <a:pt x="151" y="653"/>
                </a:cubicBezTo>
                <a:cubicBezTo>
                  <a:pt x="152" y="657"/>
                  <a:pt x="154" y="661"/>
                  <a:pt x="155" y="665"/>
                </a:cubicBezTo>
                <a:cubicBezTo>
                  <a:pt x="155" y="669"/>
                  <a:pt x="154" y="672"/>
                  <a:pt x="152" y="676"/>
                </a:cubicBezTo>
                <a:cubicBezTo>
                  <a:pt x="151" y="679"/>
                  <a:pt x="150" y="684"/>
                  <a:pt x="148" y="687"/>
                </a:cubicBezTo>
                <a:cubicBezTo>
                  <a:pt x="144" y="685"/>
                  <a:pt x="138" y="685"/>
                  <a:pt x="134" y="684"/>
                </a:cubicBezTo>
                <a:cubicBezTo>
                  <a:pt x="128" y="684"/>
                  <a:pt x="123" y="683"/>
                  <a:pt x="117" y="682"/>
                </a:cubicBezTo>
                <a:cubicBezTo>
                  <a:pt x="112" y="682"/>
                  <a:pt x="108" y="683"/>
                  <a:pt x="103" y="683"/>
                </a:cubicBezTo>
                <a:cubicBezTo>
                  <a:pt x="98" y="683"/>
                  <a:pt x="94" y="684"/>
                  <a:pt x="89" y="686"/>
                </a:cubicBezTo>
                <a:cubicBezTo>
                  <a:pt x="85" y="688"/>
                  <a:pt x="84" y="692"/>
                  <a:pt x="81" y="694"/>
                </a:cubicBezTo>
                <a:cubicBezTo>
                  <a:pt x="80" y="695"/>
                  <a:pt x="78" y="695"/>
                  <a:pt x="76" y="696"/>
                </a:cubicBezTo>
                <a:cubicBezTo>
                  <a:pt x="74" y="697"/>
                  <a:pt x="73" y="699"/>
                  <a:pt x="71" y="700"/>
                </a:cubicBezTo>
                <a:cubicBezTo>
                  <a:pt x="70" y="702"/>
                  <a:pt x="70" y="703"/>
                  <a:pt x="68" y="705"/>
                </a:cubicBezTo>
                <a:cubicBezTo>
                  <a:pt x="67" y="706"/>
                  <a:pt x="67" y="708"/>
                  <a:pt x="67" y="710"/>
                </a:cubicBezTo>
                <a:cubicBezTo>
                  <a:pt x="66" y="712"/>
                  <a:pt x="65" y="715"/>
                  <a:pt x="64" y="718"/>
                </a:cubicBezTo>
                <a:cubicBezTo>
                  <a:pt x="63" y="722"/>
                  <a:pt x="60" y="727"/>
                  <a:pt x="57" y="731"/>
                </a:cubicBezTo>
                <a:cubicBezTo>
                  <a:pt x="54" y="736"/>
                  <a:pt x="49" y="738"/>
                  <a:pt x="48" y="745"/>
                </a:cubicBezTo>
                <a:cubicBezTo>
                  <a:pt x="48" y="749"/>
                  <a:pt x="48" y="753"/>
                  <a:pt x="48" y="757"/>
                </a:cubicBezTo>
                <a:cubicBezTo>
                  <a:pt x="48" y="762"/>
                  <a:pt x="49" y="770"/>
                  <a:pt x="46" y="775"/>
                </a:cubicBezTo>
                <a:cubicBezTo>
                  <a:pt x="45" y="777"/>
                  <a:pt x="44" y="778"/>
                  <a:pt x="44" y="780"/>
                </a:cubicBezTo>
                <a:cubicBezTo>
                  <a:pt x="44" y="782"/>
                  <a:pt x="45" y="784"/>
                  <a:pt x="45" y="786"/>
                </a:cubicBezTo>
                <a:cubicBezTo>
                  <a:pt x="47" y="789"/>
                  <a:pt x="48" y="792"/>
                  <a:pt x="49" y="795"/>
                </a:cubicBezTo>
                <a:cubicBezTo>
                  <a:pt x="50" y="799"/>
                  <a:pt x="50" y="803"/>
                  <a:pt x="52" y="807"/>
                </a:cubicBezTo>
                <a:cubicBezTo>
                  <a:pt x="53" y="809"/>
                  <a:pt x="54" y="810"/>
                  <a:pt x="53" y="812"/>
                </a:cubicBezTo>
                <a:cubicBezTo>
                  <a:pt x="53" y="814"/>
                  <a:pt x="50" y="816"/>
                  <a:pt x="49" y="817"/>
                </a:cubicBezTo>
                <a:cubicBezTo>
                  <a:pt x="48" y="818"/>
                  <a:pt x="48" y="820"/>
                  <a:pt x="47" y="821"/>
                </a:cubicBezTo>
                <a:cubicBezTo>
                  <a:pt x="47" y="822"/>
                  <a:pt x="45" y="821"/>
                  <a:pt x="45" y="822"/>
                </a:cubicBezTo>
                <a:cubicBezTo>
                  <a:pt x="44" y="824"/>
                  <a:pt x="45" y="828"/>
                  <a:pt x="45" y="830"/>
                </a:cubicBezTo>
                <a:cubicBezTo>
                  <a:pt x="45" y="836"/>
                  <a:pt x="45" y="841"/>
                  <a:pt x="45" y="847"/>
                </a:cubicBezTo>
                <a:cubicBezTo>
                  <a:pt x="45" y="851"/>
                  <a:pt x="44" y="855"/>
                  <a:pt x="43" y="860"/>
                </a:cubicBezTo>
                <a:cubicBezTo>
                  <a:pt x="43" y="863"/>
                  <a:pt x="44" y="863"/>
                  <a:pt x="45" y="866"/>
                </a:cubicBezTo>
                <a:cubicBezTo>
                  <a:pt x="49" y="872"/>
                  <a:pt x="52" y="879"/>
                  <a:pt x="55" y="886"/>
                </a:cubicBezTo>
                <a:cubicBezTo>
                  <a:pt x="56" y="888"/>
                  <a:pt x="57" y="890"/>
                  <a:pt x="57" y="892"/>
                </a:cubicBezTo>
                <a:cubicBezTo>
                  <a:pt x="58" y="896"/>
                  <a:pt x="57" y="900"/>
                  <a:pt x="57" y="904"/>
                </a:cubicBezTo>
                <a:cubicBezTo>
                  <a:pt x="57" y="918"/>
                  <a:pt x="57" y="931"/>
                  <a:pt x="54" y="944"/>
                </a:cubicBezTo>
                <a:cubicBezTo>
                  <a:pt x="53" y="950"/>
                  <a:pt x="48" y="958"/>
                  <a:pt x="51" y="964"/>
                </a:cubicBezTo>
                <a:cubicBezTo>
                  <a:pt x="53" y="968"/>
                  <a:pt x="58" y="969"/>
                  <a:pt x="61" y="971"/>
                </a:cubicBezTo>
                <a:cubicBezTo>
                  <a:pt x="64" y="973"/>
                  <a:pt x="65" y="976"/>
                  <a:pt x="68" y="979"/>
                </a:cubicBezTo>
                <a:cubicBezTo>
                  <a:pt x="72" y="983"/>
                  <a:pt x="80" y="979"/>
                  <a:pt x="84" y="985"/>
                </a:cubicBezTo>
                <a:cubicBezTo>
                  <a:pt x="85" y="985"/>
                  <a:pt x="84" y="987"/>
                  <a:pt x="85" y="987"/>
                </a:cubicBezTo>
                <a:cubicBezTo>
                  <a:pt x="86" y="989"/>
                  <a:pt x="87" y="989"/>
                  <a:pt x="88" y="990"/>
                </a:cubicBezTo>
                <a:cubicBezTo>
                  <a:pt x="90" y="992"/>
                  <a:pt x="93" y="998"/>
                  <a:pt x="96" y="999"/>
                </a:cubicBezTo>
                <a:cubicBezTo>
                  <a:pt x="97" y="1003"/>
                  <a:pt x="92" y="1008"/>
                  <a:pt x="90" y="1011"/>
                </a:cubicBezTo>
                <a:cubicBezTo>
                  <a:pt x="88" y="1016"/>
                  <a:pt x="86" y="1021"/>
                  <a:pt x="84" y="1026"/>
                </a:cubicBezTo>
                <a:cubicBezTo>
                  <a:pt x="82" y="1029"/>
                  <a:pt x="82" y="1028"/>
                  <a:pt x="82" y="1030"/>
                </a:cubicBezTo>
                <a:cubicBezTo>
                  <a:pt x="81" y="1032"/>
                  <a:pt x="82" y="1032"/>
                  <a:pt x="81" y="1034"/>
                </a:cubicBezTo>
                <a:cubicBezTo>
                  <a:pt x="80" y="1034"/>
                  <a:pt x="79" y="1035"/>
                  <a:pt x="77" y="1035"/>
                </a:cubicBezTo>
                <a:cubicBezTo>
                  <a:pt x="76" y="1035"/>
                  <a:pt x="76" y="1035"/>
                  <a:pt x="76" y="1036"/>
                </a:cubicBezTo>
                <a:cubicBezTo>
                  <a:pt x="75" y="1036"/>
                  <a:pt x="74" y="1036"/>
                  <a:pt x="73" y="1037"/>
                </a:cubicBezTo>
                <a:cubicBezTo>
                  <a:pt x="71" y="1038"/>
                  <a:pt x="69" y="1039"/>
                  <a:pt x="66" y="1039"/>
                </a:cubicBezTo>
                <a:cubicBezTo>
                  <a:pt x="64" y="1040"/>
                  <a:pt x="63" y="1039"/>
                  <a:pt x="61" y="1039"/>
                </a:cubicBezTo>
                <a:cubicBezTo>
                  <a:pt x="60" y="1042"/>
                  <a:pt x="62" y="1048"/>
                  <a:pt x="62" y="1051"/>
                </a:cubicBezTo>
                <a:cubicBezTo>
                  <a:pt x="63" y="1055"/>
                  <a:pt x="64" y="1059"/>
                  <a:pt x="65" y="1063"/>
                </a:cubicBezTo>
                <a:cubicBezTo>
                  <a:pt x="68" y="1075"/>
                  <a:pt x="76" y="1084"/>
                  <a:pt x="78" y="1096"/>
                </a:cubicBezTo>
                <a:cubicBezTo>
                  <a:pt x="78" y="1099"/>
                  <a:pt x="79" y="1102"/>
                  <a:pt x="78" y="1105"/>
                </a:cubicBezTo>
                <a:cubicBezTo>
                  <a:pt x="78" y="1107"/>
                  <a:pt x="77" y="1108"/>
                  <a:pt x="75" y="1111"/>
                </a:cubicBezTo>
                <a:cubicBezTo>
                  <a:pt x="72" y="1116"/>
                  <a:pt x="67" y="1122"/>
                  <a:pt x="65" y="1129"/>
                </a:cubicBezTo>
                <a:cubicBezTo>
                  <a:pt x="66" y="1128"/>
                  <a:pt x="67" y="1128"/>
                  <a:pt x="67" y="1128"/>
                </a:cubicBezTo>
                <a:cubicBezTo>
                  <a:pt x="68" y="1127"/>
                  <a:pt x="69" y="1126"/>
                  <a:pt x="70" y="1128"/>
                </a:cubicBezTo>
                <a:cubicBezTo>
                  <a:pt x="69" y="1128"/>
                  <a:pt x="68" y="1128"/>
                  <a:pt x="67" y="1128"/>
                </a:cubicBezTo>
                <a:cubicBezTo>
                  <a:pt x="67" y="1129"/>
                  <a:pt x="67" y="1131"/>
                  <a:pt x="67" y="1131"/>
                </a:cubicBezTo>
                <a:cubicBezTo>
                  <a:pt x="66" y="1134"/>
                  <a:pt x="64" y="1135"/>
                  <a:pt x="63" y="1138"/>
                </a:cubicBezTo>
                <a:cubicBezTo>
                  <a:pt x="61" y="1143"/>
                  <a:pt x="62" y="1150"/>
                  <a:pt x="60" y="1154"/>
                </a:cubicBezTo>
                <a:cubicBezTo>
                  <a:pt x="57" y="1158"/>
                  <a:pt x="52" y="1161"/>
                  <a:pt x="49" y="1162"/>
                </a:cubicBezTo>
                <a:cubicBezTo>
                  <a:pt x="44" y="1164"/>
                  <a:pt x="41" y="1169"/>
                  <a:pt x="35" y="1169"/>
                </a:cubicBezTo>
                <a:cubicBezTo>
                  <a:pt x="34" y="1173"/>
                  <a:pt x="39" y="1177"/>
                  <a:pt x="39" y="1181"/>
                </a:cubicBezTo>
                <a:cubicBezTo>
                  <a:pt x="38" y="1184"/>
                  <a:pt x="38" y="1185"/>
                  <a:pt x="36" y="1187"/>
                </a:cubicBezTo>
                <a:cubicBezTo>
                  <a:pt x="35" y="1189"/>
                  <a:pt x="31" y="1192"/>
                  <a:pt x="30" y="1195"/>
                </a:cubicBezTo>
                <a:cubicBezTo>
                  <a:pt x="30" y="1197"/>
                  <a:pt x="30" y="1200"/>
                  <a:pt x="30" y="1202"/>
                </a:cubicBezTo>
                <a:cubicBezTo>
                  <a:pt x="30" y="1210"/>
                  <a:pt x="33" y="1218"/>
                  <a:pt x="33" y="1226"/>
                </a:cubicBezTo>
                <a:cubicBezTo>
                  <a:pt x="33" y="1235"/>
                  <a:pt x="33" y="1244"/>
                  <a:pt x="30" y="1253"/>
                </a:cubicBezTo>
                <a:cubicBezTo>
                  <a:pt x="29" y="1258"/>
                  <a:pt x="30" y="1262"/>
                  <a:pt x="29" y="1266"/>
                </a:cubicBezTo>
                <a:cubicBezTo>
                  <a:pt x="28" y="1270"/>
                  <a:pt x="26" y="1274"/>
                  <a:pt x="21" y="1273"/>
                </a:cubicBezTo>
                <a:cubicBezTo>
                  <a:pt x="20" y="1273"/>
                  <a:pt x="21" y="1271"/>
                  <a:pt x="19" y="1271"/>
                </a:cubicBezTo>
                <a:cubicBezTo>
                  <a:pt x="18" y="1270"/>
                  <a:pt x="17" y="1270"/>
                  <a:pt x="16" y="1270"/>
                </a:cubicBezTo>
                <a:cubicBezTo>
                  <a:pt x="13" y="1268"/>
                  <a:pt x="13" y="1265"/>
                  <a:pt x="12" y="1262"/>
                </a:cubicBezTo>
                <a:cubicBezTo>
                  <a:pt x="11" y="1259"/>
                  <a:pt x="11" y="1253"/>
                  <a:pt x="8" y="1252"/>
                </a:cubicBezTo>
                <a:cubicBezTo>
                  <a:pt x="6" y="1251"/>
                  <a:pt x="3" y="1253"/>
                  <a:pt x="2" y="1254"/>
                </a:cubicBezTo>
                <a:cubicBezTo>
                  <a:pt x="2" y="1254"/>
                  <a:pt x="2" y="1255"/>
                  <a:pt x="2" y="1255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1" name="Freeform 61"/>
          <p:cNvSpPr>
            <a:spLocks/>
          </p:cNvSpPr>
          <p:nvPr/>
        </p:nvSpPr>
        <p:spPr bwMode="auto">
          <a:xfrm>
            <a:off x="8124634" y="3076734"/>
            <a:ext cx="104411" cy="201030"/>
          </a:xfrm>
          <a:custGeom>
            <a:avLst/>
            <a:gdLst/>
            <a:ahLst/>
            <a:cxnLst>
              <a:cxn ang="0">
                <a:pos x="55" y="10"/>
              </a:cxn>
              <a:cxn ang="0">
                <a:pos x="55" y="23"/>
              </a:cxn>
              <a:cxn ang="0">
                <a:pos x="49" y="25"/>
              </a:cxn>
              <a:cxn ang="0">
                <a:pos x="46" y="27"/>
              </a:cxn>
              <a:cxn ang="0">
                <a:pos x="43" y="28"/>
              </a:cxn>
              <a:cxn ang="0">
                <a:pos x="42" y="39"/>
              </a:cxn>
              <a:cxn ang="0">
                <a:pos x="42" y="51"/>
              </a:cxn>
              <a:cxn ang="0">
                <a:pos x="46" y="54"/>
              </a:cxn>
              <a:cxn ang="0">
                <a:pos x="44" y="61"/>
              </a:cxn>
              <a:cxn ang="0">
                <a:pos x="39" y="64"/>
              </a:cxn>
              <a:cxn ang="0">
                <a:pos x="39" y="68"/>
              </a:cxn>
              <a:cxn ang="0">
                <a:pos x="38" y="72"/>
              </a:cxn>
              <a:cxn ang="0">
                <a:pos x="35" y="79"/>
              </a:cxn>
              <a:cxn ang="0">
                <a:pos x="29" y="84"/>
              </a:cxn>
              <a:cxn ang="0">
                <a:pos x="24" y="87"/>
              </a:cxn>
              <a:cxn ang="0">
                <a:pos x="18" y="92"/>
              </a:cxn>
              <a:cxn ang="0">
                <a:pos x="15" y="98"/>
              </a:cxn>
              <a:cxn ang="0">
                <a:pos x="6" y="107"/>
              </a:cxn>
              <a:cxn ang="0">
                <a:pos x="4" y="105"/>
              </a:cxn>
              <a:cxn ang="0">
                <a:pos x="5" y="101"/>
              </a:cxn>
              <a:cxn ang="0">
                <a:pos x="7" y="94"/>
              </a:cxn>
              <a:cxn ang="0">
                <a:pos x="4" y="86"/>
              </a:cxn>
              <a:cxn ang="0">
                <a:pos x="1" y="77"/>
              </a:cxn>
              <a:cxn ang="0">
                <a:pos x="1" y="67"/>
              </a:cxn>
              <a:cxn ang="0">
                <a:pos x="3" y="59"/>
              </a:cxn>
              <a:cxn ang="0">
                <a:pos x="2" y="45"/>
              </a:cxn>
              <a:cxn ang="0">
                <a:pos x="7" y="41"/>
              </a:cxn>
              <a:cxn ang="0">
                <a:pos x="13" y="35"/>
              </a:cxn>
              <a:cxn ang="0">
                <a:pos x="13" y="22"/>
              </a:cxn>
              <a:cxn ang="0">
                <a:pos x="37" y="5"/>
              </a:cxn>
              <a:cxn ang="0">
                <a:pos x="42" y="6"/>
              </a:cxn>
              <a:cxn ang="0">
                <a:pos x="47" y="3"/>
              </a:cxn>
              <a:cxn ang="0">
                <a:pos x="55" y="6"/>
              </a:cxn>
              <a:cxn ang="0">
                <a:pos x="55" y="10"/>
              </a:cxn>
            </a:cxnLst>
            <a:rect l="0" t="0" r="r" b="b"/>
            <a:pathLst>
              <a:path w="57" h="109">
                <a:moveTo>
                  <a:pt x="55" y="10"/>
                </a:moveTo>
                <a:cubicBezTo>
                  <a:pt x="55" y="13"/>
                  <a:pt x="57" y="20"/>
                  <a:pt x="55" y="23"/>
                </a:cubicBezTo>
                <a:cubicBezTo>
                  <a:pt x="54" y="26"/>
                  <a:pt x="51" y="24"/>
                  <a:pt x="49" y="25"/>
                </a:cubicBezTo>
                <a:cubicBezTo>
                  <a:pt x="48" y="26"/>
                  <a:pt x="46" y="27"/>
                  <a:pt x="46" y="27"/>
                </a:cubicBezTo>
                <a:cubicBezTo>
                  <a:pt x="44" y="27"/>
                  <a:pt x="45" y="26"/>
                  <a:pt x="43" y="28"/>
                </a:cubicBezTo>
                <a:cubicBezTo>
                  <a:pt x="39" y="31"/>
                  <a:pt x="42" y="36"/>
                  <a:pt x="42" y="39"/>
                </a:cubicBezTo>
                <a:cubicBezTo>
                  <a:pt x="42" y="43"/>
                  <a:pt x="40" y="47"/>
                  <a:pt x="42" y="51"/>
                </a:cubicBezTo>
                <a:cubicBezTo>
                  <a:pt x="43" y="53"/>
                  <a:pt x="45" y="52"/>
                  <a:pt x="46" y="54"/>
                </a:cubicBezTo>
                <a:cubicBezTo>
                  <a:pt x="48" y="55"/>
                  <a:pt x="45" y="59"/>
                  <a:pt x="44" y="61"/>
                </a:cubicBezTo>
                <a:cubicBezTo>
                  <a:pt x="43" y="62"/>
                  <a:pt x="40" y="62"/>
                  <a:pt x="39" y="64"/>
                </a:cubicBezTo>
                <a:cubicBezTo>
                  <a:pt x="38" y="65"/>
                  <a:pt x="39" y="67"/>
                  <a:pt x="39" y="68"/>
                </a:cubicBezTo>
                <a:cubicBezTo>
                  <a:pt x="39" y="69"/>
                  <a:pt x="38" y="70"/>
                  <a:pt x="38" y="72"/>
                </a:cubicBezTo>
                <a:cubicBezTo>
                  <a:pt x="37" y="74"/>
                  <a:pt x="37" y="77"/>
                  <a:pt x="35" y="79"/>
                </a:cubicBezTo>
                <a:cubicBezTo>
                  <a:pt x="34" y="81"/>
                  <a:pt x="31" y="83"/>
                  <a:pt x="29" y="84"/>
                </a:cubicBezTo>
                <a:cubicBezTo>
                  <a:pt x="27" y="86"/>
                  <a:pt x="26" y="86"/>
                  <a:pt x="24" y="87"/>
                </a:cubicBezTo>
                <a:cubicBezTo>
                  <a:pt x="21" y="88"/>
                  <a:pt x="20" y="90"/>
                  <a:pt x="18" y="92"/>
                </a:cubicBezTo>
                <a:cubicBezTo>
                  <a:pt x="14" y="94"/>
                  <a:pt x="15" y="94"/>
                  <a:pt x="15" y="98"/>
                </a:cubicBezTo>
                <a:cubicBezTo>
                  <a:pt x="15" y="102"/>
                  <a:pt x="12" y="109"/>
                  <a:pt x="6" y="107"/>
                </a:cubicBezTo>
                <a:cubicBezTo>
                  <a:pt x="4" y="106"/>
                  <a:pt x="5" y="108"/>
                  <a:pt x="4" y="105"/>
                </a:cubicBezTo>
                <a:cubicBezTo>
                  <a:pt x="3" y="103"/>
                  <a:pt x="4" y="102"/>
                  <a:pt x="5" y="101"/>
                </a:cubicBezTo>
                <a:cubicBezTo>
                  <a:pt x="6" y="98"/>
                  <a:pt x="7" y="97"/>
                  <a:pt x="7" y="94"/>
                </a:cubicBezTo>
                <a:cubicBezTo>
                  <a:pt x="8" y="91"/>
                  <a:pt x="6" y="89"/>
                  <a:pt x="4" y="86"/>
                </a:cubicBezTo>
                <a:cubicBezTo>
                  <a:pt x="3" y="83"/>
                  <a:pt x="2" y="80"/>
                  <a:pt x="1" y="77"/>
                </a:cubicBezTo>
                <a:cubicBezTo>
                  <a:pt x="1" y="74"/>
                  <a:pt x="0" y="71"/>
                  <a:pt x="1" y="67"/>
                </a:cubicBezTo>
                <a:cubicBezTo>
                  <a:pt x="1" y="64"/>
                  <a:pt x="3" y="62"/>
                  <a:pt x="3" y="59"/>
                </a:cubicBezTo>
                <a:cubicBezTo>
                  <a:pt x="2" y="55"/>
                  <a:pt x="0" y="48"/>
                  <a:pt x="2" y="45"/>
                </a:cubicBezTo>
                <a:cubicBezTo>
                  <a:pt x="4" y="43"/>
                  <a:pt x="6" y="42"/>
                  <a:pt x="7" y="41"/>
                </a:cubicBezTo>
                <a:cubicBezTo>
                  <a:pt x="9" y="39"/>
                  <a:pt x="11" y="37"/>
                  <a:pt x="13" y="35"/>
                </a:cubicBezTo>
                <a:cubicBezTo>
                  <a:pt x="16" y="32"/>
                  <a:pt x="14" y="27"/>
                  <a:pt x="13" y="22"/>
                </a:cubicBezTo>
                <a:cubicBezTo>
                  <a:pt x="7" y="8"/>
                  <a:pt x="37" y="17"/>
                  <a:pt x="37" y="5"/>
                </a:cubicBezTo>
                <a:cubicBezTo>
                  <a:pt x="39" y="4"/>
                  <a:pt x="40" y="6"/>
                  <a:pt x="42" y="6"/>
                </a:cubicBezTo>
                <a:cubicBezTo>
                  <a:pt x="45" y="6"/>
                  <a:pt x="45" y="5"/>
                  <a:pt x="47" y="3"/>
                </a:cubicBezTo>
                <a:cubicBezTo>
                  <a:pt x="51" y="0"/>
                  <a:pt x="55" y="1"/>
                  <a:pt x="55" y="6"/>
                </a:cubicBezTo>
                <a:lnTo>
                  <a:pt x="55" y="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" name="Freeform 62"/>
          <p:cNvSpPr>
            <a:spLocks noEditPoints="1"/>
          </p:cNvSpPr>
          <p:nvPr/>
        </p:nvSpPr>
        <p:spPr bwMode="auto">
          <a:xfrm>
            <a:off x="8344362" y="284142"/>
            <a:ext cx="1111117" cy="2451310"/>
          </a:xfrm>
          <a:custGeom>
            <a:avLst/>
            <a:gdLst/>
            <a:ahLst/>
            <a:cxnLst>
              <a:cxn ang="0">
                <a:pos x="479" y="128"/>
              </a:cxn>
              <a:cxn ang="0">
                <a:pos x="589" y="963"/>
              </a:cxn>
              <a:cxn ang="0">
                <a:pos x="528" y="880"/>
              </a:cxn>
              <a:cxn ang="0">
                <a:pos x="530" y="815"/>
              </a:cxn>
              <a:cxn ang="0">
                <a:pos x="520" y="761"/>
              </a:cxn>
              <a:cxn ang="0">
                <a:pos x="501" y="712"/>
              </a:cxn>
              <a:cxn ang="0">
                <a:pos x="502" y="654"/>
              </a:cxn>
              <a:cxn ang="0">
                <a:pos x="513" y="378"/>
              </a:cxn>
              <a:cxn ang="0">
                <a:pos x="491" y="323"/>
              </a:cxn>
              <a:cxn ang="0">
                <a:pos x="441" y="261"/>
              </a:cxn>
              <a:cxn ang="0">
                <a:pos x="437" y="185"/>
              </a:cxn>
              <a:cxn ang="0">
                <a:pos x="458" y="162"/>
              </a:cxn>
              <a:cxn ang="0">
                <a:pos x="452" y="133"/>
              </a:cxn>
              <a:cxn ang="0">
                <a:pos x="471" y="84"/>
              </a:cxn>
              <a:cxn ang="0">
                <a:pos x="434" y="45"/>
              </a:cxn>
              <a:cxn ang="0">
                <a:pos x="414" y="17"/>
              </a:cxn>
              <a:cxn ang="0">
                <a:pos x="393" y="3"/>
              </a:cxn>
              <a:cxn ang="0">
                <a:pos x="374" y="14"/>
              </a:cxn>
              <a:cxn ang="0">
                <a:pos x="339" y="26"/>
              </a:cxn>
              <a:cxn ang="0">
                <a:pos x="306" y="64"/>
              </a:cxn>
              <a:cxn ang="0">
                <a:pos x="292" y="86"/>
              </a:cxn>
              <a:cxn ang="0">
                <a:pos x="287" y="167"/>
              </a:cxn>
              <a:cxn ang="0">
                <a:pos x="271" y="186"/>
              </a:cxn>
              <a:cxn ang="0">
                <a:pos x="256" y="203"/>
              </a:cxn>
              <a:cxn ang="0">
                <a:pos x="248" y="210"/>
              </a:cxn>
              <a:cxn ang="0">
                <a:pos x="232" y="220"/>
              </a:cxn>
              <a:cxn ang="0">
                <a:pos x="200" y="203"/>
              </a:cxn>
              <a:cxn ang="0">
                <a:pos x="172" y="215"/>
              </a:cxn>
              <a:cxn ang="0">
                <a:pos x="142" y="217"/>
              </a:cxn>
              <a:cxn ang="0">
                <a:pos x="105" y="211"/>
              </a:cxn>
              <a:cxn ang="0">
                <a:pos x="93" y="174"/>
              </a:cxn>
              <a:cxn ang="0">
                <a:pos x="67" y="135"/>
              </a:cxn>
              <a:cxn ang="0">
                <a:pos x="34" y="151"/>
              </a:cxn>
              <a:cxn ang="0">
                <a:pos x="0" y="158"/>
              </a:cxn>
              <a:cxn ang="0">
                <a:pos x="22" y="179"/>
              </a:cxn>
              <a:cxn ang="0">
                <a:pos x="66" y="225"/>
              </a:cxn>
              <a:cxn ang="0">
                <a:pos x="105" y="243"/>
              </a:cxn>
              <a:cxn ang="0">
                <a:pos x="144" y="280"/>
              </a:cxn>
              <a:cxn ang="0">
                <a:pos x="170" y="319"/>
              </a:cxn>
              <a:cxn ang="0">
                <a:pos x="167" y="378"/>
              </a:cxn>
              <a:cxn ang="0">
                <a:pos x="175" y="410"/>
              </a:cxn>
              <a:cxn ang="0">
                <a:pos x="190" y="485"/>
              </a:cxn>
              <a:cxn ang="0">
                <a:pos x="180" y="558"/>
              </a:cxn>
              <a:cxn ang="0">
                <a:pos x="196" y="616"/>
              </a:cxn>
              <a:cxn ang="0">
                <a:pos x="262" y="666"/>
              </a:cxn>
              <a:cxn ang="0">
                <a:pos x="261" y="726"/>
              </a:cxn>
              <a:cxn ang="0">
                <a:pos x="222" y="758"/>
              </a:cxn>
              <a:cxn ang="0">
                <a:pos x="164" y="841"/>
              </a:cxn>
              <a:cxn ang="0">
                <a:pos x="124" y="871"/>
              </a:cxn>
              <a:cxn ang="0">
                <a:pos x="96" y="932"/>
              </a:cxn>
              <a:cxn ang="0">
                <a:pos x="50" y="969"/>
              </a:cxn>
              <a:cxn ang="0">
                <a:pos x="43" y="1013"/>
              </a:cxn>
              <a:cxn ang="0">
                <a:pos x="60" y="1098"/>
              </a:cxn>
              <a:cxn ang="0">
                <a:pos x="61" y="1178"/>
              </a:cxn>
              <a:cxn ang="0">
                <a:pos x="50" y="1251"/>
              </a:cxn>
              <a:cxn ang="0">
                <a:pos x="87" y="1294"/>
              </a:cxn>
              <a:cxn ang="0">
                <a:pos x="130" y="1311"/>
              </a:cxn>
              <a:cxn ang="0">
                <a:pos x="167" y="1328"/>
              </a:cxn>
              <a:cxn ang="0">
                <a:pos x="210" y="1302"/>
              </a:cxn>
              <a:cxn ang="0">
                <a:pos x="282" y="1292"/>
              </a:cxn>
              <a:cxn ang="0">
                <a:pos x="347" y="1265"/>
              </a:cxn>
              <a:cxn ang="0">
                <a:pos x="401" y="1244"/>
              </a:cxn>
              <a:cxn ang="0">
                <a:pos x="494" y="1162"/>
              </a:cxn>
            </a:cxnLst>
            <a:rect l="0" t="0" r="r" b="b"/>
            <a:pathLst>
              <a:path w="605" h="1336">
                <a:moveTo>
                  <a:pt x="477" y="135"/>
                </a:moveTo>
                <a:cubicBezTo>
                  <a:pt x="480" y="130"/>
                  <a:pt x="483" y="125"/>
                  <a:pt x="486" y="120"/>
                </a:cubicBezTo>
                <a:cubicBezTo>
                  <a:pt x="484" y="120"/>
                  <a:pt x="483" y="120"/>
                  <a:pt x="481" y="121"/>
                </a:cubicBezTo>
                <a:cubicBezTo>
                  <a:pt x="480" y="122"/>
                  <a:pt x="479" y="123"/>
                  <a:pt x="478" y="124"/>
                </a:cubicBezTo>
                <a:cubicBezTo>
                  <a:pt x="478" y="125"/>
                  <a:pt x="479" y="127"/>
                  <a:pt x="479" y="128"/>
                </a:cubicBezTo>
                <a:cubicBezTo>
                  <a:pt x="478" y="130"/>
                  <a:pt x="478" y="133"/>
                  <a:pt x="477" y="135"/>
                </a:cubicBezTo>
                <a:moveTo>
                  <a:pt x="603" y="991"/>
                </a:moveTo>
                <a:cubicBezTo>
                  <a:pt x="603" y="988"/>
                  <a:pt x="602" y="986"/>
                  <a:pt x="600" y="983"/>
                </a:cubicBezTo>
                <a:cubicBezTo>
                  <a:pt x="598" y="979"/>
                  <a:pt x="595" y="976"/>
                  <a:pt x="594" y="972"/>
                </a:cubicBezTo>
                <a:cubicBezTo>
                  <a:pt x="592" y="968"/>
                  <a:pt x="592" y="967"/>
                  <a:pt x="589" y="963"/>
                </a:cubicBezTo>
                <a:cubicBezTo>
                  <a:pt x="586" y="959"/>
                  <a:pt x="584" y="953"/>
                  <a:pt x="583" y="949"/>
                </a:cubicBezTo>
                <a:cubicBezTo>
                  <a:pt x="580" y="942"/>
                  <a:pt x="576" y="936"/>
                  <a:pt x="573" y="929"/>
                </a:cubicBezTo>
                <a:cubicBezTo>
                  <a:pt x="566" y="917"/>
                  <a:pt x="553" y="908"/>
                  <a:pt x="544" y="898"/>
                </a:cubicBezTo>
                <a:cubicBezTo>
                  <a:pt x="541" y="893"/>
                  <a:pt x="537" y="891"/>
                  <a:pt x="533" y="887"/>
                </a:cubicBezTo>
                <a:cubicBezTo>
                  <a:pt x="530" y="885"/>
                  <a:pt x="528" y="884"/>
                  <a:pt x="528" y="880"/>
                </a:cubicBezTo>
                <a:cubicBezTo>
                  <a:pt x="527" y="878"/>
                  <a:pt x="529" y="874"/>
                  <a:pt x="529" y="872"/>
                </a:cubicBezTo>
                <a:cubicBezTo>
                  <a:pt x="529" y="868"/>
                  <a:pt x="529" y="865"/>
                  <a:pt x="530" y="862"/>
                </a:cubicBezTo>
                <a:cubicBezTo>
                  <a:pt x="533" y="852"/>
                  <a:pt x="530" y="841"/>
                  <a:pt x="535" y="832"/>
                </a:cubicBezTo>
                <a:cubicBezTo>
                  <a:pt x="540" y="821"/>
                  <a:pt x="535" y="834"/>
                  <a:pt x="532" y="823"/>
                </a:cubicBezTo>
                <a:cubicBezTo>
                  <a:pt x="531" y="821"/>
                  <a:pt x="531" y="818"/>
                  <a:pt x="530" y="815"/>
                </a:cubicBezTo>
                <a:cubicBezTo>
                  <a:pt x="526" y="806"/>
                  <a:pt x="519" y="800"/>
                  <a:pt x="514" y="792"/>
                </a:cubicBezTo>
                <a:cubicBezTo>
                  <a:pt x="513" y="791"/>
                  <a:pt x="513" y="789"/>
                  <a:pt x="512" y="788"/>
                </a:cubicBezTo>
                <a:cubicBezTo>
                  <a:pt x="511" y="786"/>
                  <a:pt x="510" y="789"/>
                  <a:pt x="510" y="786"/>
                </a:cubicBezTo>
                <a:cubicBezTo>
                  <a:pt x="509" y="783"/>
                  <a:pt x="513" y="780"/>
                  <a:pt x="514" y="778"/>
                </a:cubicBezTo>
                <a:cubicBezTo>
                  <a:pt x="517" y="772"/>
                  <a:pt x="518" y="766"/>
                  <a:pt x="520" y="761"/>
                </a:cubicBezTo>
                <a:cubicBezTo>
                  <a:pt x="521" y="759"/>
                  <a:pt x="524" y="758"/>
                  <a:pt x="522" y="755"/>
                </a:cubicBezTo>
                <a:cubicBezTo>
                  <a:pt x="519" y="750"/>
                  <a:pt x="509" y="749"/>
                  <a:pt x="504" y="746"/>
                </a:cubicBezTo>
                <a:cubicBezTo>
                  <a:pt x="500" y="742"/>
                  <a:pt x="497" y="738"/>
                  <a:pt x="495" y="733"/>
                </a:cubicBezTo>
                <a:cubicBezTo>
                  <a:pt x="493" y="729"/>
                  <a:pt x="492" y="719"/>
                  <a:pt x="494" y="714"/>
                </a:cubicBezTo>
                <a:cubicBezTo>
                  <a:pt x="495" y="710"/>
                  <a:pt x="497" y="713"/>
                  <a:pt x="501" y="712"/>
                </a:cubicBezTo>
                <a:cubicBezTo>
                  <a:pt x="505" y="711"/>
                  <a:pt x="503" y="710"/>
                  <a:pt x="505" y="708"/>
                </a:cubicBezTo>
                <a:cubicBezTo>
                  <a:pt x="509" y="703"/>
                  <a:pt x="510" y="699"/>
                  <a:pt x="505" y="693"/>
                </a:cubicBezTo>
                <a:cubicBezTo>
                  <a:pt x="502" y="691"/>
                  <a:pt x="500" y="691"/>
                  <a:pt x="499" y="688"/>
                </a:cubicBezTo>
                <a:cubicBezTo>
                  <a:pt x="497" y="685"/>
                  <a:pt x="499" y="679"/>
                  <a:pt x="499" y="676"/>
                </a:cubicBezTo>
                <a:cubicBezTo>
                  <a:pt x="499" y="668"/>
                  <a:pt x="498" y="661"/>
                  <a:pt x="502" y="654"/>
                </a:cubicBezTo>
                <a:cubicBezTo>
                  <a:pt x="504" y="651"/>
                  <a:pt x="504" y="652"/>
                  <a:pt x="505" y="649"/>
                </a:cubicBezTo>
                <a:cubicBezTo>
                  <a:pt x="505" y="646"/>
                  <a:pt x="504" y="643"/>
                  <a:pt x="506" y="640"/>
                </a:cubicBezTo>
                <a:cubicBezTo>
                  <a:pt x="512" y="633"/>
                  <a:pt x="530" y="647"/>
                  <a:pt x="516" y="607"/>
                </a:cubicBezTo>
                <a:cubicBezTo>
                  <a:pt x="514" y="599"/>
                  <a:pt x="460" y="469"/>
                  <a:pt x="462" y="461"/>
                </a:cubicBezTo>
                <a:cubicBezTo>
                  <a:pt x="464" y="455"/>
                  <a:pt x="508" y="393"/>
                  <a:pt x="513" y="378"/>
                </a:cubicBezTo>
                <a:cubicBezTo>
                  <a:pt x="515" y="372"/>
                  <a:pt x="519" y="366"/>
                  <a:pt x="515" y="359"/>
                </a:cubicBezTo>
                <a:cubicBezTo>
                  <a:pt x="514" y="357"/>
                  <a:pt x="511" y="355"/>
                  <a:pt x="509" y="353"/>
                </a:cubicBezTo>
                <a:cubicBezTo>
                  <a:pt x="507" y="351"/>
                  <a:pt x="506" y="349"/>
                  <a:pt x="504" y="346"/>
                </a:cubicBezTo>
                <a:cubicBezTo>
                  <a:pt x="503" y="343"/>
                  <a:pt x="500" y="340"/>
                  <a:pt x="498" y="337"/>
                </a:cubicBezTo>
                <a:cubicBezTo>
                  <a:pt x="496" y="332"/>
                  <a:pt x="493" y="327"/>
                  <a:pt x="491" y="323"/>
                </a:cubicBezTo>
                <a:cubicBezTo>
                  <a:pt x="488" y="316"/>
                  <a:pt x="484" y="312"/>
                  <a:pt x="479" y="307"/>
                </a:cubicBezTo>
                <a:cubicBezTo>
                  <a:pt x="476" y="304"/>
                  <a:pt x="477" y="304"/>
                  <a:pt x="472" y="302"/>
                </a:cubicBezTo>
                <a:cubicBezTo>
                  <a:pt x="470" y="301"/>
                  <a:pt x="468" y="299"/>
                  <a:pt x="466" y="297"/>
                </a:cubicBezTo>
                <a:cubicBezTo>
                  <a:pt x="458" y="292"/>
                  <a:pt x="449" y="293"/>
                  <a:pt x="444" y="284"/>
                </a:cubicBezTo>
                <a:cubicBezTo>
                  <a:pt x="440" y="277"/>
                  <a:pt x="441" y="269"/>
                  <a:pt x="441" y="261"/>
                </a:cubicBezTo>
                <a:cubicBezTo>
                  <a:pt x="441" y="252"/>
                  <a:pt x="441" y="243"/>
                  <a:pt x="441" y="235"/>
                </a:cubicBezTo>
                <a:cubicBezTo>
                  <a:pt x="441" y="226"/>
                  <a:pt x="443" y="219"/>
                  <a:pt x="444" y="211"/>
                </a:cubicBezTo>
                <a:cubicBezTo>
                  <a:pt x="446" y="203"/>
                  <a:pt x="445" y="194"/>
                  <a:pt x="449" y="188"/>
                </a:cubicBezTo>
                <a:cubicBezTo>
                  <a:pt x="447" y="188"/>
                  <a:pt x="447" y="188"/>
                  <a:pt x="447" y="188"/>
                </a:cubicBezTo>
                <a:cubicBezTo>
                  <a:pt x="443" y="188"/>
                  <a:pt x="434" y="189"/>
                  <a:pt x="437" y="185"/>
                </a:cubicBezTo>
                <a:cubicBezTo>
                  <a:pt x="436" y="185"/>
                  <a:pt x="442" y="181"/>
                  <a:pt x="442" y="181"/>
                </a:cubicBezTo>
                <a:cubicBezTo>
                  <a:pt x="446" y="180"/>
                  <a:pt x="445" y="182"/>
                  <a:pt x="448" y="178"/>
                </a:cubicBezTo>
                <a:cubicBezTo>
                  <a:pt x="452" y="174"/>
                  <a:pt x="457" y="171"/>
                  <a:pt x="460" y="166"/>
                </a:cubicBezTo>
                <a:cubicBezTo>
                  <a:pt x="461" y="165"/>
                  <a:pt x="462" y="164"/>
                  <a:pt x="462" y="163"/>
                </a:cubicBezTo>
                <a:cubicBezTo>
                  <a:pt x="461" y="163"/>
                  <a:pt x="459" y="164"/>
                  <a:pt x="458" y="162"/>
                </a:cubicBezTo>
                <a:cubicBezTo>
                  <a:pt x="456" y="161"/>
                  <a:pt x="455" y="159"/>
                  <a:pt x="454" y="158"/>
                </a:cubicBezTo>
                <a:cubicBezTo>
                  <a:pt x="453" y="156"/>
                  <a:pt x="452" y="154"/>
                  <a:pt x="451" y="152"/>
                </a:cubicBezTo>
                <a:cubicBezTo>
                  <a:pt x="450" y="150"/>
                  <a:pt x="450" y="148"/>
                  <a:pt x="449" y="147"/>
                </a:cubicBezTo>
                <a:cubicBezTo>
                  <a:pt x="447" y="143"/>
                  <a:pt x="448" y="140"/>
                  <a:pt x="450" y="136"/>
                </a:cubicBezTo>
                <a:cubicBezTo>
                  <a:pt x="450" y="135"/>
                  <a:pt x="451" y="134"/>
                  <a:pt x="452" y="133"/>
                </a:cubicBezTo>
                <a:cubicBezTo>
                  <a:pt x="454" y="130"/>
                  <a:pt x="455" y="127"/>
                  <a:pt x="456" y="125"/>
                </a:cubicBezTo>
                <a:cubicBezTo>
                  <a:pt x="460" y="118"/>
                  <a:pt x="463" y="112"/>
                  <a:pt x="467" y="107"/>
                </a:cubicBezTo>
                <a:cubicBezTo>
                  <a:pt x="469" y="104"/>
                  <a:pt x="470" y="102"/>
                  <a:pt x="472" y="100"/>
                </a:cubicBezTo>
                <a:cubicBezTo>
                  <a:pt x="473" y="98"/>
                  <a:pt x="474" y="96"/>
                  <a:pt x="474" y="94"/>
                </a:cubicBezTo>
                <a:cubicBezTo>
                  <a:pt x="474" y="91"/>
                  <a:pt x="472" y="87"/>
                  <a:pt x="471" y="84"/>
                </a:cubicBezTo>
                <a:cubicBezTo>
                  <a:pt x="469" y="80"/>
                  <a:pt x="468" y="77"/>
                  <a:pt x="467" y="73"/>
                </a:cubicBezTo>
                <a:cubicBezTo>
                  <a:pt x="466" y="72"/>
                  <a:pt x="466" y="70"/>
                  <a:pt x="466" y="69"/>
                </a:cubicBezTo>
                <a:cubicBezTo>
                  <a:pt x="465" y="67"/>
                  <a:pt x="464" y="66"/>
                  <a:pt x="462" y="65"/>
                </a:cubicBezTo>
                <a:cubicBezTo>
                  <a:pt x="458" y="63"/>
                  <a:pt x="456" y="59"/>
                  <a:pt x="452" y="56"/>
                </a:cubicBezTo>
                <a:cubicBezTo>
                  <a:pt x="447" y="51"/>
                  <a:pt x="441" y="48"/>
                  <a:pt x="434" y="45"/>
                </a:cubicBezTo>
                <a:cubicBezTo>
                  <a:pt x="432" y="43"/>
                  <a:pt x="431" y="42"/>
                  <a:pt x="430" y="40"/>
                </a:cubicBezTo>
                <a:cubicBezTo>
                  <a:pt x="429" y="39"/>
                  <a:pt x="428" y="37"/>
                  <a:pt x="428" y="36"/>
                </a:cubicBezTo>
                <a:cubicBezTo>
                  <a:pt x="426" y="34"/>
                  <a:pt x="425" y="32"/>
                  <a:pt x="423" y="29"/>
                </a:cubicBezTo>
                <a:cubicBezTo>
                  <a:pt x="422" y="26"/>
                  <a:pt x="419" y="24"/>
                  <a:pt x="417" y="21"/>
                </a:cubicBezTo>
                <a:cubicBezTo>
                  <a:pt x="417" y="21"/>
                  <a:pt x="415" y="18"/>
                  <a:pt x="414" y="17"/>
                </a:cubicBezTo>
                <a:cubicBezTo>
                  <a:pt x="412" y="16"/>
                  <a:pt x="410" y="17"/>
                  <a:pt x="409" y="14"/>
                </a:cubicBezTo>
                <a:cubicBezTo>
                  <a:pt x="408" y="13"/>
                  <a:pt x="409" y="10"/>
                  <a:pt x="409" y="9"/>
                </a:cubicBezTo>
                <a:cubicBezTo>
                  <a:pt x="409" y="8"/>
                  <a:pt x="408" y="5"/>
                  <a:pt x="407" y="5"/>
                </a:cubicBezTo>
                <a:cubicBezTo>
                  <a:pt x="405" y="2"/>
                  <a:pt x="408" y="4"/>
                  <a:pt x="404" y="3"/>
                </a:cubicBezTo>
                <a:cubicBezTo>
                  <a:pt x="401" y="3"/>
                  <a:pt x="397" y="5"/>
                  <a:pt x="393" y="3"/>
                </a:cubicBezTo>
                <a:cubicBezTo>
                  <a:pt x="392" y="2"/>
                  <a:pt x="392" y="1"/>
                  <a:pt x="390" y="0"/>
                </a:cubicBezTo>
                <a:cubicBezTo>
                  <a:pt x="389" y="1"/>
                  <a:pt x="388" y="1"/>
                  <a:pt x="387" y="1"/>
                </a:cubicBezTo>
                <a:cubicBezTo>
                  <a:pt x="386" y="1"/>
                  <a:pt x="385" y="2"/>
                  <a:pt x="385" y="2"/>
                </a:cubicBezTo>
                <a:cubicBezTo>
                  <a:pt x="382" y="4"/>
                  <a:pt x="381" y="7"/>
                  <a:pt x="379" y="9"/>
                </a:cubicBezTo>
                <a:cubicBezTo>
                  <a:pt x="377" y="11"/>
                  <a:pt x="375" y="12"/>
                  <a:pt x="374" y="14"/>
                </a:cubicBezTo>
                <a:cubicBezTo>
                  <a:pt x="371" y="17"/>
                  <a:pt x="372" y="21"/>
                  <a:pt x="371" y="25"/>
                </a:cubicBezTo>
                <a:cubicBezTo>
                  <a:pt x="368" y="26"/>
                  <a:pt x="365" y="26"/>
                  <a:pt x="362" y="27"/>
                </a:cubicBezTo>
                <a:cubicBezTo>
                  <a:pt x="359" y="27"/>
                  <a:pt x="355" y="29"/>
                  <a:pt x="352" y="28"/>
                </a:cubicBezTo>
                <a:cubicBezTo>
                  <a:pt x="352" y="28"/>
                  <a:pt x="352" y="26"/>
                  <a:pt x="352" y="26"/>
                </a:cubicBezTo>
                <a:cubicBezTo>
                  <a:pt x="348" y="25"/>
                  <a:pt x="343" y="26"/>
                  <a:pt x="339" y="26"/>
                </a:cubicBezTo>
                <a:cubicBezTo>
                  <a:pt x="335" y="26"/>
                  <a:pt x="330" y="25"/>
                  <a:pt x="326" y="27"/>
                </a:cubicBezTo>
                <a:cubicBezTo>
                  <a:pt x="321" y="30"/>
                  <a:pt x="315" y="36"/>
                  <a:pt x="312" y="41"/>
                </a:cubicBezTo>
                <a:cubicBezTo>
                  <a:pt x="311" y="43"/>
                  <a:pt x="311" y="46"/>
                  <a:pt x="309" y="48"/>
                </a:cubicBezTo>
                <a:cubicBezTo>
                  <a:pt x="308" y="49"/>
                  <a:pt x="307" y="50"/>
                  <a:pt x="307" y="52"/>
                </a:cubicBezTo>
                <a:cubicBezTo>
                  <a:pt x="306" y="56"/>
                  <a:pt x="309" y="61"/>
                  <a:pt x="306" y="64"/>
                </a:cubicBezTo>
                <a:cubicBezTo>
                  <a:pt x="303" y="67"/>
                  <a:pt x="297" y="65"/>
                  <a:pt x="295" y="69"/>
                </a:cubicBezTo>
                <a:cubicBezTo>
                  <a:pt x="294" y="70"/>
                  <a:pt x="294" y="71"/>
                  <a:pt x="294" y="72"/>
                </a:cubicBezTo>
                <a:cubicBezTo>
                  <a:pt x="293" y="73"/>
                  <a:pt x="293" y="73"/>
                  <a:pt x="293" y="74"/>
                </a:cubicBezTo>
                <a:cubicBezTo>
                  <a:pt x="292" y="75"/>
                  <a:pt x="293" y="77"/>
                  <a:pt x="293" y="78"/>
                </a:cubicBezTo>
                <a:cubicBezTo>
                  <a:pt x="293" y="80"/>
                  <a:pt x="292" y="83"/>
                  <a:pt x="292" y="86"/>
                </a:cubicBezTo>
                <a:cubicBezTo>
                  <a:pt x="291" y="91"/>
                  <a:pt x="292" y="97"/>
                  <a:pt x="290" y="102"/>
                </a:cubicBezTo>
                <a:cubicBezTo>
                  <a:pt x="289" y="107"/>
                  <a:pt x="288" y="110"/>
                  <a:pt x="288" y="115"/>
                </a:cubicBezTo>
                <a:cubicBezTo>
                  <a:pt x="288" y="121"/>
                  <a:pt x="288" y="128"/>
                  <a:pt x="288" y="135"/>
                </a:cubicBezTo>
                <a:cubicBezTo>
                  <a:pt x="288" y="143"/>
                  <a:pt x="288" y="152"/>
                  <a:pt x="288" y="160"/>
                </a:cubicBezTo>
                <a:cubicBezTo>
                  <a:pt x="288" y="164"/>
                  <a:pt x="288" y="165"/>
                  <a:pt x="287" y="167"/>
                </a:cubicBezTo>
                <a:cubicBezTo>
                  <a:pt x="286" y="169"/>
                  <a:pt x="285" y="169"/>
                  <a:pt x="284" y="170"/>
                </a:cubicBezTo>
                <a:cubicBezTo>
                  <a:pt x="283" y="172"/>
                  <a:pt x="282" y="175"/>
                  <a:pt x="281" y="177"/>
                </a:cubicBezTo>
                <a:cubicBezTo>
                  <a:pt x="280" y="178"/>
                  <a:pt x="279" y="180"/>
                  <a:pt x="278" y="183"/>
                </a:cubicBezTo>
                <a:cubicBezTo>
                  <a:pt x="278" y="184"/>
                  <a:pt x="279" y="185"/>
                  <a:pt x="278" y="187"/>
                </a:cubicBezTo>
                <a:cubicBezTo>
                  <a:pt x="275" y="187"/>
                  <a:pt x="274" y="186"/>
                  <a:pt x="271" y="186"/>
                </a:cubicBezTo>
                <a:cubicBezTo>
                  <a:pt x="268" y="185"/>
                  <a:pt x="268" y="185"/>
                  <a:pt x="266" y="189"/>
                </a:cubicBezTo>
                <a:cubicBezTo>
                  <a:pt x="265" y="192"/>
                  <a:pt x="265" y="194"/>
                  <a:pt x="263" y="196"/>
                </a:cubicBezTo>
                <a:cubicBezTo>
                  <a:pt x="263" y="196"/>
                  <a:pt x="260" y="198"/>
                  <a:pt x="260" y="198"/>
                </a:cubicBezTo>
                <a:cubicBezTo>
                  <a:pt x="260" y="199"/>
                  <a:pt x="259" y="200"/>
                  <a:pt x="258" y="201"/>
                </a:cubicBezTo>
                <a:cubicBezTo>
                  <a:pt x="257" y="202"/>
                  <a:pt x="256" y="201"/>
                  <a:pt x="256" y="203"/>
                </a:cubicBezTo>
                <a:cubicBezTo>
                  <a:pt x="255" y="203"/>
                  <a:pt x="255" y="202"/>
                  <a:pt x="255" y="201"/>
                </a:cubicBezTo>
                <a:cubicBezTo>
                  <a:pt x="254" y="201"/>
                  <a:pt x="254" y="199"/>
                  <a:pt x="252" y="198"/>
                </a:cubicBezTo>
                <a:cubicBezTo>
                  <a:pt x="249" y="195"/>
                  <a:pt x="244" y="196"/>
                  <a:pt x="241" y="195"/>
                </a:cubicBezTo>
                <a:cubicBezTo>
                  <a:pt x="243" y="198"/>
                  <a:pt x="250" y="201"/>
                  <a:pt x="254" y="201"/>
                </a:cubicBezTo>
                <a:cubicBezTo>
                  <a:pt x="252" y="203"/>
                  <a:pt x="249" y="207"/>
                  <a:pt x="248" y="210"/>
                </a:cubicBezTo>
                <a:cubicBezTo>
                  <a:pt x="247" y="214"/>
                  <a:pt x="255" y="224"/>
                  <a:pt x="249" y="227"/>
                </a:cubicBezTo>
                <a:cubicBezTo>
                  <a:pt x="247" y="228"/>
                  <a:pt x="245" y="226"/>
                  <a:pt x="243" y="228"/>
                </a:cubicBezTo>
                <a:cubicBezTo>
                  <a:pt x="241" y="229"/>
                  <a:pt x="241" y="231"/>
                  <a:pt x="239" y="232"/>
                </a:cubicBezTo>
                <a:cubicBezTo>
                  <a:pt x="236" y="232"/>
                  <a:pt x="237" y="226"/>
                  <a:pt x="235" y="224"/>
                </a:cubicBezTo>
                <a:cubicBezTo>
                  <a:pt x="234" y="223"/>
                  <a:pt x="234" y="221"/>
                  <a:pt x="232" y="220"/>
                </a:cubicBezTo>
                <a:cubicBezTo>
                  <a:pt x="229" y="219"/>
                  <a:pt x="225" y="217"/>
                  <a:pt x="222" y="216"/>
                </a:cubicBezTo>
                <a:cubicBezTo>
                  <a:pt x="220" y="215"/>
                  <a:pt x="218" y="215"/>
                  <a:pt x="217" y="214"/>
                </a:cubicBezTo>
                <a:cubicBezTo>
                  <a:pt x="216" y="213"/>
                  <a:pt x="215" y="213"/>
                  <a:pt x="214" y="213"/>
                </a:cubicBezTo>
                <a:cubicBezTo>
                  <a:pt x="214" y="212"/>
                  <a:pt x="213" y="212"/>
                  <a:pt x="213" y="211"/>
                </a:cubicBezTo>
                <a:cubicBezTo>
                  <a:pt x="209" y="208"/>
                  <a:pt x="204" y="206"/>
                  <a:pt x="200" y="203"/>
                </a:cubicBezTo>
                <a:cubicBezTo>
                  <a:pt x="195" y="200"/>
                  <a:pt x="190" y="196"/>
                  <a:pt x="184" y="196"/>
                </a:cubicBezTo>
                <a:cubicBezTo>
                  <a:pt x="183" y="198"/>
                  <a:pt x="183" y="200"/>
                  <a:pt x="182" y="202"/>
                </a:cubicBezTo>
                <a:cubicBezTo>
                  <a:pt x="181" y="203"/>
                  <a:pt x="179" y="205"/>
                  <a:pt x="178" y="206"/>
                </a:cubicBezTo>
                <a:cubicBezTo>
                  <a:pt x="176" y="209"/>
                  <a:pt x="176" y="212"/>
                  <a:pt x="175" y="214"/>
                </a:cubicBezTo>
                <a:cubicBezTo>
                  <a:pt x="174" y="215"/>
                  <a:pt x="172" y="214"/>
                  <a:pt x="172" y="215"/>
                </a:cubicBezTo>
                <a:cubicBezTo>
                  <a:pt x="172" y="216"/>
                  <a:pt x="172" y="217"/>
                  <a:pt x="172" y="217"/>
                </a:cubicBezTo>
                <a:cubicBezTo>
                  <a:pt x="170" y="220"/>
                  <a:pt x="172" y="220"/>
                  <a:pt x="169" y="220"/>
                </a:cubicBezTo>
                <a:cubicBezTo>
                  <a:pt x="167" y="220"/>
                  <a:pt x="165" y="220"/>
                  <a:pt x="163" y="220"/>
                </a:cubicBezTo>
                <a:cubicBezTo>
                  <a:pt x="159" y="220"/>
                  <a:pt x="154" y="224"/>
                  <a:pt x="150" y="223"/>
                </a:cubicBezTo>
                <a:cubicBezTo>
                  <a:pt x="146" y="222"/>
                  <a:pt x="146" y="219"/>
                  <a:pt x="142" y="217"/>
                </a:cubicBezTo>
                <a:cubicBezTo>
                  <a:pt x="140" y="217"/>
                  <a:pt x="137" y="217"/>
                  <a:pt x="135" y="217"/>
                </a:cubicBezTo>
                <a:cubicBezTo>
                  <a:pt x="133" y="217"/>
                  <a:pt x="132" y="216"/>
                  <a:pt x="130" y="215"/>
                </a:cubicBezTo>
                <a:cubicBezTo>
                  <a:pt x="125" y="213"/>
                  <a:pt x="121" y="212"/>
                  <a:pt x="115" y="211"/>
                </a:cubicBezTo>
                <a:cubicBezTo>
                  <a:pt x="114" y="210"/>
                  <a:pt x="112" y="210"/>
                  <a:pt x="110" y="210"/>
                </a:cubicBezTo>
                <a:cubicBezTo>
                  <a:pt x="108" y="210"/>
                  <a:pt x="107" y="211"/>
                  <a:pt x="105" y="211"/>
                </a:cubicBezTo>
                <a:cubicBezTo>
                  <a:pt x="104" y="204"/>
                  <a:pt x="105" y="196"/>
                  <a:pt x="104" y="189"/>
                </a:cubicBezTo>
                <a:cubicBezTo>
                  <a:pt x="103" y="186"/>
                  <a:pt x="103" y="188"/>
                  <a:pt x="101" y="186"/>
                </a:cubicBezTo>
                <a:cubicBezTo>
                  <a:pt x="100" y="185"/>
                  <a:pt x="100" y="184"/>
                  <a:pt x="99" y="183"/>
                </a:cubicBezTo>
                <a:cubicBezTo>
                  <a:pt x="99" y="181"/>
                  <a:pt x="97" y="180"/>
                  <a:pt x="96" y="178"/>
                </a:cubicBezTo>
                <a:cubicBezTo>
                  <a:pt x="95" y="177"/>
                  <a:pt x="94" y="175"/>
                  <a:pt x="93" y="174"/>
                </a:cubicBezTo>
                <a:cubicBezTo>
                  <a:pt x="91" y="171"/>
                  <a:pt x="88" y="167"/>
                  <a:pt x="85" y="164"/>
                </a:cubicBezTo>
                <a:cubicBezTo>
                  <a:pt x="83" y="162"/>
                  <a:pt x="81" y="160"/>
                  <a:pt x="79" y="157"/>
                </a:cubicBezTo>
                <a:cubicBezTo>
                  <a:pt x="76" y="153"/>
                  <a:pt x="74" y="148"/>
                  <a:pt x="73" y="144"/>
                </a:cubicBezTo>
                <a:cubicBezTo>
                  <a:pt x="72" y="142"/>
                  <a:pt x="72" y="141"/>
                  <a:pt x="71" y="139"/>
                </a:cubicBezTo>
                <a:cubicBezTo>
                  <a:pt x="70" y="138"/>
                  <a:pt x="68" y="137"/>
                  <a:pt x="67" y="135"/>
                </a:cubicBezTo>
                <a:cubicBezTo>
                  <a:pt x="66" y="133"/>
                  <a:pt x="66" y="129"/>
                  <a:pt x="64" y="127"/>
                </a:cubicBezTo>
                <a:cubicBezTo>
                  <a:pt x="62" y="125"/>
                  <a:pt x="57" y="126"/>
                  <a:pt x="55" y="126"/>
                </a:cubicBezTo>
                <a:cubicBezTo>
                  <a:pt x="49" y="126"/>
                  <a:pt x="44" y="129"/>
                  <a:pt x="39" y="130"/>
                </a:cubicBezTo>
                <a:cubicBezTo>
                  <a:pt x="34" y="132"/>
                  <a:pt x="27" y="134"/>
                  <a:pt x="30" y="141"/>
                </a:cubicBezTo>
                <a:cubicBezTo>
                  <a:pt x="31" y="144"/>
                  <a:pt x="33" y="146"/>
                  <a:pt x="34" y="151"/>
                </a:cubicBezTo>
                <a:cubicBezTo>
                  <a:pt x="34" y="154"/>
                  <a:pt x="34" y="158"/>
                  <a:pt x="34" y="161"/>
                </a:cubicBezTo>
                <a:cubicBezTo>
                  <a:pt x="31" y="160"/>
                  <a:pt x="28" y="158"/>
                  <a:pt x="25" y="157"/>
                </a:cubicBezTo>
                <a:cubicBezTo>
                  <a:pt x="23" y="156"/>
                  <a:pt x="19" y="153"/>
                  <a:pt x="17" y="154"/>
                </a:cubicBezTo>
                <a:cubicBezTo>
                  <a:pt x="17" y="154"/>
                  <a:pt x="17" y="155"/>
                  <a:pt x="17" y="156"/>
                </a:cubicBezTo>
                <a:cubicBezTo>
                  <a:pt x="11" y="157"/>
                  <a:pt x="5" y="157"/>
                  <a:pt x="0" y="158"/>
                </a:cubicBezTo>
                <a:cubicBezTo>
                  <a:pt x="1" y="157"/>
                  <a:pt x="3" y="157"/>
                  <a:pt x="5" y="157"/>
                </a:cubicBezTo>
                <a:cubicBezTo>
                  <a:pt x="5" y="157"/>
                  <a:pt x="5" y="158"/>
                  <a:pt x="5" y="158"/>
                </a:cubicBezTo>
                <a:cubicBezTo>
                  <a:pt x="6" y="159"/>
                  <a:pt x="6" y="161"/>
                  <a:pt x="7" y="162"/>
                </a:cubicBezTo>
                <a:cubicBezTo>
                  <a:pt x="8" y="165"/>
                  <a:pt x="11" y="168"/>
                  <a:pt x="13" y="171"/>
                </a:cubicBezTo>
                <a:cubicBezTo>
                  <a:pt x="16" y="174"/>
                  <a:pt x="19" y="176"/>
                  <a:pt x="22" y="179"/>
                </a:cubicBezTo>
                <a:cubicBezTo>
                  <a:pt x="25" y="181"/>
                  <a:pt x="26" y="183"/>
                  <a:pt x="28" y="185"/>
                </a:cubicBezTo>
                <a:cubicBezTo>
                  <a:pt x="31" y="187"/>
                  <a:pt x="34" y="189"/>
                  <a:pt x="37" y="192"/>
                </a:cubicBezTo>
                <a:cubicBezTo>
                  <a:pt x="40" y="196"/>
                  <a:pt x="41" y="201"/>
                  <a:pt x="45" y="204"/>
                </a:cubicBezTo>
                <a:cubicBezTo>
                  <a:pt x="50" y="207"/>
                  <a:pt x="52" y="211"/>
                  <a:pt x="55" y="216"/>
                </a:cubicBezTo>
                <a:cubicBezTo>
                  <a:pt x="58" y="219"/>
                  <a:pt x="62" y="224"/>
                  <a:pt x="66" y="225"/>
                </a:cubicBezTo>
                <a:cubicBezTo>
                  <a:pt x="71" y="226"/>
                  <a:pt x="73" y="226"/>
                  <a:pt x="77" y="229"/>
                </a:cubicBezTo>
                <a:cubicBezTo>
                  <a:pt x="80" y="231"/>
                  <a:pt x="82" y="233"/>
                  <a:pt x="85" y="235"/>
                </a:cubicBezTo>
                <a:cubicBezTo>
                  <a:pt x="86" y="237"/>
                  <a:pt x="88" y="239"/>
                  <a:pt x="90" y="240"/>
                </a:cubicBezTo>
                <a:cubicBezTo>
                  <a:pt x="91" y="241"/>
                  <a:pt x="92" y="241"/>
                  <a:pt x="94" y="241"/>
                </a:cubicBezTo>
                <a:cubicBezTo>
                  <a:pt x="98" y="241"/>
                  <a:pt x="101" y="242"/>
                  <a:pt x="105" y="243"/>
                </a:cubicBezTo>
                <a:cubicBezTo>
                  <a:pt x="110" y="246"/>
                  <a:pt x="112" y="247"/>
                  <a:pt x="116" y="252"/>
                </a:cubicBezTo>
                <a:cubicBezTo>
                  <a:pt x="119" y="257"/>
                  <a:pt x="124" y="263"/>
                  <a:pt x="127" y="269"/>
                </a:cubicBezTo>
                <a:cubicBezTo>
                  <a:pt x="128" y="271"/>
                  <a:pt x="129" y="272"/>
                  <a:pt x="130" y="274"/>
                </a:cubicBezTo>
                <a:cubicBezTo>
                  <a:pt x="131" y="277"/>
                  <a:pt x="132" y="276"/>
                  <a:pt x="135" y="277"/>
                </a:cubicBezTo>
                <a:cubicBezTo>
                  <a:pt x="137" y="278"/>
                  <a:pt x="142" y="279"/>
                  <a:pt x="144" y="280"/>
                </a:cubicBezTo>
                <a:cubicBezTo>
                  <a:pt x="145" y="282"/>
                  <a:pt x="144" y="285"/>
                  <a:pt x="144" y="286"/>
                </a:cubicBezTo>
                <a:cubicBezTo>
                  <a:pt x="145" y="290"/>
                  <a:pt x="144" y="294"/>
                  <a:pt x="145" y="297"/>
                </a:cubicBezTo>
                <a:cubicBezTo>
                  <a:pt x="148" y="297"/>
                  <a:pt x="150" y="298"/>
                  <a:pt x="152" y="299"/>
                </a:cubicBezTo>
                <a:cubicBezTo>
                  <a:pt x="156" y="300"/>
                  <a:pt x="157" y="302"/>
                  <a:pt x="159" y="305"/>
                </a:cubicBezTo>
                <a:cubicBezTo>
                  <a:pt x="162" y="310"/>
                  <a:pt x="163" y="318"/>
                  <a:pt x="170" y="319"/>
                </a:cubicBezTo>
                <a:cubicBezTo>
                  <a:pt x="171" y="324"/>
                  <a:pt x="168" y="326"/>
                  <a:pt x="166" y="331"/>
                </a:cubicBezTo>
                <a:cubicBezTo>
                  <a:pt x="166" y="333"/>
                  <a:pt x="165" y="335"/>
                  <a:pt x="165" y="337"/>
                </a:cubicBezTo>
                <a:cubicBezTo>
                  <a:pt x="165" y="341"/>
                  <a:pt x="165" y="345"/>
                  <a:pt x="165" y="349"/>
                </a:cubicBezTo>
                <a:cubicBezTo>
                  <a:pt x="165" y="356"/>
                  <a:pt x="168" y="361"/>
                  <a:pt x="169" y="368"/>
                </a:cubicBezTo>
                <a:cubicBezTo>
                  <a:pt x="169" y="371"/>
                  <a:pt x="169" y="375"/>
                  <a:pt x="167" y="378"/>
                </a:cubicBezTo>
                <a:cubicBezTo>
                  <a:pt x="164" y="381"/>
                  <a:pt x="159" y="382"/>
                  <a:pt x="160" y="387"/>
                </a:cubicBezTo>
                <a:cubicBezTo>
                  <a:pt x="161" y="390"/>
                  <a:pt x="162" y="393"/>
                  <a:pt x="164" y="394"/>
                </a:cubicBezTo>
                <a:cubicBezTo>
                  <a:pt x="166" y="396"/>
                  <a:pt x="170" y="395"/>
                  <a:pt x="172" y="396"/>
                </a:cubicBezTo>
                <a:cubicBezTo>
                  <a:pt x="173" y="397"/>
                  <a:pt x="173" y="398"/>
                  <a:pt x="173" y="400"/>
                </a:cubicBezTo>
                <a:cubicBezTo>
                  <a:pt x="174" y="403"/>
                  <a:pt x="175" y="406"/>
                  <a:pt x="175" y="410"/>
                </a:cubicBezTo>
                <a:cubicBezTo>
                  <a:pt x="176" y="412"/>
                  <a:pt x="177" y="416"/>
                  <a:pt x="176" y="419"/>
                </a:cubicBezTo>
                <a:cubicBezTo>
                  <a:pt x="176" y="421"/>
                  <a:pt x="174" y="420"/>
                  <a:pt x="173" y="422"/>
                </a:cubicBezTo>
                <a:cubicBezTo>
                  <a:pt x="171" y="424"/>
                  <a:pt x="172" y="430"/>
                  <a:pt x="172" y="433"/>
                </a:cubicBezTo>
                <a:cubicBezTo>
                  <a:pt x="172" y="443"/>
                  <a:pt x="175" y="453"/>
                  <a:pt x="180" y="462"/>
                </a:cubicBezTo>
                <a:cubicBezTo>
                  <a:pt x="185" y="469"/>
                  <a:pt x="189" y="477"/>
                  <a:pt x="190" y="485"/>
                </a:cubicBezTo>
                <a:cubicBezTo>
                  <a:pt x="192" y="494"/>
                  <a:pt x="189" y="502"/>
                  <a:pt x="187" y="510"/>
                </a:cubicBezTo>
                <a:cubicBezTo>
                  <a:pt x="186" y="516"/>
                  <a:pt x="187" y="522"/>
                  <a:pt x="184" y="528"/>
                </a:cubicBezTo>
                <a:cubicBezTo>
                  <a:pt x="182" y="531"/>
                  <a:pt x="180" y="533"/>
                  <a:pt x="180" y="537"/>
                </a:cubicBezTo>
                <a:cubicBezTo>
                  <a:pt x="179" y="541"/>
                  <a:pt x="180" y="544"/>
                  <a:pt x="180" y="548"/>
                </a:cubicBezTo>
                <a:cubicBezTo>
                  <a:pt x="180" y="551"/>
                  <a:pt x="179" y="555"/>
                  <a:pt x="180" y="558"/>
                </a:cubicBezTo>
                <a:cubicBezTo>
                  <a:pt x="182" y="562"/>
                  <a:pt x="185" y="563"/>
                  <a:pt x="187" y="567"/>
                </a:cubicBezTo>
                <a:cubicBezTo>
                  <a:pt x="193" y="576"/>
                  <a:pt x="194" y="586"/>
                  <a:pt x="197" y="596"/>
                </a:cubicBezTo>
                <a:cubicBezTo>
                  <a:pt x="198" y="601"/>
                  <a:pt x="199" y="607"/>
                  <a:pt x="198" y="612"/>
                </a:cubicBezTo>
                <a:cubicBezTo>
                  <a:pt x="198" y="613"/>
                  <a:pt x="197" y="615"/>
                  <a:pt x="197" y="616"/>
                </a:cubicBezTo>
                <a:cubicBezTo>
                  <a:pt x="197" y="616"/>
                  <a:pt x="197" y="616"/>
                  <a:pt x="196" y="616"/>
                </a:cubicBezTo>
                <a:cubicBezTo>
                  <a:pt x="199" y="619"/>
                  <a:pt x="202" y="620"/>
                  <a:pt x="205" y="620"/>
                </a:cubicBezTo>
                <a:cubicBezTo>
                  <a:pt x="205" y="630"/>
                  <a:pt x="221" y="632"/>
                  <a:pt x="228" y="634"/>
                </a:cubicBezTo>
                <a:cubicBezTo>
                  <a:pt x="234" y="636"/>
                  <a:pt x="242" y="639"/>
                  <a:pt x="247" y="644"/>
                </a:cubicBezTo>
                <a:cubicBezTo>
                  <a:pt x="252" y="648"/>
                  <a:pt x="255" y="654"/>
                  <a:pt x="258" y="659"/>
                </a:cubicBezTo>
                <a:cubicBezTo>
                  <a:pt x="259" y="661"/>
                  <a:pt x="260" y="664"/>
                  <a:pt x="262" y="666"/>
                </a:cubicBezTo>
                <a:cubicBezTo>
                  <a:pt x="263" y="667"/>
                  <a:pt x="265" y="667"/>
                  <a:pt x="266" y="667"/>
                </a:cubicBezTo>
                <a:cubicBezTo>
                  <a:pt x="270" y="674"/>
                  <a:pt x="265" y="686"/>
                  <a:pt x="264" y="693"/>
                </a:cubicBezTo>
                <a:cubicBezTo>
                  <a:pt x="264" y="698"/>
                  <a:pt x="264" y="702"/>
                  <a:pt x="267" y="706"/>
                </a:cubicBezTo>
                <a:cubicBezTo>
                  <a:pt x="269" y="711"/>
                  <a:pt x="276" y="716"/>
                  <a:pt x="274" y="723"/>
                </a:cubicBezTo>
                <a:cubicBezTo>
                  <a:pt x="271" y="723"/>
                  <a:pt x="263" y="723"/>
                  <a:pt x="261" y="726"/>
                </a:cubicBezTo>
                <a:cubicBezTo>
                  <a:pt x="264" y="728"/>
                  <a:pt x="271" y="735"/>
                  <a:pt x="267" y="738"/>
                </a:cubicBezTo>
                <a:cubicBezTo>
                  <a:pt x="263" y="735"/>
                  <a:pt x="261" y="733"/>
                  <a:pt x="256" y="735"/>
                </a:cubicBezTo>
                <a:cubicBezTo>
                  <a:pt x="251" y="737"/>
                  <a:pt x="250" y="741"/>
                  <a:pt x="246" y="743"/>
                </a:cubicBezTo>
                <a:cubicBezTo>
                  <a:pt x="239" y="746"/>
                  <a:pt x="228" y="739"/>
                  <a:pt x="224" y="749"/>
                </a:cubicBezTo>
                <a:cubicBezTo>
                  <a:pt x="223" y="752"/>
                  <a:pt x="224" y="755"/>
                  <a:pt x="222" y="758"/>
                </a:cubicBezTo>
                <a:cubicBezTo>
                  <a:pt x="221" y="763"/>
                  <a:pt x="217" y="763"/>
                  <a:pt x="214" y="767"/>
                </a:cubicBezTo>
                <a:cubicBezTo>
                  <a:pt x="208" y="774"/>
                  <a:pt x="201" y="783"/>
                  <a:pt x="195" y="791"/>
                </a:cubicBezTo>
                <a:cubicBezTo>
                  <a:pt x="187" y="802"/>
                  <a:pt x="180" y="816"/>
                  <a:pt x="171" y="826"/>
                </a:cubicBezTo>
                <a:cubicBezTo>
                  <a:pt x="169" y="828"/>
                  <a:pt x="167" y="830"/>
                  <a:pt x="166" y="833"/>
                </a:cubicBezTo>
                <a:cubicBezTo>
                  <a:pt x="165" y="836"/>
                  <a:pt x="168" y="840"/>
                  <a:pt x="164" y="841"/>
                </a:cubicBezTo>
                <a:cubicBezTo>
                  <a:pt x="160" y="843"/>
                  <a:pt x="158" y="839"/>
                  <a:pt x="155" y="841"/>
                </a:cubicBezTo>
                <a:cubicBezTo>
                  <a:pt x="151" y="844"/>
                  <a:pt x="146" y="853"/>
                  <a:pt x="145" y="857"/>
                </a:cubicBezTo>
                <a:cubicBezTo>
                  <a:pt x="144" y="862"/>
                  <a:pt x="147" y="868"/>
                  <a:pt x="140" y="869"/>
                </a:cubicBezTo>
                <a:cubicBezTo>
                  <a:pt x="134" y="870"/>
                  <a:pt x="133" y="864"/>
                  <a:pt x="128" y="863"/>
                </a:cubicBezTo>
                <a:cubicBezTo>
                  <a:pt x="127" y="866"/>
                  <a:pt x="125" y="868"/>
                  <a:pt x="124" y="871"/>
                </a:cubicBezTo>
                <a:cubicBezTo>
                  <a:pt x="124" y="874"/>
                  <a:pt x="125" y="877"/>
                  <a:pt x="124" y="881"/>
                </a:cubicBezTo>
                <a:cubicBezTo>
                  <a:pt x="124" y="884"/>
                  <a:pt x="124" y="885"/>
                  <a:pt x="122" y="887"/>
                </a:cubicBezTo>
                <a:cubicBezTo>
                  <a:pt x="119" y="890"/>
                  <a:pt x="112" y="890"/>
                  <a:pt x="109" y="893"/>
                </a:cubicBezTo>
                <a:cubicBezTo>
                  <a:pt x="105" y="898"/>
                  <a:pt x="109" y="905"/>
                  <a:pt x="111" y="910"/>
                </a:cubicBezTo>
                <a:cubicBezTo>
                  <a:pt x="116" y="919"/>
                  <a:pt x="105" y="929"/>
                  <a:pt x="96" y="932"/>
                </a:cubicBezTo>
                <a:cubicBezTo>
                  <a:pt x="93" y="930"/>
                  <a:pt x="89" y="931"/>
                  <a:pt x="86" y="931"/>
                </a:cubicBezTo>
                <a:cubicBezTo>
                  <a:pt x="82" y="931"/>
                  <a:pt x="78" y="929"/>
                  <a:pt x="75" y="929"/>
                </a:cubicBezTo>
                <a:cubicBezTo>
                  <a:pt x="65" y="928"/>
                  <a:pt x="66" y="935"/>
                  <a:pt x="66" y="943"/>
                </a:cubicBezTo>
                <a:cubicBezTo>
                  <a:pt x="66" y="949"/>
                  <a:pt x="67" y="964"/>
                  <a:pt x="62" y="967"/>
                </a:cubicBezTo>
                <a:cubicBezTo>
                  <a:pt x="58" y="970"/>
                  <a:pt x="54" y="967"/>
                  <a:pt x="50" y="969"/>
                </a:cubicBezTo>
                <a:cubicBezTo>
                  <a:pt x="43" y="972"/>
                  <a:pt x="42" y="986"/>
                  <a:pt x="43" y="994"/>
                </a:cubicBezTo>
                <a:cubicBezTo>
                  <a:pt x="43" y="994"/>
                  <a:pt x="43" y="994"/>
                  <a:pt x="43" y="995"/>
                </a:cubicBezTo>
                <a:cubicBezTo>
                  <a:pt x="43" y="994"/>
                  <a:pt x="43" y="994"/>
                  <a:pt x="43" y="994"/>
                </a:cubicBezTo>
                <a:cubicBezTo>
                  <a:pt x="43" y="993"/>
                  <a:pt x="42" y="993"/>
                  <a:pt x="42" y="993"/>
                </a:cubicBezTo>
                <a:cubicBezTo>
                  <a:pt x="39" y="997"/>
                  <a:pt x="41" y="1008"/>
                  <a:pt x="43" y="1013"/>
                </a:cubicBezTo>
                <a:cubicBezTo>
                  <a:pt x="46" y="1025"/>
                  <a:pt x="59" y="1035"/>
                  <a:pt x="55" y="1049"/>
                </a:cubicBezTo>
                <a:cubicBezTo>
                  <a:pt x="53" y="1054"/>
                  <a:pt x="51" y="1056"/>
                  <a:pt x="52" y="1061"/>
                </a:cubicBezTo>
                <a:cubicBezTo>
                  <a:pt x="53" y="1066"/>
                  <a:pt x="54" y="1070"/>
                  <a:pt x="54" y="1075"/>
                </a:cubicBezTo>
                <a:cubicBezTo>
                  <a:pt x="54" y="1082"/>
                  <a:pt x="52" y="1095"/>
                  <a:pt x="56" y="1101"/>
                </a:cubicBezTo>
                <a:cubicBezTo>
                  <a:pt x="58" y="1101"/>
                  <a:pt x="60" y="1099"/>
                  <a:pt x="60" y="1098"/>
                </a:cubicBezTo>
                <a:cubicBezTo>
                  <a:pt x="58" y="1105"/>
                  <a:pt x="54" y="1112"/>
                  <a:pt x="55" y="1120"/>
                </a:cubicBezTo>
                <a:cubicBezTo>
                  <a:pt x="56" y="1127"/>
                  <a:pt x="61" y="1131"/>
                  <a:pt x="64" y="1137"/>
                </a:cubicBezTo>
                <a:cubicBezTo>
                  <a:pt x="68" y="1142"/>
                  <a:pt x="70" y="1145"/>
                  <a:pt x="68" y="1152"/>
                </a:cubicBezTo>
                <a:cubicBezTo>
                  <a:pt x="67" y="1156"/>
                  <a:pt x="64" y="1158"/>
                  <a:pt x="62" y="1162"/>
                </a:cubicBezTo>
                <a:cubicBezTo>
                  <a:pt x="60" y="1166"/>
                  <a:pt x="61" y="1173"/>
                  <a:pt x="61" y="1178"/>
                </a:cubicBezTo>
                <a:cubicBezTo>
                  <a:pt x="61" y="1180"/>
                  <a:pt x="62" y="1183"/>
                  <a:pt x="61" y="1185"/>
                </a:cubicBezTo>
                <a:cubicBezTo>
                  <a:pt x="60" y="1192"/>
                  <a:pt x="55" y="1197"/>
                  <a:pt x="55" y="1204"/>
                </a:cubicBezTo>
                <a:cubicBezTo>
                  <a:pt x="55" y="1210"/>
                  <a:pt x="57" y="1216"/>
                  <a:pt x="56" y="1221"/>
                </a:cubicBezTo>
                <a:cubicBezTo>
                  <a:pt x="55" y="1228"/>
                  <a:pt x="49" y="1232"/>
                  <a:pt x="47" y="1238"/>
                </a:cubicBezTo>
                <a:cubicBezTo>
                  <a:pt x="46" y="1243"/>
                  <a:pt x="47" y="1247"/>
                  <a:pt x="50" y="1251"/>
                </a:cubicBezTo>
                <a:cubicBezTo>
                  <a:pt x="53" y="1257"/>
                  <a:pt x="54" y="1254"/>
                  <a:pt x="59" y="1251"/>
                </a:cubicBezTo>
                <a:cubicBezTo>
                  <a:pt x="64" y="1249"/>
                  <a:pt x="68" y="1248"/>
                  <a:pt x="70" y="1253"/>
                </a:cubicBezTo>
                <a:cubicBezTo>
                  <a:pt x="73" y="1260"/>
                  <a:pt x="66" y="1266"/>
                  <a:pt x="65" y="1272"/>
                </a:cubicBezTo>
                <a:cubicBezTo>
                  <a:pt x="71" y="1275"/>
                  <a:pt x="76" y="1277"/>
                  <a:pt x="80" y="1282"/>
                </a:cubicBezTo>
                <a:cubicBezTo>
                  <a:pt x="84" y="1285"/>
                  <a:pt x="84" y="1292"/>
                  <a:pt x="87" y="1294"/>
                </a:cubicBezTo>
                <a:cubicBezTo>
                  <a:pt x="92" y="1288"/>
                  <a:pt x="97" y="1281"/>
                  <a:pt x="106" y="1280"/>
                </a:cubicBezTo>
                <a:cubicBezTo>
                  <a:pt x="113" y="1279"/>
                  <a:pt x="112" y="1282"/>
                  <a:pt x="114" y="1288"/>
                </a:cubicBezTo>
                <a:cubicBezTo>
                  <a:pt x="114" y="1291"/>
                  <a:pt x="117" y="1310"/>
                  <a:pt x="122" y="1309"/>
                </a:cubicBezTo>
                <a:cubicBezTo>
                  <a:pt x="125" y="1308"/>
                  <a:pt x="126" y="1302"/>
                  <a:pt x="129" y="1303"/>
                </a:cubicBezTo>
                <a:cubicBezTo>
                  <a:pt x="130" y="1306"/>
                  <a:pt x="129" y="1309"/>
                  <a:pt x="130" y="1311"/>
                </a:cubicBezTo>
                <a:cubicBezTo>
                  <a:pt x="134" y="1308"/>
                  <a:pt x="141" y="1303"/>
                  <a:pt x="146" y="1303"/>
                </a:cubicBezTo>
                <a:cubicBezTo>
                  <a:pt x="144" y="1307"/>
                  <a:pt x="134" y="1311"/>
                  <a:pt x="134" y="1316"/>
                </a:cubicBezTo>
                <a:cubicBezTo>
                  <a:pt x="135" y="1318"/>
                  <a:pt x="139" y="1322"/>
                  <a:pt x="140" y="1325"/>
                </a:cubicBezTo>
                <a:cubicBezTo>
                  <a:pt x="145" y="1336"/>
                  <a:pt x="151" y="1324"/>
                  <a:pt x="157" y="1319"/>
                </a:cubicBezTo>
                <a:cubicBezTo>
                  <a:pt x="161" y="1323"/>
                  <a:pt x="162" y="1327"/>
                  <a:pt x="167" y="1328"/>
                </a:cubicBezTo>
                <a:cubicBezTo>
                  <a:pt x="173" y="1328"/>
                  <a:pt x="175" y="1322"/>
                  <a:pt x="180" y="1319"/>
                </a:cubicBezTo>
                <a:cubicBezTo>
                  <a:pt x="186" y="1314"/>
                  <a:pt x="191" y="1311"/>
                  <a:pt x="199" y="1310"/>
                </a:cubicBezTo>
                <a:cubicBezTo>
                  <a:pt x="203" y="1309"/>
                  <a:pt x="209" y="1306"/>
                  <a:pt x="210" y="1302"/>
                </a:cubicBezTo>
                <a:cubicBezTo>
                  <a:pt x="210" y="1301"/>
                  <a:pt x="210" y="1301"/>
                  <a:pt x="211" y="1301"/>
                </a:cubicBezTo>
                <a:cubicBezTo>
                  <a:pt x="211" y="1301"/>
                  <a:pt x="210" y="1301"/>
                  <a:pt x="210" y="1302"/>
                </a:cubicBezTo>
                <a:cubicBezTo>
                  <a:pt x="213" y="1303"/>
                  <a:pt x="233" y="1303"/>
                  <a:pt x="240" y="1295"/>
                </a:cubicBezTo>
                <a:cubicBezTo>
                  <a:pt x="244" y="1296"/>
                  <a:pt x="249" y="1299"/>
                  <a:pt x="253" y="1297"/>
                </a:cubicBezTo>
                <a:cubicBezTo>
                  <a:pt x="257" y="1296"/>
                  <a:pt x="259" y="1289"/>
                  <a:pt x="263" y="1288"/>
                </a:cubicBezTo>
                <a:cubicBezTo>
                  <a:pt x="265" y="1287"/>
                  <a:pt x="266" y="1289"/>
                  <a:pt x="268" y="1290"/>
                </a:cubicBezTo>
                <a:cubicBezTo>
                  <a:pt x="272" y="1291"/>
                  <a:pt x="277" y="1291"/>
                  <a:pt x="282" y="1292"/>
                </a:cubicBezTo>
                <a:cubicBezTo>
                  <a:pt x="284" y="1293"/>
                  <a:pt x="291" y="1294"/>
                  <a:pt x="293" y="1291"/>
                </a:cubicBezTo>
                <a:cubicBezTo>
                  <a:pt x="295" y="1288"/>
                  <a:pt x="293" y="1275"/>
                  <a:pt x="293" y="1272"/>
                </a:cubicBezTo>
                <a:cubicBezTo>
                  <a:pt x="293" y="1267"/>
                  <a:pt x="292" y="1265"/>
                  <a:pt x="297" y="1263"/>
                </a:cubicBezTo>
                <a:cubicBezTo>
                  <a:pt x="303" y="1261"/>
                  <a:pt x="309" y="1266"/>
                  <a:pt x="314" y="1268"/>
                </a:cubicBezTo>
                <a:cubicBezTo>
                  <a:pt x="323" y="1270"/>
                  <a:pt x="338" y="1269"/>
                  <a:pt x="347" y="1265"/>
                </a:cubicBezTo>
                <a:cubicBezTo>
                  <a:pt x="352" y="1264"/>
                  <a:pt x="355" y="1259"/>
                  <a:pt x="359" y="1257"/>
                </a:cubicBezTo>
                <a:cubicBezTo>
                  <a:pt x="363" y="1256"/>
                  <a:pt x="370" y="1257"/>
                  <a:pt x="374" y="1257"/>
                </a:cubicBezTo>
                <a:cubicBezTo>
                  <a:pt x="382" y="1256"/>
                  <a:pt x="390" y="1255"/>
                  <a:pt x="398" y="1253"/>
                </a:cubicBezTo>
                <a:cubicBezTo>
                  <a:pt x="397" y="1251"/>
                  <a:pt x="399" y="1250"/>
                  <a:pt x="400" y="1248"/>
                </a:cubicBezTo>
                <a:cubicBezTo>
                  <a:pt x="401" y="1247"/>
                  <a:pt x="400" y="1246"/>
                  <a:pt x="401" y="1244"/>
                </a:cubicBezTo>
                <a:cubicBezTo>
                  <a:pt x="404" y="1242"/>
                  <a:pt x="409" y="1240"/>
                  <a:pt x="412" y="1239"/>
                </a:cubicBezTo>
                <a:cubicBezTo>
                  <a:pt x="423" y="1233"/>
                  <a:pt x="430" y="1223"/>
                  <a:pt x="439" y="1216"/>
                </a:cubicBezTo>
                <a:cubicBezTo>
                  <a:pt x="445" y="1211"/>
                  <a:pt x="451" y="1207"/>
                  <a:pt x="456" y="1201"/>
                </a:cubicBezTo>
                <a:cubicBezTo>
                  <a:pt x="462" y="1196"/>
                  <a:pt x="467" y="1190"/>
                  <a:pt x="472" y="1184"/>
                </a:cubicBezTo>
                <a:cubicBezTo>
                  <a:pt x="480" y="1177"/>
                  <a:pt x="488" y="1170"/>
                  <a:pt x="494" y="1162"/>
                </a:cubicBezTo>
                <a:cubicBezTo>
                  <a:pt x="498" y="1156"/>
                  <a:pt x="501" y="1149"/>
                  <a:pt x="505" y="1143"/>
                </a:cubicBezTo>
                <a:cubicBezTo>
                  <a:pt x="520" y="1121"/>
                  <a:pt x="533" y="1097"/>
                  <a:pt x="546" y="1073"/>
                </a:cubicBezTo>
                <a:cubicBezTo>
                  <a:pt x="555" y="1054"/>
                  <a:pt x="569" y="1034"/>
                  <a:pt x="586" y="1019"/>
                </a:cubicBezTo>
                <a:cubicBezTo>
                  <a:pt x="594" y="1012"/>
                  <a:pt x="605" y="1004"/>
                  <a:pt x="603" y="991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3" name="Freeform 92"/>
          <p:cNvSpPr>
            <a:spLocks/>
          </p:cNvSpPr>
          <p:nvPr/>
        </p:nvSpPr>
        <p:spPr bwMode="auto">
          <a:xfrm>
            <a:off x="5251000" y="5577912"/>
            <a:ext cx="358426" cy="698149"/>
          </a:xfrm>
          <a:custGeom>
            <a:avLst/>
            <a:gdLst/>
            <a:ahLst/>
            <a:cxnLst>
              <a:cxn ang="0">
                <a:pos x="9" y="214"/>
              </a:cxn>
              <a:cxn ang="0">
                <a:pos x="1" y="233"/>
              </a:cxn>
              <a:cxn ang="0">
                <a:pos x="0" y="251"/>
              </a:cxn>
              <a:cxn ang="0">
                <a:pos x="9" y="267"/>
              </a:cxn>
              <a:cxn ang="0">
                <a:pos x="25" y="280"/>
              </a:cxn>
              <a:cxn ang="0">
                <a:pos x="36" y="293"/>
              </a:cxn>
              <a:cxn ang="0">
                <a:pos x="30" y="317"/>
              </a:cxn>
              <a:cxn ang="0">
                <a:pos x="35" y="341"/>
              </a:cxn>
              <a:cxn ang="0">
                <a:pos x="34" y="354"/>
              </a:cxn>
              <a:cxn ang="0">
                <a:pos x="29" y="365"/>
              </a:cxn>
              <a:cxn ang="0">
                <a:pos x="54" y="374"/>
              </a:cxn>
              <a:cxn ang="0">
                <a:pos x="67" y="374"/>
              </a:cxn>
              <a:cxn ang="0">
                <a:pos x="81" y="378"/>
              </a:cxn>
              <a:cxn ang="0">
                <a:pos x="98" y="375"/>
              </a:cxn>
              <a:cxn ang="0">
                <a:pos x="105" y="374"/>
              </a:cxn>
              <a:cxn ang="0">
                <a:pos x="109" y="356"/>
              </a:cxn>
              <a:cxn ang="0">
                <a:pos x="108" y="349"/>
              </a:cxn>
              <a:cxn ang="0">
                <a:pos x="110" y="331"/>
              </a:cxn>
              <a:cxn ang="0">
                <a:pos x="116" y="322"/>
              </a:cxn>
              <a:cxn ang="0">
                <a:pos x="118" y="315"/>
              </a:cxn>
              <a:cxn ang="0">
                <a:pos x="129" y="309"/>
              </a:cxn>
              <a:cxn ang="0">
                <a:pos x="135" y="298"/>
              </a:cxn>
              <a:cxn ang="0">
                <a:pos x="125" y="290"/>
              </a:cxn>
              <a:cxn ang="0">
                <a:pos x="122" y="283"/>
              </a:cxn>
              <a:cxn ang="0">
                <a:pos x="128" y="254"/>
              </a:cxn>
              <a:cxn ang="0">
                <a:pos x="133" y="234"/>
              </a:cxn>
              <a:cxn ang="0">
                <a:pos x="123" y="229"/>
              </a:cxn>
              <a:cxn ang="0">
                <a:pos x="119" y="209"/>
              </a:cxn>
              <a:cxn ang="0">
                <a:pos x="115" y="206"/>
              </a:cxn>
              <a:cxn ang="0">
                <a:pos x="117" y="196"/>
              </a:cxn>
              <a:cxn ang="0">
                <a:pos x="137" y="180"/>
              </a:cxn>
              <a:cxn ang="0">
                <a:pos x="139" y="156"/>
              </a:cxn>
              <a:cxn ang="0">
                <a:pos x="145" y="131"/>
              </a:cxn>
              <a:cxn ang="0">
                <a:pos x="144" y="102"/>
              </a:cxn>
              <a:cxn ang="0">
                <a:pos x="149" y="85"/>
              </a:cxn>
              <a:cxn ang="0">
                <a:pos x="166" y="75"/>
              </a:cxn>
              <a:cxn ang="0">
                <a:pos x="180" y="65"/>
              </a:cxn>
              <a:cxn ang="0">
                <a:pos x="194" y="46"/>
              </a:cxn>
              <a:cxn ang="0">
                <a:pos x="177" y="38"/>
              </a:cxn>
              <a:cxn ang="0">
                <a:pos x="172" y="29"/>
              </a:cxn>
              <a:cxn ang="0">
                <a:pos x="169" y="18"/>
              </a:cxn>
              <a:cxn ang="0">
                <a:pos x="155" y="16"/>
              </a:cxn>
              <a:cxn ang="0">
                <a:pos x="142" y="19"/>
              </a:cxn>
              <a:cxn ang="0">
                <a:pos x="122" y="29"/>
              </a:cxn>
              <a:cxn ang="0">
                <a:pos x="112" y="25"/>
              </a:cxn>
              <a:cxn ang="0">
                <a:pos x="98" y="22"/>
              </a:cxn>
              <a:cxn ang="0">
                <a:pos x="84" y="30"/>
              </a:cxn>
              <a:cxn ang="0">
                <a:pos x="86" y="12"/>
              </a:cxn>
              <a:cxn ang="0">
                <a:pos x="82" y="1"/>
              </a:cxn>
              <a:cxn ang="0">
                <a:pos x="73" y="7"/>
              </a:cxn>
              <a:cxn ang="0">
                <a:pos x="47" y="19"/>
              </a:cxn>
              <a:cxn ang="0">
                <a:pos x="42" y="29"/>
              </a:cxn>
              <a:cxn ang="0">
                <a:pos x="44" y="42"/>
              </a:cxn>
              <a:cxn ang="0">
                <a:pos x="44" y="61"/>
              </a:cxn>
              <a:cxn ang="0">
                <a:pos x="39" y="72"/>
              </a:cxn>
              <a:cxn ang="0">
                <a:pos x="44" y="90"/>
              </a:cxn>
              <a:cxn ang="0">
                <a:pos x="44" y="127"/>
              </a:cxn>
              <a:cxn ang="0">
                <a:pos x="39" y="139"/>
              </a:cxn>
              <a:cxn ang="0">
                <a:pos x="37" y="147"/>
              </a:cxn>
              <a:cxn ang="0">
                <a:pos x="38" y="159"/>
              </a:cxn>
              <a:cxn ang="0">
                <a:pos x="28" y="171"/>
              </a:cxn>
              <a:cxn ang="0">
                <a:pos x="26" y="186"/>
              </a:cxn>
            </a:cxnLst>
            <a:rect l="0" t="0" r="r" b="b"/>
            <a:pathLst>
              <a:path w="195" h="380">
                <a:moveTo>
                  <a:pt x="26" y="188"/>
                </a:moveTo>
                <a:cubicBezTo>
                  <a:pt x="25" y="192"/>
                  <a:pt x="23" y="197"/>
                  <a:pt x="20" y="200"/>
                </a:cubicBezTo>
                <a:cubicBezTo>
                  <a:pt x="17" y="205"/>
                  <a:pt x="13" y="210"/>
                  <a:pt x="9" y="214"/>
                </a:cubicBezTo>
                <a:cubicBezTo>
                  <a:pt x="7" y="216"/>
                  <a:pt x="6" y="218"/>
                  <a:pt x="5" y="220"/>
                </a:cubicBezTo>
                <a:cubicBezTo>
                  <a:pt x="4" y="222"/>
                  <a:pt x="5" y="224"/>
                  <a:pt x="4" y="226"/>
                </a:cubicBezTo>
                <a:cubicBezTo>
                  <a:pt x="4" y="228"/>
                  <a:pt x="2" y="231"/>
                  <a:pt x="1" y="233"/>
                </a:cubicBezTo>
                <a:cubicBezTo>
                  <a:pt x="1" y="237"/>
                  <a:pt x="0" y="241"/>
                  <a:pt x="0" y="245"/>
                </a:cubicBezTo>
                <a:cubicBezTo>
                  <a:pt x="0" y="246"/>
                  <a:pt x="0" y="247"/>
                  <a:pt x="0" y="249"/>
                </a:cubicBezTo>
                <a:cubicBezTo>
                  <a:pt x="0" y="249"/>
                  <a:pt x="0" y="250"/>
                  <a:pt x="0" y="251"/>
                </a:cubicBezTo>
                <a:cubicBezTo>
                  <a:pt x="0" y="252"/>
                  <a:pt x="0" y="253"/>
                  <a:pt x="1" y="254"/>
                </a:cubicBezTo>
                <a:cubicBezTo>
                  <a:pt x="3" y="255"/>
                  <a:pt x="7" y="253"/>
                  <a:pt x="9" y="256"/>
                </a:cubicBezTo>
                <a:cubicBezTo>
                  <a:pt x="10" y="259"/>
                  <a:pt x="8" y="264"/>
                  <a:pt x="9" y="267"/>
                </a:cubicBezTo>
                <a:cubicBezTo>
                  <a:pt x="11" y="272"/>
                  <a:pt x="17" y="271"/>
                  <a:pt x="16" y="277"/>
                </a:cubicBezTo>
                <a:cubicBezTo>
                  <a:pt x="16" y="280"/>
                  <a:pt x="15" y="278"/>
                  <a:pt x="14" y="281"/>
                </a:cubicBezTo>
                <a:cubicBezTo>
                  <a:pt x="12" y="285"/>
                  <a:pt x="22" y="282"/>
                  <a:pt x="25" y="280"/>
                </a:cubicBezTo>
                <a:cubicBezTo>
                  <a:pt x="26" y="279"/>
                  <a:pt x="30" y="277"/>
                  <a:pt x="32" y="279"/>
                </a:cubicBezTo>
                <a:cubicBezTo>
                  <a:pt x="33" y="279"/>
                  <a:pt x="37" y="284"/>
                  <a:pt x="37" y="285"/>
                </a:cubicBezTo>
                <a:cubicBezTo>
                  <a:pt x="38" y="287"/>
                  <a:pt x="36" y="290"/>
                  <a:pt x="36" y="293"/>
                </a:cubicBezTo>
                <a:cubicBezTo>
                  <a:pt x="35" y="296"/>
                  <a:pt x="35" y="300"/>
                  <a:pt x="35" y="303"/>
                </a:cubicBezTo>
                <a:cubicBezTo>
                  <a:pt x="35" y="306"/>
                  <a:pt x="35" y="307"/>
                  <a:pt x="34" y="310"/>
                </a:cubicBezTo>
                <a:cubicBezTo>
                  <a:pt x="33" y="312"/>
                  <a:pt x="30" y="315"/>
                  <a:pt x="30" y="317"/>
                </a:cubicBezTo>
                <a:cubicBezTo>
                  <a:pt x="30" y="321"/>
                  <a:pt x="36" y="322"/>
                  <a:pt x="38" y="325"/>
                </a:cubicBezTo>
                <a:cubicBezTo>
                  <a:pt x="39" y="327"/>
                  <a:pt x="40" y="330"/>
                  <a:pt x="39" y="332"/>
                </a:cubicBezTo>
                <a:cubicBezTo>
                  <a:pt x="38" y="335"/>
                  <a:pt x="36" y="338"/>
                  <a:pt x="35" y="341"/>
                </a:cubicBezTo>
                <a:cubicBezTo>
                  <a:pt x="34" y="343"/>
                  <a:pt x="34" y="345"/>
                  <a:pt x="34" y="347"/>
                </a:cubicBezTo>
                <a:cubicBezTo>
                  <a:pt x="34" y="348"/>
                  <a:pt x="34" y="348"/>
                  <a:pt x="34" y="349"/>
                </a:cubicBezTo>
                <a:cubicBezTo>
                  <a:pt x="34" y="351"/>
                  <a:pt x="34" y="353"/>
                  <a:pt x="34" y="354"/>
                </a:cubicBezTo>
                <a:cubicBezTo>
                  <a:pt x="34" y="355"/>
                  <a:pt x="33" y="356"/>
                  <a:pt x="33" y="357"/>
                </a:cubicBezTo>
                <a:cubicBezTo>
                  <a:pt x="33" y="358"/>
                  <a:pt x="32" y="360"/>
                  <a:pt x="31" y="361"/>
                </a:cubicBezTo>
                <a:cubicBezTo>
                  <a:pt x="30" y="362"/>
                  <a:pt x="30" y="364"/>
                  <a:pt x="29" y="365"/>
                </a:cubicBezTo>
                <a:cubicBezTo>
                  <a:pt x="28" y="370"/>
                  <a:pt x="29" y="375"/>
                  <a:pt x="26" y="379"/>
                </a:cubicBezTo>
                <a:cubicBezTo>
                  <a:pt x="31" y="380"/>
                  <a:pt x="37" y="375"/>
                  <a:pt x="41" y="374"/>
                </a:cubicBezTo>
                <a:cubicBezTo>
                  <a:pt x="45" y="373"/>
                  <a:pt x="50" y="373"/>
                  <a:pt x="54" y="374"/>
                </a:cubicBezTo>
                <a:cubicBezTo>
                  <a:pt x="56" y="374"/>
                  <a:pt x="57" y="374"/>
                  <a:pt x="59" y="374"/>
                </a:cubicBezTo>
                <a:cubicBezTo>
                  <a:pt x="60" y="374"/>
                  <a:pt x="62" y="374"/>
                  <a:pt x="63" y="374"/>
                </a:cubicBezTo>
                <a:cubicBezTo>
                  <a:pt x="65" y="374"/>
                  <a:pt x="66" y="374"/>
                  <a:pt x="67" y="374"/>
                </a:cubicBezTo>
                <a:cubicBezTo>
                  <a:pt x="69" y="375"/>
                  <a:pt x="70" y="376"/>
                  <a:pt x="72" y="376"/>
                </a:cubicBezTo>
                <a:cubicBezTo>
                  <a:pt x="74" y="377"/>
                  <a:pt x="76" y="378"/>
                  <a:pt x="78" y="379"/>
                </a:cubicBezTo>
                <a:cubicBezTo>
                  <a:pt x="80" y="379"/>
                  <a:pt x="80" y="379"/>
                  <a:pt x="81" y="378"/>
                </a:cubicBezTo>
                <a:cubicBezTo>
                  <a:pt x="84" y="378"/>
                  <a:pt x="84" y="377"/>
                  <a:pt x="85" y="377"/>
                </a:cubicBezTo>
                <a:cubicBezTo>
                  <a:pt x="89" y="375"/>
                  <a:pt x="92" y="375"/>
                  <a:pt x="95" y="375"/>
                </a:cubicBezTo>
                <a:cubicBezTo>
                  <a:pt x="96" y="375"/>
                  <a:pt x="97" y="375"/>
                  <a:pt x="98" y="375"/>
                </a:cubicBezTo>
                <a:cubicBezTo>
                  <a:pt x="98" y="375"/>
                  <a:pt x="99" y="375"/>
                  <a:pt x="99" y="375"/>
                </a:cubicBezTo>
                <a:cubicBezTo>
                  <a:pt x="101" y="375"/>
                  <a:pt x="103" y="374"/>
                  <a:pt x="105" y="374"/>
                </a:cubicBezTo>
                <a:cubicBezTo>
                  <a:pt x="105" y="374"/>
                  <a:pt x="105" y="374"/>
                  <a:pt x="105" y="374"/>
                </a:cubicBezTo>
                <a:cubicBezTo>
                  <a:pt x="106" y="374"/>
                  <a:pt x="107" y="373"/>
                  <a:pt x="108" y="373"/>
                </a:cubicBezTo>
                <a:cubicBezTo>
                  <a:pt x="108" y="371"/>
                  <a:pt x="108" y="369"/>
                  <a:pt x="108" y="367"/>
                </a:cubicBezTo>
                <a:cubicBezTo>
                  <a:pt x="109" y="363"/>
                  <a:pt x="109" y="360"/>
                  <a:pt x="109" y="356"/>
                </a:cubicBezTo>
                <a:cubicBezTo>
                  <a:pt x="109" y="355"/>
                  <a:pt x="109" y="353"/>
                  <a:pt x="109" y="351"/>
                </a:cubicBezTo>
                <a:cubicBezTo>
                  <a:pt x="109" y="351"/>
                  <a:pt x="109" y="351"/>
                  <a:pt x="108" y="351"/>
                </a:cubicBezTo>
                <a:cubicBezTo>
                  <a:pt x="108" y="350"/>
                  <a:pt x="108" y="350"/>
                  <a:pt x="108" y="349"/>
                </a:cubicBezTo>
                <a:cubicBezTo>
                  <a:pt x="107" y="348"/>
                  <a:pt x="107" y="346"/>
                  <a:pt x="107" y="345"/>
                </a:cubicBezTo>
                <a:cubicBezTo>
                  <a:pt x="107" y="344"/>
                  <a:pt x="106" y="343"/>
                  <a:pt x="106" y="341"/>
                </a:cubicBezTo>
                <a:cubicBezTo>
                  <a:pt x="106" y="338"/>
                  <a:pt x="108" y="334"/>
                  <a:pt x="110" y="331"/>
                </a:cubicBezTo>
                <a:cubicBezTo>
                  <a:pt x="110" y="331"/>
                  <a:pt x="111" y="330"/>
                  <a:pt x="111" y="329"/>
                </a:cubicBezTo>
                <a:cubicBezTo>
                  <a:pt x="112" y="328"/>
                  <a:pt x="113" y="326"/>
                  <a:pt x="114" y="325"/>
                </a:cubicBezTo>
                <a:cubicBezTo>
                  <a:pt x="115" y="324"/>
                  <a:pt x="116" y="323"/>
                  <a:pt x="116" y="322"/>
                </a:cubicBezTo>
                <a:cubicBezTo>
                  <a:pt x="117" y="321"/>
                  <a:pt x="117" y="321"/>
                  <a:pt x="117" y="321"/>
                </a:cubicBezTo>
                <a:cubicBezTo>
                  <a:pt x="117" y="320"/>
                  <a:pt x="118" y="319"/>
                  <a:pt x="118" y="318"/>
                </a:cubicBezTo>
                <a:cubicBezTo>
                  <a:pt x="119" y="317"/>
                  <a:pt x="118" y="316"/>
                  <a:pt x="118" y="315"/>
                </a:cubicBezTo>
                <a:cubicBezTo>
                  <a:pt x="118" y="311"/>
                  <a:pt x="121" y="313"/>
                  <a:pt x="124" y="312"/>
                </a:cubicBezTo>
                <a:cubicBezTo>
                  <a:pt x="125" y="312"/>
                  <a:pt x="127" y="312"/>
                  <a:pt x="128" y="311"/>
                </a:cubicBezTo>
                <a:cubicBezTo>
                  <a:pt x="128" y="311"/>
                  <a:pt x="129" y="310"/>
                  <a:pt x="129" y="309"/>
                </a:cubicBezTo>
                <a:cubicBezTo>
                  <a:pt x="130" y="309"/>
                  <a:pt x="130" y="309"/>
                  <a:pt x="131" y="309"/>
                </a:cubicBezTo>
                <a:cubicBezTo>
                  <a:pt x="134" y="308"/>
                  <a:pt x="136" y="307"/>
                  <a:pt x="136" y="304"/>
                </a:cubicBezTo>
                <a:cubicBezTo>
                  <a:pt x="136" y="302"/>
                  <a:pt x="137" y="299"/>
                  <a:pt x="135" y="298"/>
                </a:cubicBezTo>
                <a:cubicBezTo>
                  <a:pt x="134" y="299"/>
                  <a:pt x="132" y="300"/>
                  <a:pt x="130" y="299"/>
                </a:cubicBezTo>
                <a:cubicBezTo>
                  <a:pt x="128" y="298"/>
                  <a:pt x="129" y="297"/>
                  <a:pt x="128" y="295"/>
                </a:cubicBezTo>
                <a:cubicBezTo>
                  <a:pt x="128" y="293"/>
                  <a:pt x="126" y="291"/>
                  <a:pt x="125" y="290"/>
                </a:cubicBezTo>
                <a:cubicBezTo>
                  <a:pt x="125" y="289"/>
                  <a:pt x="124" y="288"/>
                  <a:pt x="124" y="287"/>
                </a:cubicBezTo>
                <a:cubicBezTo>
                  <a:pt x="123" y="286"/>
                  <a:pt x="123" y="285"/>
                  <a:pt x="123" y="284"/>
                </a:cubicBezTo>
                <a:cubicBezTo>
                  <a:pt x="123" y="284"/>
                  <a:pt x="122" y="283"/>
                  <a:pt x="122" y="283"/>
                </a:cubicBezTo>
                <a:cubicBezTo>
                  <a:pt x="120" y="279"/>
                  <a:pt x="118" y="275"/>
                  <a:pt x="118" y="271"/>
                </a:cubicBezTo>
                <a:cubicBezTo>
                  <a:pt x="119" y="267"/>
                  <a:pt x="122" y="264"/>
                  <a:pt x="123" y="261"/>
                </a:cubicBezTo>
                <a:cubicBezTo>
                  <a:pt x="124" y="257"/>
                  <a:pt x="125" y="256"/>
                  <a:pt x="128" y="254"/>
                </a:cubicBezTo>
                <a:cubicBezTo>
                  <a:pt x="130" y="253"/>
                  <a:pt x="132" y="253"/>
                  <a:pt x="134" y="252"/>
                </a:cubicBezTo>
                <a:cubicBezTo>
                  <a:pt x="138" y="248"/>
                  <a:pt x="136" y="241"/>
                  <a:pt x="134" y="237"/>
                </a:cubicBezTo>
                <a:cubicBezTo>
                  <a:pt x="134" y="236"/>
                  <a:pt x="134" y="235"/>
                  <a:pt x="133" y="234"/>
                </a:cubicBezTo>
                <a:cubicBezTo>
                  <a:pt x="133" y="234"/>
                  <a:pt x="132" y="233"/>
                  <a:pt x="131" y="233"/>
                </a:cubicBezTo>
                <a:cubicBezTo>
                  <a:pt x="130" y="232"/>
                  <a:pt x="129" y="232"/>
                  <a:pt x="127" y="231"/>
                </a:cubicBezTo>
                <a:cubicBezTo>
                  <a:pt x="126" y="231"/>
                  <a:pt x="124" y="231"/>
                  <a:pt x="123" y="229"/>
                </a:cubicBezTo>
                <a:cubicBezTo>
                  <a:pt x="123" y="227"/>
                  <a:pt x="124" y="226"/>
                  <a:pt x="123" y="224"/>
                </a:cubicBezTo>
                <a:cubicBezTo>
                  <a:pt x="122" y="223"/>
                  <a:pt x="120" y="222"/>
                  <a:pt x="119" y="223"/>
                </a:cubicBezTo>
                <a:cubicBezTo>
                  <a:pt x="119" y="219"/>
                  <a:pt x="120" y="213"/>
                  <a:pt x="119" y="209"/>
                </a:cubicBezTo>
                <a:cubicBezTo>
                  <a:pt x="119" y="209"/>
                  <a:pt x="118" y="208"/>
                  <a:pt x="118" y="207"/>
                </a:cubicBezTo>
                <a:cubicBezTo>
                  <a:pt x="118" y="207"/>
                  <a:pt x="117" y="207"/>
                  <a:pt x="117" y="207"/>
                </a:cubicBezTo>
                <a:cubicBezTo>
                  <a:pt x="116" y="208"/>
                  <a:pt x="115" y="207"/>
                  <a:pt x="115" y="206"/>
                </a:cubicBezTo>
                <a:cubicBezTo>
                  <a:pt x="114" y="206"/>
                  <a:pt x="113" y="203"/>
                  <a:pt x="112" y="202"/>
                </a:cubicBezTo>
                <a:cubicBezTo>
                  <a:pt x="111" y="201"/>
                  <a:pt x="109" y="199"/>
                  <a:pt x="110" y="197"/>
                </a:cubicBezTo>
                <a:cubicBezTo>
                  <a:pt x="110" y="195"/>
                  <a:pt x="115" y="196"/>
                  <a:pt x="117" y="196"/>
                </a:cubicBezTo>
                <a:cubicBezTo>
                  <a:pt x="122" y="196"/>
                  <a:pt x="132" y="197"/>
                  <a:pt x="133" y="191"/>
                </a:cubicBezTo>
                <a:cubicBezTo>
                  <a:pt x="133" y="189"/>
                  <a:pt x="132" y="186"/>
                  <a:pt x="133" y="184"/>
                </a:cubicBezTo>
                <a:cubicBezTo>
                  <a:pt x="133" y="183"/>
                  <a:pt x="136" y="180"/>
                  <a:pt x="137" y="180"/>
                </a:cubicBezTo>
                <a:cubicBezTo>
                  <a:pt x="139" y="177"/>
                  <a:pt x="141" y="174"/>
                  <a:pt x="141" y="171"/>
                </a:cubicBezTo>
                <a:cubicBezTo>
                  <a:pt x="140" y="166"/>
                  <a:pt x="135" y="164"/>
                  <a:pt x="134" y="159"/>
                </a:cubicBezTo>
                <a:cubicBezTo>
                  <a:pt x="136" y="159"/>
                  <a:pt x="137" y="157"/>
                  <a:pt x="139" y="156"/>
                </a:cubicBezTo>
                <a:cubicBezTo>
                  <a:pt x="141" y="155"/>
                  <a:pt x="143" y="154"/>
                  <a:pt x="144" y="152"/>
                </a:cubicBezTo>
                <a:cubicBezTo>
                  <a:pt x="145" y="149"/>
                  <a:pt x="144" y="143"/>
                  <a:pt x="144" y="140"/>
                </a:cubicBezTo>
                <a:cubicBezTo>
                  <a:pt x="144" y="137"/>
                  <a:pt x="145" y="134"/>
                  <a:pt x="145" y="131"/>
                </a:cubicBezTo>
                <a:cubicBezTo>
                  <a:pt x="146" y="125"/>
                  <a:pt x="144" y="119"/>
                  <a:pt x="144" y="113"/>
                </a:cubicBezTo>
                <a:cubicBezTo>
                  <a:pt x="144" y="110"/>
                  <a:pt x="144" y="107"/>
                  <a:pt x="144" y="105"/>
                </a:cubicBezTo>
                <a:cubicBezTo>
                  <a:pt x="144" y="104"/>
                  <a:pt x="144" y="103"/>
                  <a:pt x="144" y="102"/>
                </a:cubicBezTo>
                <a:cubicBezTo>
                  <a:pt x="143" y="102"/>
                  <a:pt x="141" y="101"/>
                  <a:pt x="141" y="101"/>
                </a:cubicBezTo>
                <a:cubicBezTo>
                  <a:pt x="139" y="98"/>
                  <a:pt x="141" y="97"/>
                  <a:pt x="144" y="96"/>
                </a:cubicBezTo>
                <a:cubicBezTo>
                  <a:pt x="144" y="92"/>
                  <a:pt x="147" y="88"/>
                  <a:pt x="149" y="85"/>
                </a:cubicBezTo>
                <a:cubicBezTo>
                  <a:pt x="151" y="82"/>
                  <a:pt x="152" y="83"/>
                  <a:pt x="155" y="82"/>
                </a:cubicBezTo>
                <a:cubicBezTo>
                  <a:pt x="158" y="82"/>
                  <a:pt x="161" y="81"/>
                  <a:pt x="163" y="79"/>
                </a:cubicBezTo>
                <a:cubicBezTo>
                  <a:pt x="164" y="78"/>
                  <a:pt x="165" y="76"/>
                  <a:pt x="166" y="75"/>
                </a:cubicBezTo>
                <a:cubicBezTo>
                  <a:pt x="168" y="74"/>
                  <a:pt x="169" y="72"/>
                  <a:pt x="170" y="72"/>
                </a:cubicBezTo>
                <a:cubicBezTo>
                  <a:pt x="172" y="70"/>
                  <a:pt x="174" y="69"/>
                  <a:pt x="176" y="67"/>
                </a:cubicBezTo>
                <a:cubicBezTo>
                  <a:pt x="177" y="66"/>
                  <a:pt x="178" y="66"/>
                  <a:pt x="180" y="65"/>
                </a:cubicBezTo>
                <a:cubicBezTo>
                  <a:pt x="182" y="64"/>
                  <a:pt x="183" y="64"/>
                  <a:pt x="184" y="62"/>
                </a:cubicBezTo>
                <a:cubicBezTo>
                  <a:pt x="186" y="60"/>
                  <a:pt x="186" y="58"/>
                  <a:pt x="188" y="56"/>
                </a:cubicBezTo>
                <a:cubicBezTo>
                  <a:pt x="191" y="53"/>
                  <a:pt x="194" y="50"/>
                  <a:pt x="194" y="46"/>
                </a:cubicBezTo>
                <a:cubicBezTo>
                  <a:pt x="195" y="44"/>
                  <a:pt x="194" y="44"/>
                  <a:pt x="192" y="43"/>
                </a:cubicBezTo>
                <a:cubicBezTo>
                  <a:pt x="189" y="42"/>
                  <a:pt x="186" y="40"/>
                  <a:pt x="183" y="39"/>
                </a:cubicBezTo>
                <a:cubicBezTo>
                  <a:pt x="181" y="38"/>
                  <a:pt x="179" y="38"/>
                  <a:pt x="177" y="38"/>
                </a:cubicBezTo>
                <a:cubicBezTo>
                  <a:pt x="176" y="38"/>
                  <a:pt x="177" y="39"/>
                  <a:pt x="175" y="38"/>
                </a:cubicBezTo>
                <a:cubicBezTo>
                  <a:pt x="174" y="38"/>
                  <a:pt x="173" y="35"/>
                  <a:pt x="172" y="34"/>
                </a:cubicBezTo>
                <a:cubicBezTo>
                  <a:pt x="171" y="32"/>
                  <a:pt x="171" y="30"/>
                  <a:pt x="172" y="29"/>
                </a:cubicBezTo>
                <a:cubicBezTo>
                  <a:pt x="173" y="27"/>
                  <a:pt x="176" y="25"/>
                  <a:pt x="175" y="23"/>
                </a:cubicBezTo>
                <a:cubicBezTo>
                  <a:pt x="177" y="17"/>
                  <a:pt x="177" y="17"/>
                  <a:pt x="177" y="17"/>
                </a:cubicBezTo>
                <a:cubicBezTo>
                  <a:pt x="174" y="17"/>
                  <a:pt x="172" y="18"/>
                  <a:pt x="169" y="18"/>
                </a:cubicBezTo>
                <a:cubicBezTo>
                  <a:pt x="167" y="18"/>
                  <a:pt x="163" y="19"/>
                  <a:pt x="161" y="17"/>
                </a:cubicBezTo>
                <a:cubicBezTo>
                  <a:pt x="160" y="15"/>
                  <a:pt x="162" y="14"/>
                  <a:pt x="160" y="14"/>
                </a:cubicBezTo>
                <a:cubicBezTo>
                  <a:pt x="159" y="14"/>
                  <a:pt x="157" y="16"/>
                  <a:pt x="155" y="16"/>
                </a:cubicBezTo>
                <a:cubicBezTo>
                  <a:pt x="153" y="16"/>
                  <a:pt x="145" y="15"/>
                  <a:pt x="145" y="17"/>
                </a:cubicBezTo>
                <a:cubicBezTo>
                  <a:pt x="145" y="17"/>
                  <a:pt x="144" y="16"/>
                  <a:pt x="143" y="16"/>
                </a:cubicBezTo>
                <a:cubicBezTo>
                  <a:pt x="142" y="17"/>
                  <a:pt x="143" y="18"/>
                  <a:pt x="142" y="19"/>
                </a:cubicBezTo>
                <a:cubicBezTo>
                  <a:pt x="141" y="20"/>
                  <a:pt x="140" y="21"/>
                  <a:pt x="139" y="22"/>
                </a:cubicBezTo>
                <a:cubicBezTo>
                  <a:pt x="137" y="24"/>
                  <a:pt x="137" y="25"/>
                  <a:pt x="134" y="26"/>
                </a:cubicBezTo>
                <a:cubicBezTo>
                  <a:pt x="130" y="28"/>
                  <a:pt x="122" y="23"/>
                  <a:pt x="122" y="29"/>
                </a:cubicBezTo>
                <a:cubicBezTo>
                  <a:pt x="119" y="30"/>
                  <a:pt x="117" y="28"/>
                  <a:pt x="115" y="27"/>
                </a:cubicBezTo>
                <a:cubicBezTo>
                  <a:pt x="114" y="27"/>
                  <a:pt x="114" y="29"/>
                  <a:pt x="112" y="28"/>
                </a:cubicBezTo>
                <a:cubicBezTo>
                  <a:pt x="112" y="27"/>
                  <a:pt x="112" y="25"/>
                  <a:pt x="112" y="25"/>
                </a:cubicBezTo>
                <a:cubicBezTo>
                  <a:pt x="110" y="24"/>
                  <a:pt x="107" y="23"/>
                  <a:pt x="105" y="24"/>
                </a:cubicBezTo>
                <a:cubicBezTo>
                  <a:pt x="104" y="25"/>
                  <a:pt x="103" y="27"/>
                  <a:pt x="101" y="26"/>
                </a:cubicBezTo>
                <a:cubicBezTo>
                  <a:pt x="99" y="25"/>
                  <a:pt x="99" y="23"/>
                  <a:pt x="98" y="22"/>
                </a:cubicBezTo>
                <a:cubicBezTo>
                  <a:pt x="94" y="18"/>
                  <a:pt x="94" y="24"/>
                  <a:pt x="93" y="26"/>
                </a:cubicBezTo>
                <a:cubicBezTo>
                  <a:pt x="91" y="28"/>
                  <a:pt x="90" y="27"/>
                  <a:pt x="88" y="28"/>
                </a:cubicBezTo>
                <a:cubicBezTo>
                  <a:pt x="87" y="28"/>
                  <a:pt x="85" y="30"/>
                  <a:pt x="84" y="30"/>
                </a:cubicBezTo>
                <a:cubicBezTo>
                  <a:pt x="82" y="30"/>
                  <a:pt x="81" y="22"/>
                  <a:pt x="81" y="21"/>
                </a:cubicBezTo>
                <a:cubicBezTo>
                  <a:pt x="82" y="19"/>
                  <a:pt x="84" y="19"/>
                  <a:pt x="85" y="17"/>
                </a:cubicBezTo>
                <a:cubicBezTo>
                  <a:pt x="86" y="16"/>
                  <a:pt x="86" y="14"/>
                  <a:pt x="86" y="12"/>
                </a:cubicBezTo>
                <a:cubicBezTo>
                  <a:pt x="85" y="11"/>
                  <a:pt x="83" y="12"/>
                  <a:pt x="82" y="11"/>
                </a:cubicBezTo>
                <a:cubicBezTo>
                  <a:pt x="81" y="10"/>
                  <a:pt x="81" y="7"/>
                  <a:pt x="81" y="6"/>
                </a:cubicBezTo>
                <a:cubicBezTo>
                  <a:pt x="82" y="4"/>
                  <a:pt x="84" y="2"/>
                  <a:pt x="82" y="1"/>
                </a:cubicBezTo>
                <a:cubicBezTo>
                  <a:pt x="80" y="0"/>
                  <a:pt x="79" y="2"/>
                  <a:pt x="78" y="3"/>
                </a:cubicBezTo>
                <a:cubicBezTo>
                  <a:pt x="78" y="4"/>
                  <a:pt x="77" y="6"/>
                  <a:pt x="77" y="6"/>
                </a:cubicBezTo>
                <a:cubicBezTo>
                  <a:pt x="76" y="7"/>
                  <a:pt x="74" y="7"/>
                  <a:pt x="73" y="7"/>
                </a:cubicBezTo>
                <a:cubicBezTo>
                  <a:pt x="69" y="8"/>
                  <a:pt x="66" y="10"/>
                  <a:pt x="63" y="11"/>
                </a:cubicBezTo>
                <a:cubicBezTo>
                  <a:pt x="60" y="13"/>
                  <a:pt x="56" y="15"/>
                  <a:pt x="53" y="16"/>
                </a:cubicBezTo>
                <a:cubicBezTo>
                  <a:pt x="51" y="17"/>
                  <a:pt x="48" y="18"/>
                  <a:pt x="47" y="19"/>
                </a:cubicBezTo>
                <a:cubicBezTo>
                  <a:pt x="46" y="20"/>
                  <a:pt x="46" y="23"/>
                  <a:pt x="45" y="24"/>
                </a:cubicBezTo>
                <a:cubicBezTo>
                  <a:pt x="45" y="24"/>
                  <a:pt x="43" y="26"/>
                  <a:pt x="42" y="26"/>
                </a:cubicBezTo>
                <a:cubicBezTo>
                  <a:pt x="42" y="27"/>
                  <a:pt x="42" y="28"/>
                  <a:pt x="42" y="29"/>
                </a:cubicBezTo>
                <a:cubicBezTo>
                  <a:pt x="42" y="30"/>
                  <a:pt x="42" y="31"/>
                  <a:pt x="41" y="31"/>
                </a:cubicBezTo>
                <a:cubicBezTo>
                  <a:pt x="41" y="33"/>
                  <a:pt x="41" y="35"/>
                  <a:pt x="41" y="36"/>
                </a:cubicBezTo>
                <a:cubicBezTo>
                  <a:pt x="42" y="39"/>
                  <a:pt x="43" y="40"/>
                  <a:pt x="44" y="42"/>
                </a:cubicBezTo>
                <a:cubicBezTo>
                  <a:pt x="46" y="45"/>
                  <a:pt x="46" y="51"/>
                  <a:pt x="45" y="54"/>
                </a:cubicBezTo>
                <a:cubicBezTo>
                  <a:pt x="44" y="55"/>
                  <a:pt x="43" y="56"/>
                  <a:pt x="43" y="57"/>
                </a:cubicBezTo>
                <a:cubicBezTo>
                  <a:pt x="42" y="59"/>
                  <a:pt x="44" y="60"/>
                  <a:pt x="44" y="61"/>
                </a:cubicBezTo>
                <a:cubicBezTo>
                  <a:pt x="45" y="62"/>
                  <a:pt x="46" y="65"/>
                  <a:pt x="46" y="66"/>
                </a:cubicBezTo>
                <a:cubicBezTo>
                  <a:pt x="46" y="69"/>
                  <a:pt x="45" y="68"/>
                  <a:pt x="43" y="69"/>
                </a:cubicBezTo>
                <a:cubicBezTo>
                  <a:pt x="42" y="70"/>
                  <a:pt x="39" y="71"/>
                  <a:pt x="39" y="72"/>
                </a:cubicBezTo>
                <a:cubicBezTo>
                  <a:pt x="38" y="73"/>
                  <a:pt x="38" y="75"/>
                  <a:pt x="38" y="76"/>
                </a:cubicBezTo>
                <a:cubicBezTo>
                  <a:pt x="38" y="81"/>
                  <a:pt x="40" y="83"/>
                  <a:pt x="42" y="87"/>
                </a:cubicBezTo>
                <a:cubicBezTo>
                  <a:pt x="43" y="88"/>
                  <a:pt x="44" y="88"/>
                  <a:pt x="44" y="90"/>
                </a:cubicBezTo>
                <a:cubicBezTo>
                  <a:pt x="44" y="95"/>
                  <a:pt x="46" y="99"/>
                  <a:pt x="47" y="103"/>
                </a:cubicBezTo>
                <a:cubicBezTo>
                  <a:pt x="47" y="108"/>
                  <a:pt x="47" y="113"/>
                  <a:pt x="47" y="118"/>
                </a:cubicBezTo>
                <a:cubicBezTo>
                  <a:pt x="47" y="121"/>
                  <a:pt x="46" y="124"/>
                  <a:pt x="44" y="127"/>
                </a:cubicBezTo>
                <a:cubicBezTo>
                  <a:pt x="43" y="129"/>
                  <a:pt x="42" y="132"/>
                  <a:pt x="41" y="134"/>
                </a:cubicBezTo>
                <a:cubicBezTo>
                  <a:pt x="41" y="134"/>
                  <a:pt x="40" y="135"/>
                  <a:pt x="40" y="136"/>
                </a:cubicBezTo>
                <a:cubicBezTo>
                  <a:pt x="40" y="137"/>
                  <a:pt x="39" y="138"/>
                  <a:pt x="39" y="139"/>
                </a:cubicBezTo>
                <a:cubicBezTo>
                  <a:pt x="38" y="140"/>
                  <a:pt x="38" y="140"/>
                  <a:pt x="38" y="141"/>
                </a:cubicBezTo>
                <a:cubicBezTo>
                  <a:pt x="38" y="142"/>
                  <a:pt x="37" y="143"/>
                  <a:pt x="37" y="145"/>
                </a:cubicBezTo>
                <a:cubicBezTo>
                  <a:pt x="37" y="145"/>
                  <a:pt x="37" y="146"/>
                  <a:pt x="37" y="147"/>
                </a:cubicBezTo>
                <a:cubicBezTo>
                  <a:pt x="37" y="149"/>
                  <a:pt x="37" y="151"/>
                  <a:pt x="38" y="153"/>
                </a:cubicBezTo>
                <a:cubicBezTo>
                  <a:pt x="38" y="154"/>
                  <a:pt x="39" y="156"/>
                  <a:pt x="38" y="157"/>
                </a:cubicBezTo>
                <a:cubicBezTo>
                  <a:pt x="38" y="158"/>
                  <a:pt x="38" y="158"/>
                  <a:pt x="38" y="159"/>
                </a:cubicBezTo>
                <a:cubicBezTo>
                  <a:pt x="38" y="159"/>
                  <a:pt x="37" y="160"/>
                  <a:pt x="37" y="161"/>
                </a:cubicBezTo>
                <a:cubicBezTo>
                  <a:pt x="36" y="162"/>
                  <a:pt x="34" y="163"/>
                  <a:pt x="33" y="164"/>
                </a:cubicBezTo>
                <a:cubicBezTo>
                  <a:pt x="32" y="166"/>
                  <a:pt x="30" y="168"/>
                  <a:pt x="28" y="171"/>
                </a:cubicBezTo>
                <a:cubicBezTo>
                  <a:pt x="26" y="174"/>
                  <a:pt x="26" y="177"/>
                  <a:pt x="26" y="181"/>
                </a:cubicBezTo>
                <a:cubicBezTo>
                  <a:pt x="26" y="182"/>
                  <a:pt x="26" y="183"/>
                  <a:pt x="26" y="184"/>
                </a:cubicBezTo>
                <a:cubicBezTo>
                  <a:pt x="26" y="185"/>
                  <a:pt x="26" y="186"/>
                  <a:pt x="26" y="186"/>
                </a:cubicBezTo>
                <a:cubicBezTo>
                  <a:pt x="26" y="187"/>
                  <a:pt x="26" y="188"/>
                  <a:pt x="26" y="188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64" name="Group 63"/>
          <p:cNvGrpSpPr/>
          <p:nvPr/>
        </p:nvGrpSpPr>
        <p:grpSpPr>
          <a:xfrm>
            <a:off x="5251000" y="5355064"/>
            <a:ext cx="1369805" cy="1044104"/>
            <a:chOff x="1272257" y="5130263"/>
            <a:chExt cx="733974" cy="559457"/>
          </a:xfrm>
          <a:solidFill>
            <a:srgbClr val="FFFF00"/>
          </a:solidFill>
        </p:grpSpPr>
        <p:sp>
          <p:nvSpPr>
            <p:cNvPr id="65" name="Freeform 93"/>
            <p:cNvSpPr>
              <a:spLocks noEditPoints="1"/>
            </p:cNvSpPr>
            <p:nvPr/>
          </p:nvSpPr>
          <p:spPr bwMode="auto">
            <a:xfrm>
              <a:off x="1272257" y="5130263"/>
              <a:ext cx="719779" cy="559457"/>
            </a:xfrm>
            <a:custGeom>
              <a:avLst/>
              <a:gdLst/>
              <a:ahLst/>
              <a:cxnLst>
                <a:cxn ang="0">
                  <a:pos x="99" y="497"/>
                </a:cxn>
                <a:cxn ang="0">
                  <a:pos x="34" y="469"/>
                </a:cxn>
                <a:cxn ang="0">
                  <a:pos x="34" y="466"/>
                </a:cxn>
                <a:cxn ang="0">
                  <a:pos x="33" y="479"/>
                </a:cxn>
                <a:cxn ang="0">
                  <a:pos x="35" y="465"/>
                </a:cxn>
                <a:cxn ang="0">
                  <a:pos x="37" y="282"/>
                </a:cxn>
                <a:cxn ang="0">
                  <a:pos x="38" y="276"/>
                </a:cxn>
                <a:cxn ang="0">
                  <a:pos x="38" y="457"/>
                </a:cxn>
                <a:cxn ang="0">
                  <a:pos x="26" y="306"/>
                </a:cxn>
                <a:cxn ang="0">
                  <a:pos x="34" y="285"/>
                </a:cxn>
                <a:cxn ang="0">
                  <a:pos x="40" y="258"/>
                </a:cxn>
                <a:cxn ang="0">
                  <a:pos x="45" y="246"/>
                </a:cxn>
                <a:cxn ang="0">
                  <a:pos x="48" y="495"/>
                </a:cxn>
                <a:cxn ang="0">
                  <a:pos x="52" y="496"/>
                </a:cxn>
                <a:cxn ang="0">
                  <a:pos x="0" y="373"/>
                </a:cxn>
                <a:cxn ang="0">
                  <a:pos x="0" y="375"/>
                </a:cxn>
                <a:cxn ang="0">
                  <a:pos x="1" y="359"/>
                </a:cxn>
                <a:cxn ang="0">
                  <a:pos x="499" y="314"/>
                </a:cxn>
                <a:cxn ang="0">
                  <a:pos x="672" y="99"/>
                </a:cxn>
                <a:cxn ang="0">
                  <a:pos x="648" y="101"/>
                </a:cxn>
                <a:cxn ang="0">
                  <a:pos x="621" y="96"/>
                </a:cxn>
                <a:cxn ang="0">
                  <a:pos x="617" y="77"/>
                </a:cxn>
                <a:cxn ang="0">
                  <a:pos x="577" y="77"/>
                </a:cxn>
                <a:cxn ang="0">
                  <a:pos x="490" y="58"/>
                </a:cxn>
                <a:cxn ang="0">
                  <a:pos x="456" y="31"/>
                </a:cxn>
                <a:cxn ang="0">
                  <a:pos x="373" y="28"/>
                </a:cxn>
                <a:cxn ang="0">
                  <a:pos x="285" y="25"/>
                </a:cxn>
                <a:cxn ang="0">
                  <a:pos x="205" y="15"/>
                </a:cxn>
                <a:cxn ang="0">
                  <a:pos x="83" y="15"/>
                </a:cxn>
                <a:cxn ang="0">
                  <a:pos x="63" y="39"/>
                </a:cxn>
                <a:cxn ang="0">
                  <a:pos x="27" y="69"/>
                </a:cxn>
                <a:cxn ang="0">
                  <a:pos x="53" y="92"/>
                </a:cxn>
                <a:cxn ang="0">
                  <a:pos x="24" y="129"/>
                </a:cxn>
                <a:cxn ang="0">
                  <a:pos x="47" y="141"/>
                </a:cxn>
                <a:cxn ang="0">
                  <a:pos x="82" y="133"/>
                </a:cxn>
                <a:cxn ang="0">
                  <a:pos x="101" y="148"/>
                </a:cxn>
                <a:cxn ang="0">
                  <a:pos x="142" y="141"/>
                </a:cxn>
                <a:cxn ang="0">
                  <a:pos x="175" y="145"/>
                </a:cxn>
                <a:cxn ang="0">
                  <a:pos x="188" y="178"/>
                </a:cxn>
                <a:cxn ang="0">
                  <a:pos x="149" y="207"/>
                </a:cxn>
                <a:cxn ang="0">
                  <a:pos x="144" y="274"/>
                </a:cxn>
                <a:cxn ang="0">
                  <a:pos x="110" y="319"/>
                </a:cxn>
                <a:cxn ang="0">
                  <a:pos x="123" y="351"/>
                </a:cxn>
                <a:cxn ang="0">
                  <a:pos x="118" y="393"/>
                </a:cxn>
                <a:cxn ang="0">
                  <a:pos x="136" y="426"/>
                </a:cxn>
                <a:cxn ang="0">
                  <a:pos x="116" y="444"/>
                </a:cxn>
                <a:cxn ang="0">
                  <a:pos x="109" y="473"/>
                </a:cxn>
                <a:cxn ang="0">
                  <a:pos x="159" y="506"/>
                </a:cxn>
                <a:cxn ang="0">
                  <a:pos x="205" y="564"/>
                </a:cxn>
                <a:cxn ang="0">
                  <a:pos x="263" y="534"/>
                </a:cxn>
                <a:cxn ang="0">
                  <a:pos x="351" y="521"/>
                </a:cxn>
                <a:cxn ang="0">
                  <a:pos x="399" y="517"/>
                </a:cxn>
                <a:cxn ang="0">
                  <a:pos x="438" y="466"/>
                </a:cxn>
                <a:cxn ang="0">
                  <a:pos x="472" y="442"/>
                </a:cxn>
                <a:cxn ang="0">
                  <a:pos x="513" y="394"/>
                </a:cxn>
                <a:cxn ang="0">
                  <a:pos x="493" y="328"/>
                </a:cxn>
                <a:cxn ang="0">
                  <a:pos x="547" y="255"/>
                </a:cxn>
                <a:cxn ang="0">
                  <a:pos x="619" y="203"/>
                </a:cxn>
                <a:cxn ang="0">
                  <a:pos x="671" y="178"/>
                </a:cxn>
                <a:cxn ang="0">
                  <a:pos x="731" y="134"/>
                </a:cxn>
              </a:cxnLst>
              <a:rect l="0" t="0" r="r" b="b"/>
              <a:pathLst>
                <a:path w="732" h="569">
                  <a:moveTo>
                    <a:pt x="108" y="495"/>
                  </a:moveTo>
                  <a:cubicBezTo>
                    <a:pt x="107" y="495"/>
                    <a:pt x="106" y="496"/>
                    <a:pt x="105" y="496"/>
                  </a:cubicBezTo>
                  <a:cubicBezTo>
                    <a:pt x="106" y="496"/>
                    <a:pt x="107" y="495"/>
                    <a:pt x="108" y="495"/>
                  </a:cubicBezTo>
                  <a:moveTo>
                    <a:pt x="98" y="497"/>
                  </a:moveTo>
                  <a:cubicBezTo>
                    <a:pt x="97" y="497"/>
                    <a:pt x="96" y="497"/>
                    <a:pt x="95" y="497"/>
                  </a:cubicBezTo>
                  <a:cubicBezTo>
                    <a:pt x="99" y="497"/>
                    <a:pt x="102" y="497"/>
                    <a:pt x="105" y="496"/>
                  </a:cubicBezTo>
                  <a:cubicBezTo>
                    <a:pt x="105" y="496"/>
                    <a:pt x="105" y="496"/>
                    <a:pt x="105" y="496"/>
                  </a:cubicBezTo>
                  <a:cubicBezTo>
                    <a:pt x="103" y="496"/>
                    <a:pt x="101" y="497"/>
                    <a:pt x="99" y="497"/>
                  </a:cubicBezTo>
                  <a:cubicBezTo>
                    <a:pt x="99" y="497"/>
                    <a:pt x="98" y="497"/>
                    <a:pt x="98" y="497"/>
                  </a:cubicBezTo>
                  <a:moveTo>
                    <a:pt x="59" y="496"/>
                  </a:moveTo>
                  <a:cubicBezTo>
                    <a:pt x="57" y="496"/>
                    <a:pt x="56" y="496"/>
                    <a:pt x="54" y="496"/>
                  </a:cubicBezTo>
                  <a:cubicBezTo>
                    <a:pt x="56" y="496"/>
                    <a:pt x="57" y="496"/>
                    <a:pt x="59" y="496"/>
                  </a:cubicBezTo>
                  <a:cubicBezTo>
                    <a:pt x="60" y="496"/>
                    <a:pt x="60" y="496"/>
                    <a:pt x="61" y="496"/>
                  </a:cubicBezTo>
                  <a:cubicBezTo>
                    <a:pt x="60" y="496"/>
                    <a:pt x="60" y="496"/>
                    <a:pt x="59" y="496"/>
                  </a:cubicBezTo>
                  <a:moveTo>
                    <a:pt x="34" y="471"/>
                  </a:moveTo>
                  <a:cubicBezTo>
                    <a:pt x="34" y="470"/>
                    <a:pt x="34" y="470"/>
                    <a:pt x="34" y="469"/>
                  </a:cubicBezTo>
                  <a:cubicBezTo>
                    <a:pt x="34" y="470"/>
                    <a:pt x="34" y="470"/>
                    <a:pt x="34" y="471"/>
                  </a:cubicBezTo>
                  <a:moveTo>
                    <a:pt x="34" y="472"/>
                  </a:moveTo>
                  <a:cubicBezTo>
                    <a:pt x="34" y="472"/>
                    <a:pt x="34" y="471"/>
                    <a:pt x="34" y="471"/>
                  </a:cubicBezTo>
                  <a:cubicBezTo>
                    <a:pt x="34" y="471"/>
                    <a:pt x="34" y="472"/>
                    <a:pt x="34" y="472"/>
                  </a:cubicBezTo>
                  <a:moveTo>
                    <a:pt x="34" y="473"/>
                  </a:moveTo>
                  <a:cubicBezTo>
                    <a:pt x="34" y="473"/>
                    <a:pt x="34" y="474"/>
                    <a:pt x="34" y="474"/>
                  </a:cubicBezTo>
                  <a:cubicBezTo>
                    <a:pt x="34" y="474"/>
                    <a:pt x="34" y="473"/>
                    <a:pt x="34" y="473"/>
                  </a:cubicBezTo>
                  <a:moveTo>
                    <a:pt x="34" y="466"/>
                  </a:moveTo>
                  <a:cubicBezTo>
                    <a:pt x="34" y="467"/>
                    <a:pt x="34" y="467"/>
                    <a:pt x="34" y="467"/>
                  </a:cubicBezTo>
                  <a:cubicBezTo>
                    <a:pt x="34" y="467"/>
                    <a:pt x="34" y="467"/>
                    <a:pt x="34" y="466"/>
                  </a:cubicBezTo>
                  <a:moveTo>
                    <a:pt x="34" y="476"/>
                  </a:moveTo>
                  <a:cubicBezTo>
                    <a:pt x="34" y="476"/>
                    <a:pt x="34" y="475"/>
                    <a:pt x="34" y="475"/>
                  </a:cubicBezTo>
                  <a:cubicBezTo>
                    <a:pt x="34" y="475"/>
                    <a:pt x="34" y="476"/>
                    <a:pt x="34" y="476"/>
                  </a:cubicBezTo>
                  <a:moveTo>
                    <a:pt x="33" y="479"/>
                  </a:moveTo>
                  <a:cubicBezTo>
                    <a:pt x="33" y="478"/>
                    <a:pt x="34" y="477"/>
                    <a:pt x="34" y="476"/>
                  </a:cubicBezTo>
                  <a:cubicBezTo>
                    <a:pt x="34" y="477"/>
                    <a:pt x="33" y="478"/>
                    <a:pt x="33" y="479"/>
                  </a:cubicBezTo>
                  <a:moveTo>
                    <a:pt x="30" y="485"/>
                  </a:moveTo>
                  <a:cubicBezTo>
                    <a:pt x="31" y="484"/>
                    <a:pt x="31" y="484"/>
                    <a:pt x="31" y="483"/>
                  </a:cubicBezTo>
                  <a:cubicBezTo>
                    <a:pt x="31" y="484"/>
                    <a:pt x="31" y="484"/>
                    <a:pt x="30" y="485"/>
                  </a:cubicBezTo>
                  <a:moveTo>
                    <a:pt x="32" y="481"/>
                  </a:moveTo>
                  <a:cubicBezTo>
                    <a:pt x="32" y="481"/>
                    <a:pt x="32" y="481"/>
                    <a:pt x="32" y="481"/>
                  </a:cubicBezTo>
                  <a:cubicBezTo>
                    <a:pt x="32" y="481"/>
                    <a:pt x="32" y="481"/>
                    <a:pt x="32" y="481"/>
                  </a:cubicBezTo>
                  <a:moveTo>
                    <a:pt x="34" y="465"/>
                  </a:moveTo>
                  <a:cubicBezTo>
                    <a:pt x="34" y="465"/>
                    <a:pt x="35" y="465"/>
                    <a:pt x="35" y="465"/>
                  </a:cubicBezTo>
                  <a:cubicBezTo>
                    <a:pt x="35" y="465"/>
                    <a:pt x="34" y="465"/>
                    <a:pt x="34" y="465"/>
                  </a:cubicBezTo>
                  <a:moveTo>
                    <a:pt x="35" y="463"/>
                  </a:moveTo>
                  <a:cubicBezTo>
                    <a:pt x="35" y="462"/>
                    <a:pt x="36" y="461"/>
                    <a:pt x="36" y="461"/>
                  </a:cubicBezTo>
                  <a:cubicBezTo>
                    <a:pt x="36" y="461"/>
                    <a:pt x="35" y="462"/>
                    <a:pt x="35" y="463"/>
                  </a:cubicBezTo>
                  <a:moveTo>
                    <a:pt x="37" y="460"/>
                  </a:moveTo>
                  <a:cubicBezTo>
                    <a:pt x="37" y="459"/>
                    <a:pt x="37" y="459"/>
                    <a:pt x="37" y="458"/>
                  </a:cubicBezTo>
                  <a:cubicBezTo>
                    <a:pt x="37" y="459"/>
                    <a:pt x="37" y="459"/>
                    <a:pt x="37" y="460"/>
                  </a:cubicBezTo>
                  <a:moveTo>
                    <a:pt x="37" y="282"/>
                  </a:moveTo>
                  <a:cubicBezTo>
                    <a:pt x="38" y="282"/>
                    <a:pt x="38" y="282"/>
                    <a:pt x="38" y="282"/>
                  </a:cubicBezTo>
                  <a:cubicBezTo>
                    <a:pt x="38" y="282"/>
                    <a:pt x="38" y="282"/>
                    <a:pt x="37" y="282"/>
                  </a:cubicBezTo>
                  <a:moveTo>
                    <a:pt x="38" y="281"/>
                  </a:moveTo>
                  <a:cubicBezTo>
                    <a:pt x="38" y="281"/>
                    <a:pt x="38" y="281"/>
                    <a:pt x="38" y="281"/>
                  </a:cubicBezTo>
                  <a:cubicBezTo>
                    <a:pt x="38" y="281"/>
                    <a:pt x="38" y="281"/>
                    <a:pt x="38" y="281"/>
                  </a:cubicBezTo>
                  <a:moveTo>
                    <a:pt x="38" y="275"/>
                  </a:moveTo>
                  <a:cubicBezTo>
                    <a:pt x="38" y="274"/>
                    <a:pt x="38" y="274"/>
                    <a:pt x="37" y="273"/>
                  </a:cubicBezTo>
                  <a:cubicBezTo>
                    <a:pt x="38" y="274"/>
                    <a:pt x="38" y="275"/>
                    <a:pt x="38" y="276"/>
                  </a:cubicBezTo>
                  <a:cubicBezTo>
                    <a:pt x="38" y="276"/>
                    <a:pt x="38" y="275"/>
                    <a:pt x="38" y="275"/>
                  </a:cubicBezTo>
                  <a:moveTo>
                    <a:pt x="38" y="278"/>
                  </a:moveTo>
                  <a:cubicBezTo>
                    <a:pt x="39" y="278"/>
                    <a:pt x="39" y="279"/>
                    <a:pt x="38" y="279"/>
                  </a:cubicBezTo>
                  <a:cubicBezTo>
                    <a:pt x="39" y="279"/>
                    <a:pt x="39" y="278"/>
                    <a:pt x="38" y="278"/>
                  </a:cubicBezTo>
                  <a:moveTo>
                    <a:pt x="38" y="278"/>
                  </a:move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8"/>
                  </a:cubicBezTo>
                  <a:moveTo>
                    <a:pt x="38" y="457"/>
                  </a:moveTo>
                  <a:cubicBezTo>
                    <a:pt x="38" y="456"/>
                    <a:pt x="38" y="456"/>
                    <a:pt x="38" y="456"/>
                  </a:cubicBezTo>
                  <a:cubicBezTo>
                    <a:pt x="38" y="456"/>
                    <a:pt x="38" y="456"/>
                    <a:pt x="38" y="457"/>
                  </a:cubicBezTo>
                  <a:moveTo>
                    <a:pt x="30" y="485"/>
                  </a:moveTo>
                  <a:cubicBezTo>
                    <a:pt x="30" y="486"/>
                    <a:pt x="29" y="486"/>
                    <a:pt x="29" y="487"/>
                  </a:cubicBezTo>
                  <a:cubicBezTo>
                    <a:pt x="29" y="486"/>
                    <a:pt x="30" y="486"/>
                    <a:pt x="30" y="485"/>
                  </a:cubicBezTo>
                  <a:moveTo>
                    <a:pt x="26" y="306"/>
                  </a:moveTo>
                  <a:cubicBezTo>
                    <a:pt x="26" y="307"/>
                    <a:pt x="26" y="308"/>
                    <a:pt x="26" y="308"/>
                  </a:cubicBezTo>
                  <a:cubicBezTo>
                    <a:pt x="26" y="308"/>
                    <a:pt x="26" y="307"/>
                    <a:pt x="26" y="306"/>
                  </a:cubicBezTo>
                  <a:moveTo>
                    <a:pt x="26" y="303"/>
                  </a:moveTo>
                  <a:cubicBezTo>
                    <a:pt x="26" y="304"/>
                    <a:pt x="26" y="305"/>
                    <a:pt x="26" y="306"/>
                  </a:cubicBezTo>
                  <a:cubicBezTo>
                    <a:pt x="26" y="305"/>
                    <a:pt x="26" y="304"/>
                    <a:pt x="26" y="303"/>
                  </a:cubicBezTo>
                  <a:moveTo>
                    <a:pt x="36" y="284"/>
                  </a:moveTo>
                  <a:cubicBezTo>
                    <a:pt x="36" y="284"/>
                    <a:pt x="36" y="284"/>
                    <a:pt x="35" y="284"/>
                  </a:cubicBezTo>
                  <a:cubicBezTo>
                    <a:pt x="36" y="284"/>
                    <a:pt x="36" y="284"/>
                    <a:pt x="36" y="284"/>
                  </a:cubicBezTo>
                  <a:moveTo>
                    <a:pt x="35" y="285"/>
                  </a:moveTo>
                  <a:cubicBezTo>
                    <a:pt x="35" y="285"/>
                    <a:pt x="34" y="285"/>
                    <a:pt x="34" y="285"/>
                  </a:cubicBezTo>
                  <a:cubicBezTo>
                    <a:pt x="34" y="285"/>
                    <a:pt x="35" y="285"/>
                    <a:pt x="35" y="285"/>
                  </a:cubicBezTo>
                  <a:moveTo>
                    <a:pt x="33" y="286"/>
                  </a:moveTo>
                  <a:cubicBezTo>
                    <a:pt x="33" y="286"/>
                    <a:pt x="34" y="286"/>
                    <a:pt x="34" y="286"/>
                  </a:cubicBezTo>
                  <a:cubicBezTo>
                    <a:pt x="34" y="286"/>
                    <a:pt x="33" y="286"/>
                    <a:pt x="33" y="286"/>
                  </a:cubicBezTo>
                  <a:moveTo>
                    <a:pt x="37" y="282"/>
                  </a:moveTo>
                  <a:cubicBezTo>
                    <a:pt x="37" y="282"/>
                    <a:pt x="37" y="283"/>
                    <a:pt x="37" y="283"/>
                  </a:cubicBezTo>
                  <a:cubicBezTo>
                    <a:pt x="37" y="283"/>
                    <a:pt x="37" y="282"/>
                    <a:pt x="37" y="282"/>
                  </a:cubicBezTo>
                  <a:moveTo>
                    <a:pt x="40" y="258"/>
                  </a:moveTo>
                  <a:cubicBezTo>
                    <a:pt x="40" y="259"/>
                    <a:pt x="39" y="260"/>
                    <a:pt x="39" y="261"/>
                  </a:cubicBezTo>
                  <a:cubicBezTo>
                    <a:pt x="39" y="260"/>
                    <a:pt x="40" y="259"/>
                    <a:pt x="40" y="258"/>
                  </a:cubicBezTo>
                  <a:moveTo>
                    <a:pt x="41" y="153"/>
                  </a:moveTo>
                  <a:cubicBezTo>
                    <a:pt x="42" y="153"/>
                    <a:pt x="42" y="152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2"/>
                    <a:pt x="42" y="153"/>
                    <a:pt x="41" y="153"/>
                  </a:cubicBezTo>
                  <a:moveTo>
                    <a:pt x="45" y="247"/>
                  </a:moveTo>
                  <a:cubicBezTo>
                    <a:pt x="45" y="247"/>
                    <a:pt x="45" y="247"/>
                    <a:pt x="45" y="246"/>
                  </a:cubicBezTo>
                  <a:cubicBezTo>
                    <a:pt x="45" y="247"/>
                    <a:pt x="45" y="247"/>
                    <a:pt x="45" y="247"/>
                  </a:cubicBezTo>
                  <a:moveTo>
                    <a:pt x="46" y="245"/>
                  </a:moveTo>
                  <a:cubicBezTo>
                    <a:pt x="46" y="245"/>
                    <a:pt x="46" y="244"/>
                    <a:pt x="46" y="244"/>
                  </a:cubicBezTo>
                  <a:cubicBezTo>
                    <a:pt x="46" y="244"/>
                    <a:pt x="46" y="245"/>
                    <a:pt x="46" y="245"/>
                  </a:cubicBezTo>
                  <a:moveTo>
                    <a:pt x="46" y="243"/>
                  </a:moveTo>
                  <a:cubicBezTo>
                    <a:pt x="46" y="243"/>
                    <a:pt x="46" y="242"/>
                    <a:pt x="46" y="242"/>
                  </a:cubicBezTo>
                  <a:cubicBezTo>
                    <a:pt x="46" y="242"/>
                    <a:pt x="46" y="243"/>
                    <a:pt x="46" y="243"/>
                  </a:cubicBezTo>
                  <a:moveTo>
                    <a:pt x="48" y="495"/>
                  </a:moveTo>
                  <a:cubicBezTo>
                    <a:pt x="47" y="495"/>
                    <a:pt x="46" y="495"/>
                    <a:pt x="45" y="495"/>
                  </a:cubicBezTo>
                  <a:cubicBezTo>
                    <a:pt x="46" y="495"/>
                    <a:pt x="47" y="495"/>
                    <a:pt x="48" y="495"/>
                  </a:cubicBezTo>
                  <a:moveTo>
                    <a:pt x="43" y="496"/>
                  </a:moveTo>
                  <a:cubicBezTo>
                    <a:pt x="42" y="496"/>
                    <a:pt x="41" y="496"/>
                    <a:pt x="41" y="496"/>
                  </a:cubicBezTo>
                  <a:cubicBezTo>
                    <a:pt x="41" y="496"/>
                    <a:pt x="42" y="496"/>
                    <a:pt x="43" y="496"/>
                  </a:cubicBezTo>
                  <a:moveTo>
                    <a:pt x="52" y="496"/>
                  </a:moveTo>
                  <a:cubicBezTo>
                    <a:pt x="51" y="496"/>
                    <a:pt x="51" y="496"/>
                    <a:pt x="50" y="495"/>
                  </a:cubicBezTo>
                  <a:cubicBezTo>
                    <a:pt x="51" y="496"/>
                    <a:pt x="51" y="496"/>
                    <a:pt x="52" y="496"/>
                  </a:cubicBezTo>
                  <a:moveTo>
                    <a:pt x="50" y="495"/>
                  </a:moveTo>
                  <a:cubicBezTo>
                    <a:pt x="49" y="495"/>
                    <a:pt x="48" y="495"/>
                    <a:pt x="48" y="495"/>
                  </a:cubicBezTo>
                  <a:cubicBezTo>
                    <a:pt x="48" y="495"/>
                    <a:pt x="49" y="495"/>
                    <a:pt x="50" y="495"/>
                  </a:cubicBezTo>
                  <a:moveTo>
                    <a:pt x="45" y="495"/>
                  </a:moveTo>
                  <a:cubicBezTo>
                    <a:pt x="44" y="495"/>
                    <a:pt x="44" y="495"/>
                    <a:pt x="43" y="495"/>
                  </a:cubicBezTo>
                  <a:cubicBezTo>
                    <a:pt x="44" y="495"/>
                    <a:pt x="44" y="495"/>
                    <a:pt x="45" y="495"/>
                  </a:cubicBezTo>
                  <a:moveTo>
                    <a:pt x="0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0" y="373"/>
                    <a:pt x="0" y="373"/>
                  </a:cubicBezTo>
                  <a:moveTo>
                    <a:pt x="0" y="372"/>
                  </a:moveTo>
                  <a:cubicBezTo>
                    <a:pt x="0" y="372"/>
                    <a:pt x="0" y="372"/>
                    <a:pt x="0" y="373"/>
                  </a:cubicBezTo>
                  <a:cubicBezTo>
                    <a:pt x="0" y="372"/>
                    <a:pt x="0" y="372"/>
                    <a:pt x="0" y="372"/>
                  </a:cubicBezTo>
                  <a:moveTo>
                    <a:pt x="1" y="376"/>
                  </a:moveTo>
                  <a:cubicBezTo>
                    <a:pt x="1" y="375"/>
                    <a:pt x="0" y="375"/>
                    <a:pt x="0" y="375"/>
                  </a:cubicBezTo>
                  <a:cubicBezTo>
                    <a:pt x="0" y="375"/>
                    <a:pt x="1" y="375"/>
                    <a:pt x="1" y="376"/>
                  </a:cubicBezTo>
                  <a:moveTo>
                    <a:pt x="0" y="375"/>
                  </a:moveTo>
                  <a:cubicBezTo>
                    <a:pt x="0" y="375"/>
                    <a:pt x="0" y="375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moveTo>
                    <a:pt x="0" y="374"/>
                  </a:move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moveTo>
                    <a:pt x="1" y="359"/>
                  </a:moveTo>
                  <a:cubicBezTo>
                    <a:pt x="1" y="359"/>
                    <a:pt x="1" y="360"/>
                    <a:pt x="1" y="360"/>
                  </a:cubicBezTo>
                  <a:cubicBezTo>
                    <a:pt x="1" y="360"/>
                    <a:pt x="1" y="359"/>
                    <a:pt x="1" y="359"/>
                  </a:cubicBezTo>
                  <a:moveTo>
                    <a:pt x="0" y="362"/>
                  </a:moveTo>
                  <a:cubicBezTo>
                    <a:pt x="0" y="363"/>
                    <a:pt x="0" y="363"/>
                    <a:pt x="0" y="363"/>
                  </a:cubicBezTo>
                  <a:cubicBezTo>
                    <a:pt x="0" y="363"/>
                    <a:pt x="0" y="363"/>
                    <a:pt x="0" y="362"/>
                  </a:cubicBezTo>
                  <a:moveTo>
                    <a:pt x="447" y="26"/>
                  </a:moveTo>
                  <a:cubicBezTo>
                    <a:pt x="447" y="26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51" y="24"/>
                    <a:pt x="447" y="26"/>
                    <a:pt x="447" y="26"/>
                  </a:cubicBezTo>
                  <a:moveTo>
                    <a:pt x="499" y="314"/>
                  </a:moveTo>
                  <a:cubicBezTo>
                    <a:pt x="499" y="313"/>
                    <a:pt x="500" y="313"/>
                    <a:pt x="500" y="313"/>
                  </a:cubicBezTo>
                  <a:cubicBezTo>
                    <a:pt x="500" y="313"/>
                    <a:pt x="499" y="313"/>
                    <a:pt x="499" y="314"/>
                  </a:cubicBezTo>
                  <a:moveTo>
                    <a:pt x="731" y="104"/>
                  </a:moveTo>
                  <a:cubicBezTo>
                    <a:pt x="732" y="100"/>
                    <a:pt x="727" y="98"/>
                    <a:pt x="724" y="97"/>
                  </a:cubicBezTo>
                  <a:cubicBezTo>
                    <a:pt x="719" y="96"/>
                    <a:pt x="714" y="96"/>
                    <a:pt x="709" y="96"/>
                  </a:cubicBezTo>
                  <a:cubicBezTo>
                    <a:pt x="705" y="96"/>
                    <a:pt x="703" y="97"/>
                    <a:pt x="699" y="98"/>
                  </a:cubicBezTo>
                  <a:cubicBezTo>
                    <a:pt x="695" y="100"/>
                    <a:pt x="694" y="103"/>
                    <a:pt x="689" y="102"/>
                  </a:cubicBezTo>
                  <a:cubicBezTo>
                    <a:pt x="684" y="101"/>
                    <a:pt x="677" y="98"/>
                    <a:pt x="672" y="99"/>
                  </a:cubicBezTo>
                  <a:cubicBezTo>
                    <a:pt x="671" y="99"/>
                    <a:pt x="670" y="100"/>
                    <a:pt x="669" y="100"/>
                  </a:cubicBezTo>
                  <a:cubicBezTo>
                    <a:pt x="669" y="101"/>
                    <a:pt x="669" y="101"/>
                    <a:pt x="668" y="102"/>
                  </a:cubicBezTo>
                  <a:cubicBezTo>
                    <a:pt x="668" y="102"/>
                    <a:pt x="667" y="102"/>
                    <a:pt x="667" y="102"/>
                  </a:cubicBezTo>
                  <a:cubicBezTo>
                    <a:pt x="665" y="103"/>
                    <a:pt x="665" y="104"/>
                    <a:pt x="663" y="104"/>
                  </a:cubicBezTo>
                  <a:cubicBezTo>
                    <a:pt x="661" y="105"/>
                    <a:pt x="661" y="104"/>
                    <a:pt x="659" y="103"/>
                  </a:cubicBezTo>
                  <a:cubicBezTo>
                    <a:pt x="659" y="103"/>
                    <a:pt x="659" y="103"/>
                    <a:pt x="659" y="103"/>
                  </a:cubicBezTo>
                  <a:cubicBezTo>
                    <a:pt x="658" y="104"/>
                    <a:pt x="656" y="104"/>
                    <a:pt x="655" y="103"/>
                  </a:cubicBezTo>
                  <a:cubicBezTo>
                    <a:pt x="652" y="103"/>
                    <a:pt x="650" y="102"/>
                    <a:pt x="648" y="101"/>
                  </a:cubicBezTo>
                  <a:cubicBezTo>
                    <a:pt x="647" y="100"/>
                    <a:pt x="646" y="99"/>
                    <a:pt x="645" y="99"/>
                  </a:cubicBezTo>
                  <a:cubicBezTo>
                    <a:pt x="644" y="99"/>
                    <a:pt x="643" y="98"/>
                    <a:pt x="641" y="98"/>
                  </a:cubicBezTo>
                  <a:cubicBezTo>
                    <a:pt x="640" y="98"/>
                    <a:pt x="639" y="98"/>
                    <a:pt x="638" y="98"/>
                  </a:cubicBezTo>
                  <a:cubicBezTo>
                    <a:pt x="637" y="98"/>
                    <a:pt x="636" y="98"/>
                    <a:pt x="636" y="98"/>
                  </a:cubicBezTo>
                  <a:cubicBezTo>
                    <a:pt x="635" y="99"/>
                    <a:pt x="635" y="99"/>
                    <a:pt x="634" y="99"/>
                  </a:cubicBezTo>
                  <a:cubicBezTo>
                    <a:pt x="633" y="100"/>
                    <a:pt x="632" y="100"/>
                    <a:pt x="631" y="99"/>
                  </a:cubicBezTo>
                  <a:cubicBezTo>
                    <a:pt x="629" y="99"/>
                    <a:pt x="627" y="99"/>
                    <a:pt x="625" y="99"/>
                  </a:cubicBezTo>
                  <a:cubicBezTo>
                    <a:pt x="623" y="98"/>
                    <a:pt x="622" y="97"/>
                    <a:pt x="621" y="96"/>
                  </a:cubicBezTo>
                  <a:cubicBezTo>
                    <a:pt x="619" y="94"/>
                    <a:pt x="617" y="93"/>
                    <a:pt x="617" y="91"/>
                  </a:cubicBezTo>
                  <a:cubicBezTo>
                    <a:pt x="616" y="90"/>
                    <a:pt x="616" y="88"/>
                    <a:pt x="617" y="87"/>
                  </a:cubicBezTo>
                  <a:cubicBezTo>
                    <a:pt x="618" y="85"/>
                    <a:pt x="621" y="85"/>
                    <a:pt x="623" y="84"/>
                  </a:cubicBezTo>
                  <a:cubicBezTo>
                    <a:pt x="623" y="83"/>
                    <a:pt x="623" y="83"/>
                    <a:pt x="623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3" y="80"/>
                    <a:pt x="620" y="78"/>
                    <a:pt x="617" y="77"/>
                  </a:cubicBezTo>
                  <a:cubicBezTo>
                    <a:pt x="615" y="76"/>
                    <a:pt x="614" y="75"/>
                    <a:pt x="611" y="74"/>
                  </a:cubicBezTo>
                  <a:cubicBezTo>
                    <a:pt x="609" y="73"/>
                    <a:pt x="607" y="73"/>
                    <a:pt x="605" y="73"/>
                  </a:cubicBezTo>
                  <a:cubicBezTo>
                    <a:pt x="600" y="72"/>
                    <a:pt x="596" y="69"/>
                    <a:pt x="592" y="68"/>
                  </a:cubicBezTo>
                  <a:cubicBezTo>
                    <a:pt x="589" y="68"/>
                    <a:pt x="587" y="66"/>
                    <a:pt x="584" y="65"/>
                  </a:cubicBezTo>
                  <a:cubicBezTo>
                    <a:pt x="584" y="67"/>
                    <a:pt x="584" y="69"/>
                    <a:pt x="583" y="70"/>
                  </a:cubicBezTo>
                  <a:cubicBezTo>
                    <a:pt x="583" y="71"/>
                    <a:pt x="582" y="71"/>
                    <a:pt x="582" y="73"/>
                  </a:cubicBezTo>
                  <a:cubicBezTo>
                    <a:pt x="581" y="74"/>
                    <a:pt x="582" y="75"/>
                    <a:pt x="581" y="76"/>
                  </a:cubicBezTo>
                  <a:cubicBezTo>
                    <a:pt x="580" y="78"/>
                    <a:pt x="579" y="77"/>
                    <a:pt x="577" y="77"/>
                  </a:cubicBezTo>
                  <a:cubicBezTo>
                    <a:pt x="569" y="78"/>
                    <a:pt x="560" y="77"/>
                    <a:pt x="552" y="77"/>
                  </a:cubicBezTo>
                  <a:cubicBezTo>
                    <a:pt x="549" y="77"/>
                    <a:pt x="547" y="78"/>
                    <a:pt x="545" y="78"/>
                  </a:cubicBezTo>
                  <a:cubicBezTo>
                    <a:pt x="543" y="78"/>
                    <a:pt x="541" y="77"/>
                    <a:pt x="540" y="76"/>
                  </a:cubicBezTo>
                  <a:cubicBezTo>
                    <a:pt x="538" y="75"/>
                    <a:pt x="536" y="74"/>
                    <a:pt x="534" y="73"/>
                  </a:cubicBezTo>
                  <a:cubicBezTo>
                    <a:pt x="534" y="72"/>
                    <a:pt x="532" y="70"/>
                    <a:pt x="531" y="70"/>
                  </a:cubicBezTo>
                  <a:cubicBezTo>
                    <a:pt x="529" y="69"/>
                    <a:pt x="525" y="71"/>
                    <a:pt x="522" y="70"/>
                  </a:cubicBezTo>
                  <a:cubicBezTo>
                    <a:pt x="517" y="70"/>
                    <a:pt x="512" y="68"/>
                    <a:pt x="506" y="67"/>
                  </a:cubicBezTo>
                  <a:cubicBezTo>
                    <a:pt x="504" y="58"/>
                    <a:pt x="497" y="61"/>
                    <a:pt x="490" y="58"/>
                  </a:cubicBezTo>
                  <a:cubicBezTo>
                    <a:pt x="488" y="57"/>
                    <a:pt x="486" y="56"/>
                    <a:pt x="484" y="54"/>
                  </a:cubicBezTo>
                  <a:cubicBezTo>
                    <a:pt x="481" y="52"/>
                    <a:pt x="475" y="50"/>
                    <a:pt x="475" y="46"/>
                  </a:cubicBezTo>
                  <a:cubicBezTo>
                    <a:pt x="472" y="45"/>
                    <a:pt x="471" y="48"/>
                    <a:pt x="469" y="49"/>
                  </a:cubicBezTo>
                  <a:cubicBezTo>
                    <a:pt x="467" y="51"/>
                    <a:pt x="465" y="50"/>
                    <a:pt x="464" y="46"/>
                  </a:cubicBezTo>
                  <a:cubicBezTo>
                    <a:pt x="463" y="42"/>
                    <a:pt x="469" y="39"/>
                    <a:pt x="466" y="35"/>
                  </a:cubicBezTo>
                  <a:cubicBezTo>
                    <a:pt x="465" y="33"/>
                    <a:pt x="463" y="34"/>
                    <a:pt x="462" y="33"/>
                  </a:cubicBezTo>
                  <a:cubicBezTo>
                    <a:pt x="461" y="33"/>
                    <a:pt x="460" y="33"/>
                    <a:pt x="459" y="33"/>
                  </a:cubicBezTo>
                  <a:cubicBezTo>
                    <a:pt x="458" y="32"/>
                    <a:pt x="457" y="32"/>
                    <a:pt x="456" y="31"/>
                  </a:cubicBezTo>
                  <a:cubicBezTo>
                    <a:pt x="456" y="31"/>
                    <a:pt x="455" y="30"/>
                    <a:pt x="453" y="30"/>
                  </a:cubicBezTo>
                  <a:cubicBezTo>
                    <a:pt x="453" y="30"/>
                    <a:pt x="452" y="29"/>
                    <a:pt x="451" y="28"/>
                  </a:cubicBezTo>
                  <a:cubicBezTo>
                    <a:pt x="450" y="27"/>
                    <a:pt x="449" y="27"/>
                    <a:pt x="448" y="26"/>
                  </a:cubicBezTo>
                  <a:cubicBezTo>
                    <a:pt x="444" y="29"/>
                    <a:pt x="439" y="31"/>
                    <a:pt x="434" y="31"/>
                  </a:cubicBezTo>
                  <a:cubicBezTo>
                    <a:pt x="429" y="31"/>
                    <a:pt x="424" y="32"/>
                    <a:pt x="419" y="31"/>
                  </a:cubicBezTo>
                  <a:cubicBezTo>
                    <a:pt x="413" y="31"/>
                    <a:pt x="406" y="29"/>
                    <a:pt x="400" y="28"/>
                  </a:cubicBezTo>
                  <a:cubicBezTo>
                    <a:pt x="393" y="28"/>
                    <a:pt x="386" y="27"/>
                    <a:pt x="379" y="27"/>
                  </a:cubicBezTo>
                  <a:cubicBezTo>
                    <a:pt x="377" y="27"/>
                    <a:pt x="375" y="27"/>
                    <a:pt x="373" y="28"/>
                  </a:cubicBezTo>
                  <a:cubicBezTo>
                    <a:pt x="372" y="29"/>
                    <a:pt x="372" y="31"/>
                    <a:pt x="371" y="31"/>
                  </a:cubicBezTo>
                  <a:cubicBezTo>
                    <a:pt x="369" y="32"/>
                    <a:pt x="367" y="29"/>
                    <a:pt x="365" y="28"/>
                  </a:cubicBezTo>
                  <a:cubicBezTo>
                    <a:pt x="363" y="27"/>
                    <a:pt x="362" y="27"/>
                    <a:pt x="360" y="26"/>
                  </a:cubicBezTo>
                  <a:cubicBezTo>
                    <a:pt x="355" y="24"/>
                    <a:pt x="350" y="24"/>
                    <a:pt x="346" y="24"/>
                  </a:cubicBezTo>
                  <a:cubicBezTo>
                    <a:pt x="340" y="23"/>
                    <a:pt x="334" y="24"/>
                    <a:pt x="328" y="24"/>
                  </a:cubicBezTo>
                  <a:cubicBezTo>
                    <a:pt x="319" y="24"/>
                    <a:pt x="311" y="23"/>
                    <a:pt x="303" y="26"/>
                  </a:cubicBezTo>
                  <a:cubicBezTo>
                    <a:pt x="299" y="28"/>
                    <a:pt x="296" y="27"/>
                    <a:pt x="292" y="27"/>
                  </a:cubicBezTo>
                  <a:cubicBezTo>
                    <a:pt x="288" y="27"/>
                    <a:pt x="288" y="27"/>
                    <a:pt x="285" y="25"/>
                  </a:cubicBezTo>
                  <a:cubicBezTo>
                    <a:pt x="279" y="23"/>
                    <a:pt x="272" y="23"/>
                    <a:pt x="266" y="22"/>
                  </a:cubicBezTo>
                  <a:cubicBezTo>
                    <a:pt x="263" y="22"/>
                    <a:pt x="259" y="21"/>
                    <a:pt x="256" y="21"/>
                  </a:cubicBezTo>
                  <a:cubicBezTo>
                    <a:pt x="252" y="20"/>
                    <a:pt x="249" y="20"/>
                    <a:pt x="246" y="20"/>
                  </a:cubicBezTo>
                  <a:cubicBezTo>
                    <a:pt x="244" y="19"/>
                    <a:pt x="242" y="18"/>
                    <a:pt x="240" y="18"/>
                  </a:cubicBezTo>
                  <a:cubicBezTo>
                    <a:pt x="236" y="16"/>
                    <a:pt x="231" y="17"/>
                    <a:pt x="227" y="16"/>
                  </a:cubicBezTo>
                  <a:cubicBezTo>
                    <a:pt x="226" y="11"/>
                    <a:pt x="220" y="12"/>
                    <a:pt x="216" y="12"/>
                  </a:cubicBezTo>
                  <a:cubicBezTo>
                    <a:pt x="214" y="13"/>
                    <a:pt x="212" y="14"/>
                    <a:pt x="209" y="15"/>
                  </a:cubicBezTo>
                  <a:cubicBezTo>
                    <a:pt x="208" y="15"/>
                    <a:pt x="207" y="15"/>
                    <a:pt x="205" y="15"/>
                  </a:cubicBezTo>
                  <a:cubicBezTo>
                    <a:pt x="204" y="16"/>
                    <a:pt x="203" y="16"/>
                    <a:pt x="201" y="16"/>
                  </a:cubicBezTo>
                  <a:cubicBezTo>
                    <a:pt x="194" y="18"/>
                    <a:pt x="185" y="17"/>
                    <a:pt x="178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3" y="17"/>
                    <a:pt x="148" y="18"/>
                    <a:pt x="144" y="15"/>
                  </a:cubicBezTo>
                  <a:cubicBezTo>
                    <a:pt x="139" y="13"/>
                    <a:pt x="135" y="10"/>
                    <a:pt x="130" y="8"/>
                  </a:cubicBezTo>
                  <a:cubicBezTo>
                    <a:pt x="125" y="5"/>
                    <a:pt x="121" y="4"/>
                    <a:pt x="116" y="3"/>
                  </a:cubicBezTo>
                  <a:cubicBezTo>
                    <a:pt x="109" y="2"/>
                    <a:pt x="101" y="0"/>
                    <a:pt x="95" y="2"/>
                  </a:cubicBezTo>
                  <a:cubicBezTo>
                    <a:pt x="88" y="4"/>
                    <a:pt x="87" y="10"/>
                    <a:pt x="83" y="15"/>
                  </a:cubicBezTo>
                  <a:cubicBezTo>
                    <a:pt x="82" y="17"/>
                    <a:pt x="80" y="17"/>
                    <a:pt x="80" y="19"/>
                  </a:cubicBezTo>
                  <a:cubicBezTo>
                    <a:pt x="80" y="20"/>
                    <a:pt x="81" y="22"/>
                    <a:pt x="81" y="23"/>
                  </a:cubicBezTo>
                  <a:cubicBezTo>
                    <a:pt x="82" y="25"/>
                    <a:pt x="83" y="31"/>
                    <a:pt x="81" y="33"/>
                  </a:cubicBezTo>
                  <a:cubicBezTo>
                    <a:pt x="80" y="33"/>
                    <a:pt x="77" y="33"/>
                    <a:pt x="76" y="33"/>
                  </a:cubicBezTo>
                  <a:cubicBezTo>
                    <a:pt x="73" y="33"/>
                    <a:pt x="73" y="33"/>
                    <a:pt x="72" y="35"/>
                  </a:cubicBezTo>
                  <a:cubicBezTo>
                    <a:pt x="71" y="36"/>
                    <a:pt x="70" y="37"/>
                    <a:pt x="68" y="38"/>
                  </a:cubicBezTo>
                  <a:cubicBezTo>
                    <a:pt x="67" y="38"/>
                    <a:pt x="66" y="38"/>
                    <a:pt x="65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59" y="41"/>
                    <a:pt x="54" y="39"/>
                    <a:pt x="49" y="39"/>
                  </a:cubicBezTo>
                  <a:cubicBezTo>
                    <a:pt x="47" y="39"/>
                    <a:pt x="45" y="39"/>
                    <a:pt x="43" y="40"/>
                  </a:cubicBezTo>
                  <a:cubicBezTo>
                    <a:pt x="41" y="40"/>
                    <a:pt x="39" y="42"/>
                    <a:pt x="37" y="43"/>
                  </a:cubicBezTo>
                  <a:cubicBezTo>
                    <a:pt x="33" y="45"/>
                    <a:pt x="30" y="48"/>
                    <a:pt x="27" y="51"/>
                  </a:cubicBezTo>
                  <a:cubicBezTo>
                    <a:pt x="26" y="52"/>
                    <a:pt x="24" y="54"/>
                    <a:pt x="24" y="55"/>
                  </a:cubicBezTo>
                  <a:cubicBezTo>
                    <a:pt x="23" y="56"/>
                    <a:pt x="23" y="58"/>
                    <a:pt x="23" y="60"/>
                  </a:cubicBezTo>
                  <a:cubicBezTo>
                    <a:pt x="23" y="62"/>
                    <a:pt x="23" y="64"/>
                    <a:pt x="23" y="66"/>
                  </a:cubicBezTo>
                  <a:cubicBezTo>
                    <a:pt x="24" y="69"/>
                    <a:pt x="24" y="68"/>
                    <a:pt x="27" y="69"/>
                  </a:cubicBezTo>
                  <a:cubicBezTo>
                    <a:pt x="29" y="70"/>
                    <a:pt x="29" y="70"/>
                    <a:pt x="29" y="73"/>
                  </a:cubicBezTo>
                  <a:cubicBezTo>
                    <a:pt x="29" y="74"/>
                    <a:pt x="29" y="75"/>
                    <a:pt x="30" y="77"/>
                  </a:cubicBezTo>
                  <a:cubicBezTo>
                    <a:pt x="30" y="78"/>
                    <a:pt x="31" y="82"/>
                    <a:pt x="32" y="82"/>
                  </a:cubicBezTo>
                  <a:cubicBezTo>
                    <a:pt x="34" y="84"/>
                    <a:pt x="34" y="81"/>
                    <a:pt x="35" y="80"/>
                  </a:cubicBezTo>
                  <a:cubicBezTo>
                    <a:pt x="40" y="86"/>
                    <a:pt x="32" y="89"/>
                    <a:pt x="34" y="96"/>
                  </a:cubicBezTo>
                  <a:cubicBezTo>
                    <a:pt x="35" y="101"/>
                    <a:pt x="42" y="98"/>
                    <a:pt x="45" y="96"/>
                  </a:cubicBezTo>
                  <a:cubicBezTo>
                    <a:pt x="46" y="94"/>
                    <a:pt x="46" y="90"/>
                    <a:pt x="48" y="89"/>
                  </a:cubicBezTo>
                  <a:cubicBezTo>
                    <a:pt x="49" y="89"/>
                    <a:pt x="52" y="90"/>
                    <a:pt x="53" y="92"/>
                  </a:cubicBezTo>
                  <a:cubicBezTo>
                    <a:pt x="53" y="93"/>
                    <a:pt x="52" y="93"/>
                    <a:pt x="51" y="95"/>
                  </a:cubicBezTo>
                  <a:cubicBezTo>
                    <a:pt x="51" y="96"/>
                    <a:pt x="51" y="99"/>
                    <a:pt x="51" y="101"/>
                  </a:cubicBezTo>
                  <a:cubicBezTo>
                    <a:pt x="51" y="105"/>
                    <a:pt x="49" y="108"/>
                    <a:pt x="48" y="112"/>
                  </a:cubicBezTo>
                  <a:cubicBezTo>
                    <a:pt x="48" y="114"/>
                    <a:pt x="48" y="114"/>
                    <a:pt x="47" y="116"/>
                  </a:cubicBezTo>
                  <a:cubicBezTo>
                    <a:pt x="47" y="117"/>
                    <a:pt x="45" y="118"/>
                    <a:pt x="44" y="119"/>
                  </a:cubicBezTo>
                  <a:cubicBezTo>
                    <a:pt x="43" y="121"/>
                    <a:pt x="45" y="124"/>
                    <a:pt x="44" y="126"/>
                  </a:cubicBezTo>
                  <a:cubicBezTo>
                    <a:pt x="40" y="127"/>
                    <a:pt x="36" y="127"/>
                    <a:pt x="32" y="127"/>
                  </a:cubicBezTo>
                  <a:cubicBezTo>
                    <a:pt x="30" y="127"/>
                    <a:pt x="26" y="128"/>
                    <a:pt x="24" y="129"/>
                  </a:cubicBezTo>
                  <a:cubicBezTo>
                    <a:pt x="23" y="129"/>
                    <a:pt x="23" y="129"/>
                    <a:pt x="22" y="130"/>
                  </a:cubicBezTo>
                  <a:cubicBezTo>
                    <a:pt x="22" y="132"/>
                    <a:pt x="25" y="135"/>
                    <a:pt x="26" y="136"/>
                  </a:cubicBezTo>
                  <a:cubicBezTo>
                    <a:pt x="27" y="138"/>
                    <a:pt x="28" y="139"/>
                    <a:pt x="31" y="139"/>
                  </a:cubicBezTo>
                  <a:cubicBezTo>
                    <a:pt x="34" y="140"/>
                    <a:pt x="36" y="140"/>
                    <a:pt x="38" y="141"/>
                  </a:cubicBezTo>
                  <a:cubicBezTo>
                    <a:pt x="41" y="142"/>
                    <a:pt x="42" y="142"/>
                    <a:pt x="42" y="145"/>
                  </a:cubicBezTo>
                  <a:cubicBezTo>
                    <a:pt x="42" y="146"/>
                    <a:pt x="42" y="147"/>
                    <a:pt x="42" y="148"/>
                  </a:cubicBezTo>
                  <a:cubicBezTo>
                    <a:pt x="43" y="148"/>
                    <a:pt x="45" y="146"/>
                    <a:pt x="45" y="146"/>
                  </a:cubicBezTo>
                  <a:cubicBezTo>
                    <a:pt x="46" y="145"/>
                    <a:pt x="46" y="142"/>
                    <a:pt x="47" y="141"/>
                  </a:cubicBezTo>
                  <a:cubicBezTo>
                    <a:pt x="48" y="140"/>
                    <a:pt x="51" y="139"/>
                    <a:pt x="53" y="138"/>
                  </a:cubicBezTo>
                  <a:cubicBezTo>
                    <a:pt x="56" y="137"/>
                    <a:pt x="60" y="135"/>
                    <a:pt x="63" y="133"/>
                  </a:cubicBezTo>
                  <a:cubicBezTo>
                    <a:pt x="66" y="132"/>
                    <a:pt x="69" y="130"/>
                    <a:pt x="73" y="129"/>
                  </a:cubicBezTo>
                  <a:cubicBezTo>
                    <a:pt x="74" y="129"/>
                    <a:pt x="76" y="129"/>
                    <a:pt x="77" y="128"/>
                  </a:cubicBezTo>
                  <a:cubicBezTo>
                    <a:pt x="77" y="128"/>
                    <a:pt x="78" y="126"/>
                    <a:pt x="78" y="125"/>
                  </a:cubicBezTo>
                  <a:cubicBezTo>
                    <a:pt x="79" y="124"/>
                    <a:pt x="80" y="122"/>
                    <a:pt x="82" y="123"/>
                  </a:cubicBezTo>
                  <a:cubicBezTo>
                    <a:pt x="84" y="124"/>
                    <a:pt x="82" y="126"/>
                    <a:pt x="81" y="128"/>
                  </a:cubicBezTo>
                  <a:cubicBezTo>
                    <a:pt x="81" y="129"/>
                    <a:pt x="81" y="132"/>
                    <a:pt x="82" y="133"/>
                  </a:cubicBezTo>
                  <a:cubicBezTo>
                    <a:pt x="83" y="134"/>
                    <a:pt x="85" y="133"/>
                    <a:pt x="86" y="134"/>
                  </a:cubicBezTo>
                  <a:cubicBezTo>
                    <a:pt x="86" y="136"/>
                    <a:pt x="86" y="138"/>
                    <a:pt x="85" y="139"/>
                  </a:cubicBezTo>
                  <a:cubicBezTo>
                    <a:pt x="84" y="141"/>
                    <a:pt x="82" y="141"/>
                    <a:pt x="81" y="143"/>
                  </a:cubicBezTo>
                  <a:cubicBezTo>
                    <a:pt x="81" y="144"/>
                    <a:pt x="82" y="152"/>
                    <a:pt x="84" y="152"/>
                  </a:cubicBezTo>
                  <a:cubicBezTo>
                    <a:pt x="85" y="152"/>
                    <a:pt x="87" y="150"/>
                    <a:pt x="88" y="150"/>
                  </a:cubicBezTo>
                  <a:cubicBezTo>
                    <a:pt x="90" y="149"/>
                    <a:pt x="91" y="150"/>
                    <a:pt x="93" y="148"/>
                  </a:cubicBezTo>
                  <a:cubicBezTo>
                    <a:pt x="94" y="146"/>
                    <a:pt x="94" y="140"/>
                    <a:pt x="98" y="144"/>
                  </a:cubicBezTo>
                  <a:cubicBezTo>
                    <a:pt x="99" y="145"/>
                    <a:pt x="99" y="147"/>
                    <a:pt x="101" y="148"/>
                  </a:cubicBezTo>
                  <a:cubicBezTo>
                    <a:pt x="103" y="149"/>
                    <a:pt x="104" y="147"/>
                    <a:pt x="105" y="146"/>
                  </a:cubicBezTo>
                  <a:cubicBezTo>
                    <a:pt x="107" y="145"/>
                    <a:pt x="110" y="146"/>
                    <a:pt x="112" y="147"/>
                  </a:cubicBezTo>
                  <a:cubicBezTo>
                    <a:pt x="112" y="147"/>
                    <a:pt x="112" y="149"/>
                    <a:pt x="112" y="150"/>
                  </a:cubicBezTo>
                  <a:cubicBezTo>
                    <a:pt x="114" y="151"/>
                    <a:pt x="114" y="149"/>
                    <a:pt x="115" y="149"/>
                  </a:cubicBezTo>
                  <a:cubicBezTo>
                    <a:pt x="117" y="150"/>
                    <a:pt x="119" y="152"/>
                    <a:pt x="122" y="151"/>
                  </a:cubicBezTo>
                  <a:cubicBezTo>
                    <a:pt x="122" y="145"/>
                    <a:pt x="130" y="150"/>
                    <a:pt x="134" y="148"/>
                  </a:cubicBezTo>
                  <a:cubicBezTo>
                    <a:pt x="137" y="147"/>
                    <a:pt x="137" y="146"/>
                    <a:pt x="139" y="144"/>
                  </a:cubicBezTo>
                  <a:cubicBezTo>
                    <a:pt x="140" y="143"/>
                    <a:pt x="141" y="142"/>
                    <a:pt x="142" y="141"/>
                  </a:cubicBezTo>
                  <a:cubicBezTo>
                    <a:pt x="143" y="140"/>
                    <a:pt x="142" y="139"/>
                    <a:pt x="143" y="138"/>
                  </a:cubicBezTo>
                  <a:cubicBezTo>
                    <a:pt x="144" y="138"/>
                    <a:pt x="144" y="139"/>
                    <a:pt x="145" y="139"/>
                  </a:cubicBezTo>
                  <a:cubicBezTo>
                    <a:pt x="145" y="137"/>
                    <a:pt x="153" y="138"/>
                    <a:pt x="155" y="138"/>
                  </a:cubicBezTo>
                  <a:cubicBezTo>
                    <a:pt x="157" y="138"/>
                    <a:pt x="159" y="136"/>
                    <a:pt x="160" y="136"/>
                  </a:cubicBezTo>
                  <a:cubicBezTo>
                    <a:pt x="162" y="136"/>
                    <a:pt x="160" y="137"/>
                    <a:pt x="161" y="139"/>
                  </a:cubicBezTo>
                  <a:cubicBezTo>
                    <a:pt x="163" y="141"/>
                    <a:pt x="167" y="140"/>
                    <a:pt x="169" y="140"/>
                  </a:cubicBezTo>
                  <a:cubicBezTo>
                    <a:pt x="172" y="140"/>
                    <a:pt x="174" y="139"/>
                    <a:pt x="177" y="139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7"/>
                    <a:pt x="173" y="149"/>
                    <a:pt x="172" y="151"/>
                  </a:cubicBezTo>
                  <a:cubicBezTo>
                    <a:pt x="171" y="152"/>
                    <a:pt x="171" y="154"/>
                    <a:pt x="172" y="156"/>
                  </a:cubicBezTo>
                  <a:cubicBezTo>
                    <a:pt x="173" y="157"/>
                    <a:pt x="174" y="160"/>
                    <a:pt x="175" y="160"/>
                  </a:cubicBezTo>
                  <a:cubicBezTo>
                    <a:pt x="177" y="161"/>
                    <a:pt x="176" y="160"/>
                    <a:pt x="177" y="160"/>
                  </a:cubicBezTo>
                  <a:cubicBezTo>
                    <a:pt x="179" y="160"/>
                    <a:pt x="181" y="160"/>
                    <a:pt x="183" y="161"/>
                  </a:cubicBezTo>
                  <a:cubicBezTo>
                    <a:pt x="186" y="162"/>
                    <a:pt x="189" y="164"/>
                    <a:pt x="192" y="165"/>
                  </a:cubicBezTo>
                  <a:cubicBezTo>
                    <a:pt x="194" y="166"/>
                    <a:pt x="195" y="166"/>
                    <a:pt x="194" y="168"/>
                  </a:cubicBezTo>
                  <a:cubicBezTo>
                    <a:pt x="194" y="172"/>
                    <a:pt x="191" y="175"/>
                    <a:pt x="188" y="178"/>
                  </a:cubicBezTo>
                  <a:cubicBezTo>
                    <a:pt x="186" y="180"/>
                    <a:pt x="186" y="182"/>
                    <a:pt x="184" y="184"/>
                  </a:cubicBezTo>
                  <a:cubicBezTo>
                    <a:pt x="183" y="186"/>
                    <a:pt x="182" y="186"/>
                    <a:pt x="180" y="187"/>
                  </a:cubicBezTo>
                  <a:cubicBezTo>
                    <a:pt x="178" y="188"/>
                    <a:pt x="177" y="188"/>
                    <a:pt x="176" y="189"/>
                  </a:cubicBezTo>
                  <a:cubicBezTo>
                    <a:pt x="174" y="191"/>
                    <a:pt x="172" y="192"/>
                    <a:pt x="170" y="194"/>
                  </a:cubicBezTo>
                  <a:cubicBezTo>
                    <a:pt x="169" y="194"/>
                    <a:pt x="168" y="196"/>
                    <a:pt x="166" y="197"/>
                  </a:cubicBezTo>
                  <a:cubicBezTo>
                    <a:pt x="165" y="198"/>
                    <a:pt x="164" y="200"/>
                    <a:pt x="163" y="201"/>
                  </a:cubicBezTo>
                  <a:cubicBezTo>
                    <a:pt x="161" y="203"/>
                    <a:pt x="158" y="204"/>
                    <a:pt x="155" y="204"/>
                  </a:cubicBezTo>
                  <a:cubicBezTo>
                    <a:pt x="152" y="205"/>
                    <a:pt x="151" y="204"/>
                    <a:pt x="149" y="207"/>
                  </a:cubicBezTo>
                  <a:cubicBezTo>
                    <a:pt x="147" y="210"/>
                    <a:pt x="144" y="214"/>
                    <a:pt x="144" y="218"/>
                  </a:cubicBezTo>
                  <a:cubicBezTo>
                    <a:pt x="141" y="219"/>
                    <a:pt x="139" y="220"/>
                    <a:pt x="141" y="223"/>
                  </a:cubicBezTo>
                  <a:cubicBezTo>
                    <a:pt x="141" y="223"/>
                    <a:pt x="143" y="224"/>
                    <a:pt x="144" y="224"/>
                  </a:cubicBezTo>
                  <a:cubicBezTo>
                    <a:pt x="144" y="225"/>
                    <a:pt x="144" y="226"/>
                    <a:pt x="144" y="227"/>
                  </a:cubicBezTo>
                  <a:cubicBezTo>
                    <a:pt x="144" y="229"/>
                    <a:pt x="144" y="232"/>
                    <a:pt x="144" y="235"/>
                  </a:cubicBezTo>
                  <a:cubicBezTo>
                    <a:pt x="144" y="241"/>
                    <a:pt x="146" y="247"/>
                    <a:pt x="145" y="253"/>
                  </a:cubicBezTo>
                  <a:cubicBezTo>
                    <a:pt x="145" y="256"/>
                    <a:pt x="144" y="259"/>
                    <a:pt x="144" y="262"/>
                  </a:cubicBezTo>
                  <a:cubicBezTo>
                    <a:pt x="144" y="265"/>
                    <a:pt x="145" y="271"/>
                    <a:pt x="144" y="274"/>
                  </a:cubicBezTo>
                  <a:cubicBezTo>
                    <a:pt x="143" y="276"/>
                    <a:pt x="141" y="277"/>
                    <a:pt x="139" y="278"/>
                  </a:cubicBezTo>
                  <a:cubicBezTo>
                    <a:pt x="137" y="279"/>
                    <a:pt x="136" y="281"/>
                    <a:pt x="134" y="281"/>
                  </a:cubicBezTo>
                  <a:cubicBezTo>
                    <a:pt x="135" y="286"/>
                    <a:pt x="140" y="288"/>
                    <a:pt x="141" y="293"/>
                  </a:cubicBezTo>
                  <a:cubicBezTo>
                    <a:pt x="141" y="296"/>
                    <a:pt x="139" y="299"/>
                    <a:pt x="137" y="302"/>
                  </a:cubicBezTo>
                  <a:cubicBezTo>
                    <a:pt x="136" y="302"/>
                    <a:pt x="133" y="305"/>
                    <a:pt x="133" y="306"/>
                  </a:cubicBezTo>
                  <a:cubicBezTo>
                    <a:pt x="132" y="308"/>
                    <a:pt x="133" y="311"/>
                    <a:pt x="133" y="313"/>
                  </a:cubicBezTo>
                  <a:cubicBezTo>
                    <a:pt x="132" y="319"/>
                    <a:pt x="122" y="318"/>
                    <a:pt x="117" y="318"/>
                  </a:cubicBezTo>
                  <a:cubicBezTo>
                    <a:pt x="115" y="318"/>
                    <a:pt x="110" y="317"/>
                    <a:pt x="110" y="319"/>
                  </a:cubicBezTo>
                  <a:cubicBezTo>
                    <a:pt x="109" y="321"/>
                    <a:pt x="111" y="323"/>
                    <a:pt x="112" y="324"/>
                  </a:cubicBezTo>
                  <a:cubicBezTo>
                    <a:pt x="113" y="325"/>
                    <a:pt x="114" y="328"/>
                    <a:pt x="115" y="328"/>
                  </a:cubicBezTo>
                  <a:cubicBezTo>
                    <a:pt x="115" y="329"/>
                    <a:pt x="116" y="330"/>
                    <a:pt x="117" y="329"/>
                  </a:cubicBezTo>
                  <a:cubicBezTo>
                    <a:pt x="117" y="329"/>
                    <a:pt x="118" y="329"/>
                    <a:pt x="118" y="329"/>
                  </a:cubicBezTo>
                  <a:cubicBezTo>
                    <a:pt x="118" y="330"/>
                    <a:pt x="119" y="331"/>
                    <a:pt x="119" y="331"/>
                  </a:cubicBezTo>
                  <a:cubicBezTo>
                    <a:pt x="120" y="335"/>
                    <a:pt x="119" y="341"/>
                    <a:pt x="119" y="345"/>
                  </a:cubicBezTo>
                  <a:cubicBezTo>
                    <a:pt x="120" y="344"/>
                    <a:pt x="122" y="345"/>
                    <a:pt x="123" y="346"/>
                  </a:cubicBezTo>
                  <a:cubicBezTo>
                    <a:pt x="124" y="348"/>
                    <a:pt x="123" y="349"/>
                    <a:pt x="123" y="351"/>
                  </a:cubicBezTo>
                  <a:cubicBezTo>
                    <a:pt x="124" y="353"/>
                    <a:pt x="126" y="353"/>
                    <a:pt x="127" y="353"/>
                  </a:cubicBezTo>
                  <a:cubicBezTo>
                    <a:pt x="129" y="354"/>
                    <a:pt x="130" y="354"/>
                    <a:pt x="131" y="355"/>
                  </a:cubicBezTo>
                  <a:cubicBezTo>
                    <a:pt x="132" y="355"/>
                    <a:pt x="133" y="356"/>
                    <a:pt x="133" y="356"/>
                  </a:cubicBezTo>
                  <a:cubicBezTo>
                    <a:pt x="134" y="357"/>
                    <a:pt x="134" y="358"/>
                    <a:pt x="134" y="359"/>
                  </a:cubicBezTo>
                  <a:cubicBezTo>
                    <a:pt x="136" y="363"/>
                    <a:pt x="138" y="370"/>
                    <a:pt x="134" y="374"/>
                  </a:cubicBezTo>
                  <a:cubicBezTo>
                    <a:pt x="132" y="375"/>
                    <a:pt x="130" y="375"/>
                    <a:pt x="128" y="376"/>
                  </a:cubicBezTo>
                  <a:cubicBezTo>
                    <a:pt x="125" y="378"/>
                    <a:pt x="124" y="379"/>
                    <a:pt x="123" y="383"/>
                  </a:cubicBezTo>
                  <a:cubicBezTo>
                    <a:pt x="122" y="386"/>
                    <a:pt x="119" y="389"/>
                    <a:pt x="118" y="393"/>
                  </a:cubicBezTo>
                  <a:cubicBezTo>
                    <a:pt x="118" y="397"/>
                    <a:pt x="120" y="401"/>
                    <a:pt x="122" y="405"/>
                  </a:cubicBezTo>
                  <a:cubicBezTo>
                    <a:pt x="122" y="405"/>
                    <a:pt x="123" y="406"/>
                    <a:pt x="123" y="406"/>
                  </a:cubicBezTo>
                  <a:cubicBezTo>
                    <a:pt x="123" y="407"/>
                    <a:pt x="123" y="408"/>
                    <a:pt x="124" y="409"/>
                  </a:cubicBezTo>
                  <a:cubicBezTo>
                    <a:pt x="124" y="410"/>
                    <a:pt x="125" y="411"/>
                    <a:pt x="125" y="412"/>
                  </a:cubicBezTo>
                  <a:cubicBezTo>
                    <a:pt x="126" y="413"/>
                    <a:pt x="128" y="415"/>
                    <a:pt x="128" y="417"/>
                  </a:cubicBezTo>
                  <a:cubicBezTo>
                    <a:pt x="129" y="419"/>
                    <a:pt x="128" y="420"/>
                    <a:pt x="130" y="421"/>
                  </a:cubicBezTo>
                  <a:cubicBezTo>
                    <a:pt x="132" y="422"/>
                    <a:pt x="134" y="421"/>
                    <a:pt x="135" y="420"/>
                  </a:cubicBezTo>
                  <a:cubicBezTo>
                    <a:pt x="137" y="421"/>
                    <a:pt x="136" y="424"/>
                    <a:pt x="136" y="426"/>
                  </a:cubicBezTo>
                  <a:cubicBezTo>
                    <a:pt x="136" y="429"/>
                    <a:pt x="134" y="430"/>
                    <a:pt x="131" y="431"/>
                  </a:cubicBezTo>
                  <a:cubicBezTo>
                    <a:pt x="130" y="431"/>
                    <a:pt x="130" y="431"/>
                    <a:pt x="129" y="431"/>
                  </a:cubicBezTo>
                  <a:cubicBezTo>
                    <a:pt x="129" y="432"/>
                    <a:pt x="128" y="433"/>
                    <a:pt x="128" y="433"/>
                  </a:cubicBezTo>
                  <a:cubicBezTo>
                    <a:pt x="127" y="434"/>
                    <a:pt x="125" y="434"/>
                    <a:pt x="124" y="434"/>
                  </a:cubicBezTo>
                  <a:cubicBezTo>
                    <a:pt x="121" y="435"/>
                    <a:pt x="118" y="433"/>
                    <a:pt x="118" y="437"/>
                  </a:cubicBezTo>
                  <a:cubicBezTo>
                    <a:pt x="118" y="438"/>
                    <a:pt x="119" y="439"/>
                    <a:pt x="118" y="440"/>
                  </a:cubicBezTo>
                  <a:cubicBezTo>
                    <a:pt x="118" y="441"/>
                    <a:pt x="117" y="442"/>
                    <a:pt x="117" y="443"/>
                  </a:cubicBezTo>
                  <a:cubicBezTo>
                    <a:pt x="117" y="443"/>
                    <a:pt x="117" y="443"/>
                    <a:pt x="116" y="444"/>
                  </a:cubicBezTo>
                  <a:cubicBezTo>
                    <a:pt x="116" y="445"/>
                    <a:pt x="115" y="446"/>
                    <a:pt x="114" y="447"/>
                  </a:cubicBezTo>
                  <a:cubicBezTo>
                    <a:pt x="113" y="448"/>
                    <a:pt x="112" y="450"/>
                    <a:pt x="111" y="451"/>
                  </a:cubicBezTo>
                  <a:cubicBezTo>
                    <a:pt x="111" y="452"/>
                    <a:pt x="110" y="453"/>
                    <a:pt x="110" y="453"/>
                  </a:cubicBezTo>
                  <a:cubicBezTo>
                    <a:pt x="108" y="456"/>
                    <a:pt x="106" y="460"/>
                    <a:pt x="106" y="463"/>
                  </a:cubicBezTo>
                  <a:cubicBezTo>
                    <a:pt x="106" y="465"/>
                    <a:pt x="107" y="466"/>
                    <a:pt x="107" y="467"/>
                  </a:cubicBezTo>
                  <a:cubicBezTo>
                    <a:pt x="107" y="468"/>
                    <a:pt x="107" y="470"/>
                    <a:pt x="108" y="471"/>
                  </a:cubicBezTo>
                  <a:cubicBezTo>
                    <a:pt x="108" y="472"/>
                    <a:pt x="108" y="472"/>
                    <a:pt x="108" y="473"/>
                  </a:cubicBezTo>
                  <a:cubicBezTo>
                    <a:pt x="109" y="473"/>
                    <a:pt x="109" y="473"/>
                    <a:pt x="109" y="473"/>
                  </a:cubicBezTo>
                  <a:cubicBezTo>
                    <a:pt x="109" y="475"/>
                    <a:pt x="109" y="477"/>
                    <a:pt x="109" y="478"/>
                  </a:cubicBezTo>
                  <a:cubicBezTo>
                    <a:pt x="109" y="482"/>
                    <a:pt x="109" y="485"/>
                    <a:pt x="108" y="489"/>
                  </a:cubicBezTo>
                  <a:cubicBezTo>
                    <a:pt x="108" y="491"/>
                    <a:pt x="108" y="493"/>
                    <a:pt x="108" y="495"/>
                  </a:cubicBezTo>
                  <a:cubicBezTo>
                    <a:pt x="109" y="495"/>
                    <a:pt x="111" y="494"/>
                    <a:pt x="113" y="493"/>
                  </a:cubicBezTo>
                  <a:cubicBezTo>
                    <a:pt x="118" y="490"/>
                    <a:pt x="124" y="492"/>
                    <a:pt x="130" y="492"/>
                  </a:cubicBezTo>
                  <a:cubicBezTo>
                    <a:pt x="137" y="491"/>
                    <a:pt x="145" y="493"/>
                    <a:pt x="150" y="497"/>
                  </a:cubicBezTo>
                  <a:cubicBezTo>
                    <a:pt x="153" y="499"/>
                    <a:pt x="154" y="501"/>
                    <a:pt x="157" y="503"/>
                  </a:cubicBezTo>
                  <a:cubicBezTo>
                    <a:pt x="158" y="504"/>
                    <a:pt x="159" y="504"/>
                    <a:pt x="159" y="506"/>
                  </a:cubicBezTo>
                  <a:cubicBezTo>
                    <a:pt x="161" y="510"/>
                    <a:pt x="162" y="512"/>
                    <a:pt x="163" y="516"/>
                  </a:cubicBezTo>
                  <a:cubicBezTo>
                    <a:pt x="164" y="519"/>
                    <a:pt x="165" y="523"/>
                    <a:pt x="165" y="526"/>
                  </a:cubicBezTo>
                  <a:cubicBezTo>
                    <a:pt x="165" y="530"/>
                    <a:pt x="165" y="531"/>
                    <a:pt x="169" y="533"/>
                  </a:cubicBezTo>
                  <a:cubicBezTo>
                    <a:pt x="173" y="535"/>
                    <a:pt x="175" y="534"/>
                    <a:pt x="176" y="538"/>
                  </a:cubicBezTo>
                  <a:cubicBezTo>
                    <a:pt x="177" y="541"/>
                    <a:pt x="176" y="540"/>
                    <a:pt x="178" y="542"/>
                  </a:cubicBezTo>
                  <a:cubicBezTo>
                    <a:pt x="179" y="544"/>
                    <a:pt x="181" y="546"/>
                    <a:pt x="182" y="548"/>
                  </a:cubicBezTo>
                  <a:cubicBezTo>
                    <a:pt x="184" y="552"/>
                    <a:pt x="186" y="555"/>
                    <a:pt x="190" y="557"/>
                  </a:cubicBezTo>
                  <a:cubicBezTo>
                    <a:pt x="196" y="560"/>
                    <a:pt x="202" y="559"/>
                    <a:pt x="205" y="564"/>
                  </a:cubicBezTo>
                  <a:cubicBezTo>
                    <a:pt x="208" y="567"/>
                    <a:pt x="208" y="568"/>
                    <a:pt x="212" y="568"/>
                  </a:cubicBezTo>
                  <a:cubicBezTo>
                    <a:pt x="216" y="568"/>
                    <a:pt x="219" y="569"/>
                    <a:pt x="221" y="566"/>
                  </a:cubicBezTo>
                  <a:cubicBezTo>
                    <a:pt x="222" y="564"/>
                    <a:pt x="222" y="563"/>
                    <a:pt x="224" y="562"/>
                  </a:cubicBezTo>
                  <a:cubicBezTo>
                    <a:pt x="225" y="561"/>
                    <a:pt x="226" y="560"/>
                    <a:pt x="227" y="559"/>
                  </a:cubicBezTo>
                  <a:cubicBezTo>
                    <a:pt x="229" y="557"/>
                    <a:pt x="230" y="554"/>
                    <a:pt x="232" y="552"/>
                  </a:cubicBezTo>
                  <a:cubicBezTo>
                    <a:pt x="236" y="548"/>
                    <a:pt x="242" y="546"/>
                    <a:pt x="247" y="543"/>
                  </a:cubicBezTo>
                  <a:cubicBezTo>
                    <a:pt x="249" y="542"/>
                    <a:pt x="250" y="541"/>
                    <a:pt x="252" y="540"/>
                  </a:cubicBezTo>
                  <a:cubicBezTo>
                    <a:pt x="256" y="538"/>
                    <a:pt x="260" y="536"/>
                    <a:pt x="263" y="534"/>
                  </a:cubicBezTo>
                  <a:cubicBezTo>
                    <a:pt x="265" y="532"/>
                    <a:pt x="266" y="531"/>
                    <a:pt x="268" y="530"/>
                  </a:cubicBezTo>
                  <a:cubicBezTo>
                    <a:pt x="272" y="529"/>
                    <a:pt x="275" y="527"/>
                    <a:pt x="279" y="526"/>
                  </a:cubicBezTo>
                  <a:cubicBezTo>
                    <a:pt x="282" y="525"/>
                    <a:pt x="285" y="525"/>
                    <a:pt x="288" y="524"/>
                  </a:cubicBezTo>
                  <a:cubicBezTo>
                    <a:pt x="290" y="523"/>
                    <a:pt x="292" y="522"/>
                    <a:pt x="295" y="522"/>
                  </a:cubicBezTo>
                  <a:cubicBezTo>
                    <a:pt x="298" y="521"/>
                    <a:pt x="302" y="522"/>
                    <a:pt x="305" y="522"/>
                  </a:cubicBezTo>
                  <a:cubicBezTo>
                    <a:pt x="313" y="522"/>
                    <a:pt x="322" y="523"/>
                    <a:pt x="330" y="522"/>
                  </a:cubicBezTo>
                  <a:cubicBezTo>
                    <a:pt x="333" y="521"/>
                    <a:pt x="336" y="521"/>
                    <a:pt x="339" y="521"/>
                  </a:cubicBezTo>
                  <a:cubicBezTo>
                    <a:pt x="341" y="521"/>
                    <a:pt x="348" y="522"/>
                    <a:pt x="351" y="521"/>
                  </a:cubicBezTo>
                  <a:cubicBezTo>
                    <a:pt x="352" y="523"/>
                    <a:pt x="356" y="522"/>
                    <a:pt x="359" y="522"/>
                  </a:cubicBezTo>
                  <a:cubicBezTo>
                    <a:pt x="362" y="522"/>
                    <a:pt x="363" y="523"/>
                    <a:pt x="366" y="524"/>
                  </a:cubicBezTo>
                  <a:cubicBezTo>
                    <a:pt x="367" y="524"/>
                    <a:pt x="368" y="524"/>
                    <a:pt x="369" y="524"/>
                  </a:cubicBezTo>
                  <a:cubicBezTo>
                    <a:pt x="369" y="524"/>
                    <a:pt x="369" y="525"/>
                    <a:pt x="370" y="526"/>
                  </a:cubicBezTo>
                  <a:cubicBezTo>
                    <a:pt x="372" y="526"/>
                    <a:pt x="373" y="525"/>
                    <a:pt x="374" y="523"/>
                  </a:cubicBezTo>
                  <a:cubicBezTo>
                    <a:pt x="376" y="520"/>
                    <a:pt x="373" y="518"/>
                    <a:pt x="378" y="517"/>
                  </a:cubicBezTo>
                  <a:cubicBezTo>
                    <a:pt x="381" y="516"/>
                    <a:pt x="385" y="516"/>
                    <a:pt x="389" y="517"/>
                  </a:cubicBezTo>
                  <a:cubicBezTo>
                    <a:pt x="392" y="517"/>
                    <a:pt x="396" y="518"/>
                    <a:pt x="399" y="517"/>
                  </a:cubicBezTo>
                  <a:cubicBezTo>
                    <a:pt x="401" y="517"/>
                    <a:pt x="405" y="517"/>
                    <a:pt x="406" y="516"/>
                  </a:cubicBezTo>
                  <a:cubicBezTo>
                    <a:pt x="409" y="513"/>
                    <a:pt x="410" y="508"/>
                    <a:pt x="411" y="505"/>
                  </a:cubicBezTo>
                  <a:cubicBezTo>
                    <a:pt x="413" y="499"/>
                    <a:pt x="415" y="494"/>
                    <a:pt x="416" y="488"/>
                  </a:cubicBezTo>
                  <a:cubicBezTo>
                    <a:pt x="416" y="484"/>
                    <a:pt x="418" y="481"/>
                    <a:pt x="421" y="479"/>
                  </a:cubicBezTo>
                  <a:cubicBezTo>
                    <a:pt x="423" y="477"/>
                    <a:pt x="424" y="477"/>
                    <a:pt x="426" y="477"/>
                  </a:cubicBezTo>
                  <a:cubicBezTo>
                    <a:pt x="428" y="477"/>
                    <a:pt x="432" y="477"/>
                    <a:pt x="433" y="476"/>
                  </a:cubicBezTo>
                  <a:cubicBezTo>
                    <a:pt x="434" y="476"/>
                    <a:pt x="437" y="473"/>
                    <a:pt x="437" y="473"/>
                  </a:cubicBezTo>
                  <a:cubicBezTo>
                    <a:pt x="438" y="471"/>
                    <a:pt x="436" y="467"/>
                    <a:pt x="438" y="466"/>
                  </a:cubicBezTo>
                  <a:cubicBezTo>
                    <a:pt x="440" y="463"/>
                    <a:pt x="447" y="463"/>
                    <a:pt x="451" y="463"/>
                  </a:cubicBezTo>
                  <a:cubicBezTo>
                    <a:pt x="453" y="462"/>
                    <a:pt x="455" y="462"/>
                    <a:pt x="458" y="462"/>
                  </a:cubicBezTo>
                  <a:cubicBezTo>
                    <a:pt x="461" y="462"/>
                    <a:pt x="464" y="461"/>
                    <a:pt x="467" y="460"/>
                  </a:cubicBezTo>
                  <a:cubicBezTo>
                    <a:pt x="470" y="458"/>
                    <a:pt x="474" y="457"/>
                    <a:pt x="476" y="455"/>
                  </a:cubicBezTo>
                  <a:cubicBezTo>
                    <a:pt x="479" y="453"/>
                    <a:pt x="477" y="453"/>
                    <a:pt x="475" y="452"/>
                  </a:cubicBezTo>
                  <a:cubicBezTo>
                    <a:pt x="474" y="451"/>
                    <a:pt x="472" y="449"/>
                    <a:pt x="472" y="448"/>
                  </a:cubicBezTo>
                  <a:cubicBezTo>
                    <a:pt x="471" y="446"/>
                    <a:pt x="471" y="446"/>
                    <a:pt x="471" y="445"/>
                  </a:cubicBezTo>
                  <a:cubicBezTo>
                    <a:pt x="471" y="444"/>
                    <a:pt x="471" y="443"/>
                    <a:pt x="472" y="442"/>
                  </a:cubicBezTo>
                  <a:cubicBezTo>
                    <a:pt x="472" y="439"/>
                    <a:pt x="472" y="439"/>
                    <a:pt x="475" y="437"/>
                  </a:cubicBezTo>
                  <a:cubicBezTo>
                    <a:pt x="477" y="435"/>
                    <a:pt x="478" y="432"/>
                    <a:pt x="480" y="429"/>
                  </a:cubicBezTo>
                  <a:cubicBezTo>
                    <a:pt x="481" y="427"/>
                    <a:pt x="483" y="426"/>
                    <a:pt x="484" y="424"/>
                  </a:cubicBezTo>
                  <a:cubicBezTo>
                    <a:pt x="486" y="421"/>
                    <a:pt x="487" y="420"/>
                    <a:pt x="487" y="417"/>
                  </a:cubicBezTo>
                  <a:cubicBezTo>
                    <a:pt x="487" y="414"/>
                    <a:pt x="486" y="412"/>
                    <a:pt x="489" y="409"/>
                  </a:cubicBezTo>
                  <a:cubicBezTo>
                    <a:pt x="493" y="407"/>
                    <a:pt x="497" y="404"/>
                    <a:pt x="502" y="403"/>
                  </a:cubicBezTo>
                  <a:cubicBezTo>
                    <a:pt x="506" y="402"/>
                    <a:pt x="511" y="404"/>
                    <a:pt x="515" y="403"/>
                  </a:cubicBezTo>
                  <a:cubicBezTo>
                    <a:pt x="516" y="400"/>
                    <a:pt x="513" y="397"/>
                    <a:pt x="513" y="394"/>
                  </a:cubicBezTo>
                  <a:cubicBezTo>
                    <a:pt x="513" y="389"/>
                    <a:pt x="518" y="390"/>
                    <a:pt x="521" y="387"/>
                  </a:cubicBezTo>
                  <a:cubicBezTo>
                    <a:pt x="525" y="385"/>
                    <a:pt x="524" y="381"/>
                    <a:pt x="522" y="378"/>
                  </a:cubicBezTo>
                  <a:cubicBezTo>
                    <a:pt x="519" y="373"/>
                    <a:pt x="511" y="373"/>
                    <a:pt x="507" y="369"/>
                  </a:cubicBezTo>
                  <a:cubicBezTo>
                    <a:pt x="506" y="368"/>
                    <a:pt x="506" y="367"/>
                    <a:pt x="505" y="366"/>
                  </a:cubicBezTo>
                  <a:cubicBezTo>
                    <a:pt x="503" y="364"/>
                    <a:pt x="500" y="363"/>
                    <a:pt x="499" y="360"/>
                  </a:cubicBezTo>
                  <a:cubicBezTo>
                    <a:pt x="496" y="356"/>
                    <a:pt x="496" y="351"/>
                    <a:pt x="496" y="346"/>
                  </a:cubicBezTo>
                  <a:cubicBezTo>
                    <a:pt x="497" y="344"/>
                    <a:pt x="496" y="342"/>
                    <a:pt x="496" y="341"/>
                  </a:cubicBezTo>
                  <a:cubicBezTo>
                    <a:pt x="494" y="337"/>
                    <a:pt x="494" y="333"/>
                    <a:pt x="493" y="328"/>
                  </a:cubicBezTo>
                  <a:cubicBezTo>
                    <a:pt x="493" y="326"/>
                    <a:pt x="494" y="323"/>
                    <a:pt x="494" y="321"/>
                  </a:cubicBezTo>
                  <a:cubicBezTo>
                    <a:pt x="495" y="318"/>
                    <a:pt x="498" y="311"/>
                    <a:pt x="500" y="309"/>
                  </a:cubicBezTo>
                  <a:cubicBezTo>
                    <a:pt x="500" y="311"/>
                    <a:pt x="501" y="312"/>
                    <a:pt x="500" y="313"/>
                  </a:cubicBezTo>
                  <a:cubicBezTo>
                    <a:pt x="504" y="310"/>
                    <a:pt x="507" y="306"/>
                    <a:pt x="509" y="301"/>
                  </a:cubicBezTo>
                  <a:cubicBezTo>
                    <a:pt x="510" y="298"/>
                    <a:pt x="512" y="293"/>
                    <a:pt x="514" y="290"/>
                  </a:cubicBezTo>
                  <a:cubicBezTo>
                    <a:pt x="518" y="285"/>
                    <a:pt x="524" y="279"/>
                    <a:pt x="529" y="275"/>
                  </a:cubicBezTo>
                  <a:cubicBezTo>
                    <a:pt x="533" y="272"/>
                    <a:pt x="535" y="269"/>
                    <a:pt x="538" y="265"/>
                  </a:cubicBezTo>
                  <a:cubicBezTo>
                    <a:pt x="541" y="262"/>
                    <a:pt x="545" y="259"/>
                    <a:pt x="547" y="255"/>
                  </a:cubicBezTo>
                  <a:cubicBezTo>
                    <a:pt x="551" y="251"/>
                    <a:pt x="555" y="246"/>
                    <a:pt x="557" y="241"/>
                  </a:cubicBezTo>
                  <a:cubicBezTo>
                    <a:pt x="557" y="240"/>
                    <a:pt x="558" y="240"/>
                    <a:pt x="558" y="238"/>
                  </a:cubicBezTo>
                  <a:cubicBezTo>
                    <a:pt x="558" y="236"/>
                    <a:pt x="556" y="237"/>
                    <a:pt x="555" y="235"/>
                  </a:cubicBezTo>
                  <a:cubicBezTo>
                    <a:pt x="555" y="232"/>
                    <a:pt x="561" y="230"/>
                    <a:pt x="563" y="228"/>
                  </a:cubicBezTo>
                  <a:cubicBezTo>
                    <a:pt x="568" y="226"/>
                    <a:pt x="573" y="223"/>
                    <a:pt x="578" y="221"/>
                  </a:cubicBezTo>
                  <a:cubicBezTo>
                    <a:pt x="583" y="218"/>
                    <a:pt x="588" y="215"/>
                    <a:pt x="593" y="213"/>
                  </a:cubicBezTo>
                  <a:cubicBezTo>
                    <a:pt x="598" y="211"/>
                    <a:pt x="602" y="209"/>
                    <a:pt x="606" y="206"/>
                  </a:cubicBezTo>
                  <a:cubicBezTo>
                    <a:pt x="610" y="204"/>
                    <a:pt x="615" y="204"/>
                    <a:pt x="619" y="203"/>
                  </a:cubicBezTo>
                  <a:cubicBezTo>
                    <a:pt x="623" y="202"/>
                    <a:pt x="627" y="200"/>
                    <a:pt x="631" y="200"/>
                  </a:cubicBezTo>
                  <a:cubicBezTo>
                    <a:pt x="635" y="199"/>
                    <a:pt x="638" y="196"/>
                    <a:pt x="639" y="192"/>
                  </a:cubicBezTo>
                  <a:cubicBezTo>
                    <a:pt x="639" y="191"/>
                    <a:pt x="639" y="187"/>
                    <a:pt x="637" y="187"/>
                  </a:cubicBezTo>
                  <a:cubicBezTo>
                    <a:pt x="640" y="187"/>
                    <a:pt x="643" y="187"/>
                    <a:pt x="646" y="187"/>
                  </a:cubicBezTo>
                  <a:cubicBezTo>
                    <a:pt x="647" y="187"/>
                    <a:pt x="649" y="187"/>
                    <a:pt x="650" y="187"/>
                  </a:cubicBezTo>
                  <a:cubicBezTo>
                    <a:pt x="652" y="187"/>
                    <a:pt x="652" y="186"/>
                    <a:pt x="654" y="186"/>
                  </a:cubicBezTo>
                  <a:cubicBezTo>
                    <a:pt x="657" y="185"/>
                    <a:pt x="661" y="184"/>
                    <a:pt x="664" y="183"/>
                  </a:cubicBezTo>
                  <a:cubicBezTo>
                    <a:pt x="666" y="181"/>
                    <a:pt x="670" y="180"/>
                    <a:pt x="671" y="178"/>
                  </a:cubicBezTo>
                  <a:cubicBezTo>
                    <a:pt x="673" y="175"/>
                    <a:pt x="670" y="172"/>
                    <a:pt x="674" y="171"/>
                  </a:cubicBezTo>
                  <a:cubicBezTo>
                    <a:pt x="677" y="170"/>
                    <a:pt x="681" y="172"/>
                    <a:pt x="684" y="172"/>
                  </a:cubicBezTo>
                  <a:cubicBezTo>
                    <a:pt x="688" y="172"/>
                    <a:pt x="692" y="170"/>
                    <a:pt x="696" y="169"/>
                  </a:cubicBezTo>
                  <a:cubicBezTo>
                    <a:pt x="698" y="169"/>
                    <a:pt x="701" y="169"/>
                    <a:pt x="703" y="169"/>
                  </a:cubicBezTo>
                  <a:cubicBezTo>
                    <a:pt x="704" y="166"/>
                    <a:pt x="703" y="164"/>
                    <a:pt x="703" y="161"/>
                  </a:cubicBezTo>
                  <a:cubicBezTo>
                    <a:pt x="703" y="156"/>
                    <a:pt x="710" y="154"/>
                    <a:pt x="715" y="152"/>
                  </a:cubicBezTo>
                  <a:cubicBezTo>
                    <a:pt x="720" y="149"/>
                    <a:pt x="728" y="146"/>
                    <a:pt x="731" y="142"/>
                  </a:cubicBezTo>
                  <a:cubicBezTo>
                    <a:pt x="732" y="139"/>
                    <a:pt x="731" y="136"/>
                    <a:pt x="731" y="134"/>
                  </a:cubicBezTo>
                  <a:cubicBezTo>
                    <a:pt x="730" y="132"/>
                    <a:pt x="730" y="129"/>
                    <a:pt x="729" y="126"/>
                  </a:cubicBezTo>
                  <a:cubicBezTo>
                    <a:pt x="729" y="125"/>
                    <a:pt x="728" y="123"/>
                    <a:pt x="728" y="122"/>
                  </a:cubicBezTo>
                  <a:cubicBezTo>
                    <a:pt x="727" y="120"/>
                    <a:pt x="726" y="120"/>
                    <a:pt x="725" y="119"/>
                  </a:cubicBezTo>
                  <a:cubicBezTo>
                    <a:pt x="722" y="116"/>
                    <a:pt x="727" y="100"/>
                    <a:pt x="731" y="10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94"/>
            <p:cNvSpPr>
              <a:spLocks/>
            </p:cNvSpPr>
            <p:nvPr/>
          </p:nvSpPr>
          <p:spPr bwMode="auto">
            <a:xfrm>
              <a:off x="1899350" y="5420847"/>
              <a:ext cx="62626" cy="49266"/>
            </a:xfrm>
            <a:custGeom>
              <a:avLst/>
              <a:gdLst/>
              <a:ahLst/>
              <a:cxnLst>
                <a:cxn ang="0">
                  <a:pos x="45" y="13"/>
                </a:cxn>
                <a:cxn ang="0">
                  <a:pos x="41" y="6"/>
                </a:cxn>
                <a:cxn ang="0">
                  <a:pos x="40" y="5"/>
                </a:cxn>
                <a:cxn ang="0">
                  <a:pos x="43" y="2"/>
                </a:cxn>
                <a:cxn ang="0">
                  <a:pos x="43" y="1"/>
                </a:cxn>
                <a:cxn ang="0">
                  <a:pos x="32" y="5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7" y="14"/>
                </a:cxn>
                <a:cxn ang="0">
                  <a:pos x="8" y="19"/>
                </a:cxn>
                <a:cxn ang="0">
                  <a:pos x="4" y="22"/>
                </a:cxn>
                <a:cxn ang="0">
                  <a:pos x="1" y="25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5" y="32"/>
                </a:cxn>
                <a:cxn ang="0">
                  <a:pos x="9" y="33"/>
                </a:cxn>
                <a:cxn ang="0">
                  <a:pos x="12" y="29"/>
                </a:cxn>
                <a:cxn ang="0">
                  <a:pos x="13" y="27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20" y="34"/>
                </a:cxn>
                <a:cxn ang="0">
                  <a:pos x="21" y="35"/>
                </a:cxn>
                <a:cxn ang="0">
                  <a:pos x="21" y="38"/>
                </a:cxn>
                <a:cxn ang="0">
                  <a:pos x="23" y="40"/>
                </a:cxn>
                <a:cxn ang="0">
                  <a:pos x="24" y="41"/>
                </a:cxn>
                <a:cxn ang="0">
                  <a:pos x="24" y="41"/>
                </a:cxn>
                <a:cxn ang="0">
                  <a:pos x="27" y="44"/>
                </a:cxn>
                <a:cxn ang="0">
                  <a:pos x="31" y="43"/>
                </a:cxn>
                <a:cxn ang="0">
                  <a:pos x="34" y="44"/>
                </a:cxn>
                <a:cxn ang="0">
                  <a:pos x="35" y="45"/>
                </a:cxn>
                <a:cxn ang="0">
                  <a:pos x="37" y="47"/>
                </a:cxn>
                <a:cxn ang="0">
                  <a:pos x="38" y="49"/>
                </a:cxn>
                <a:cxn ang="0">
                  <a:pos x="39" y="50"/>
                </a:cxn>
                <a:cxn ang="0">
                  <a:pos x="40" y="50"/>
                </a:cxn>
                <a:cxn ang="0">
                  <a:pos x="41" y="47"/>
                </a:cxn>
                <a:cxn ang="0">
                  <a:pos x="45" y="44"/>
                </a:cxn>
                <a:cxn ang="0">
                  <a:pos x="48" y="44"/>
                </a:cxn>
                <a:cxn ang="0">
                  <a:pos x="51" y="42"/>
                </a:cxn>
                <a:cxn ang="0">
                  <a:pos x="51" y="37"/>
                </a:cxn>
                <a:cxn ang="0">
                  <a:pos x="52" y="34"/>
                </a:cxn>
                <a:cxn ang="0">
                  <a:pos x="54" y="30"/>
                </a:cxn>
                <a:cxn ang="0">
                  <a:pos x="58" y="28"/>
                </a:cxn>
                <a:cxn ang="0">
                  <a:pos x="60" y="24"/>
                </a:cxn>
                <a:cxn ang="0">
                  <a:pos x="62" y="18"/>
                </a:cxn>
                <a:cxn ang="0">
                  <a:pos x="53" y="14"/>
                </a:cxn>
                <a:cxn ang="0">
                  <a:pos x="52" y="15"/>
                </a:cxn>
                <a:cxn ang="0">
                  <a:pos x="50" y="16"/>
                </a:cxn>
                <a:cxn ang="0">
                  <a:pos x="49" y="17"/>
                </a:cxn>
                <a:cxn ang="0">
                  <a:pos x="47" y="15"/>
                </a:cxn>
                <a:cxn ang="0">
                  <a:pos x="46" y="13"/>
                </a:cxn>
                <a:cxn ang="0">
                  <a:pos x="45" y="13"/>
                </a:cxn>
              </a:cxnLst>
              <a:rect l="0" t="0" r="r" b="b"/>
              <a:pathLst>
                <a:path w="63" h="50">
                  <a:moveTo>
                    <a:pt x="45" y="13"/>
                  </a:moveTo>
                  <a:cubicBezTo>
                    <a:pt x="45" y="11"/>
                    <a:pt x="45" y="6"/>
                    <a:pt x="41" y="6"/>
                  </a:cubicBezTo>
                  <a:cubicBezTo>
                    <a:pt x="41" y="6"/>
                    <a:pt x="40" y="6"/>
                    <a:pt x="40" y="5"/>
                  </a:cubicBezTo>
                  <a:cubicBezTo>
                    <a:pt x="41" y="3"/>
                    <a:pt x="42" y="3"/>
                    <a:pt x="43" y="2"/>
                  </a:cubicBezTo>
                  <a:cubicBezTo>
                    <a:pt x="43" y="2"/>
                    <a:pt x="44" y="2"/>
                    <a:pt x="43" y="1"/>
                  </a:cubicBezTo>
                  <a:cubicBezTo>
                    <a:pt x="39" y="0"/>
                    <a:pt x="36" y="2"/>
                    <a:pt x="32" y="5"/>
                  </a:cubicBezTo>
                  <a:cubicBezTo>
                    <a:pt x="31" y="6"/>
                    <a:pt x="29" y="7"/>
                    <a:pt x="27" y="8"/>
                  </a:cubicBezTo>
                  <a:cubicBezTo>
                    <a:pt x="25" y="9"/>
                    <a:pt x="23" y="9"/>
                    <a:pt x="22" y="10"/>
                  </a:cubicBezTo>
                  <a:cubicBezTo>
                    <a:pt x="20" y="11"/>
                    <a:pt x="19" y="13"/>
                    <a:pt x="17" y="14"/>
                  </a:cubicBezTo>
                  <a:cubicBezTo>
                    <a:pt x="14" y="15"/>
                    <a:pt x="11" y="17"/>
                    <a:pt x="8" y="19"/>
                  </a:cubicBezTo>
                  <a:cubicBezTo>
                    <a:pt x="6" y="20"/>
                    <a:pt x="5" y="20"/>
                    <a:pt x="4" y="22"/>
                  </a:cubicBezTo>
                  <a:cubicBezTo>
                    <a:pt x="3" y="23"/>
                    <a:pt x="2" y="23"/>
                    <a:pt x="1" y="25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0" y="28"/>
                    <a:pt x="1" y="29"/>
                    <a:pt x="1" y="30"/>
                  </a:cubicBezTo>
                  <a:cubicBezTo>
                    <a:pt x="2" y="31"/>
                    <a:pt x="3" y="31"/>
                    <a:pt x="5" y="32"/>
                  </a:cubicBezTo>
                  <a:cubicBezTo>
                    <a:pt x="6" y="32"/>
                    <a:pt x="7" y="34"/>
                    <a:pt x="9" y="33"/>
                  </a:cubicBezTo>
                  <a:cubicBezTo>
                    <a:pt x="10" y="32"/>
                    <a:pt x="11" y="31"/>
                    <a:pt x="12" y="29"/>
                  </a:cubicBezTo>
                  <a:cubicBezTo>
                    <a:pt x="12" y="29"/>
                    <a:pt x="13" y="28"/>
                    <a:pt x="13" y="27"/>
                  </a:cubicBezTo>
                  <a:cubicBezTo>
                    <a:pt x="16" y="26"/>
                    <a:pt x="16" y="28"/>
                    <a:pt x="17" y="30"/>
                  </a:cubicBezTo>
                  <a:cubicBezTo>
                    <a:pt x="18" y="30"/>
                    <a:pt x="18" y="31"/>
                    <a:pt x="19" y="32"/>
                  </a:cubicBezTo>
                  <a:cubicBezTo>
                    <a:pt x="20" y="32"/>
                    <a:pt x="20" y="33"/>
                    <a:pt x="20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7"/>
                    <a:pt x="21" y="38"/>
                  </a:cubicBezTo>
                  <a:cubicBezTo>
                    <a:pt x="21" y="39"/>
                    <a:pt x="22" y="39"/>
                    <a:pt x="23" y="40"/>
                  </a:cubicBezTo>
                  <a:cubicBezTo>
                    <a:pt x="23" y="40"/>
                    <a:pt x="24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ubicBezTo>
                    <a:pt x="32" y="43"/>
                    <a:pt x="33" y="43"/>
                    <a:pt x="34" y="44"/>
                  </a:cubicBezTo>
                  <a:cubicBezTo>
                    <a:pt x="34" y="44"/>
                    <a:pt x="34" y="45"/>
                    <a:pt x="35" y="45"/>
                  </a:cubicBezTo>
                  <a:cubicBezTo>
                    <a:pt x="36" y="46"/>
                    <a:pt x="36" y="46"/>
                    <a:pt x="37" y="47"/>
                  </a:cubicBezTo>
                  <a:cubicBezTo>
                    <a:pt x="37" y="48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39" y="50"/>
                    <a:pt x="40" y="50"/>
                    <a:pt x="40" y="50"/>
                  </a:cubicBezTo>
                  <a:cubicBezTo>
                    <a:pt x="40" y="49"/>
                    <a:pt x="41" y="48"/>
                    <a:pt x="41" y="47"/>
                  </a:cubicBezTo>
                  <a:cubicBezTo>
                    <a:pt x="42" y="46"/>
                    <a:pt x="44" y="45"/>
                    <a:pt x="45" y="44"/>
                  </a:cubicBezTo>
                  <a:cubicBezTo>
                    <a:pt x="46" y="44"/>
                    <a:pt x="47" y="44"/>
                    <a:pt x="48" y="44"/>
                  </a:cubicBezTo>
                  <a:cubicBezTo>
                    <a:pt x="49" y="44"/>
                    <a:pt x="50" y="43"/>
                    <a:pt x="51" y="42"/>
                  </a:cubicBezTo>
                  <a:cubicBezTo>
                    <a:pt x="53" y="41"/>
                    <a:pt x="52" y="39"/>
                    <a:pt x="51" y="37"/>
                  </a:cubicBezTo>
                  <a:cubicBezTo>
                    <a:pt x="50" y="36"/>
                    <a:pt x="51" y="35"/>
                    <a:pt x="52" y="34"/>
                  </a:cubicBezTo>
                  <a:cubicBezTo>
                    <a:pt x="53" y="33"/>
                    <a:pt x="53" y="31"/>
                    <a:pt x="54" y="30"/>
                  </a:cubicBezTo>
                  <a:cubicBezTo>
                    <a:pt x="55" y="29"/>
                    <a:pt x="57" y="29"/>
                    <a:pt x="58" y="28"/>
                  </a:cubicBezTo>
                  <a:cubicBezTo>
                    <a:pt x="59" y="27"/>
                    <a:pt x="59" y="25"/>
                    <a:pt x="60" y="24"/>
                  </a:cubicBezTo>
                  <a:cubicBezTo>
                    <a:pt x="61" y="22"/>
                    <a:pt x="63" y="20"/>
                    <a:pt x="62" y="18"/>
                  </a:cubicBezTo>
                  <a:cubicBezTo>
                    <a:pt x="61" y="14"/>
                    <a:pt x="56" y="12"/>
                    <a:pt x="53" y="14"/>
                  </a:cubicBezTo>
                  <a:cubicBezTo>
                    <a:pt x="53" y="14"/>
                    <a:pt x="53" y="15"/>
                    <a:pt x="52" y="15"/>
                  </a:cubicBezTo>
                  <a:cubicBezTo>
                    <a:pt x="51" y="15"/>
                    <a:pt x="51" y="16"/>
                    <a:pt x="50" y="16"/>
                  </a:cubicBezTo>
                  <a:cubicBezTo>
                    <a:pt x="50" y="17"/>
                    <a:pt x="50" y="17"/>
                    <a:pt x="49" y="17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6" y="13"/>
                    <a:pt x="46" y="13"/>
                  </a:cubicBezTo>
                  <a:lnTo>
                    <a:pt x="45" y="1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95"/>
            <p:cNvSpPr>
              <a:spLocks/>
            </p:cNvSpPr>
            <p:nvPr/>
          </p:nvSpPr>
          <p:spPr bwMode="auto">
            <a:xfrm>
              <a:off x="1976171" y="5410826"/>
              <a:ext cx="30060" cy="21710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2" y="14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4" y="3"/>
                </a:cxn>
              </a:cxnLst>
              <a:rect l="0" t="0" r="r" b="b"/>
              <a:pathLst>
                <a:path w="30" h="22">
                  <a:moveTo>
                    <a:pt x="4" y="3"/>
                  </a:moveTo>
                  <a:cubicBezTo>
                    <a:pt x="3" y="3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2" y="14"/>
                    <a:pt x="3" y="13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2" y="14"/>
                  </a:cubicBezTo>
                  <a:cubicBezTo>
                    <a:pt x="15" y="18"/>
                    <a:pt x="20" y="18"/>
                    <a:pt x="24" y="20"/>
                  </a:cubicBezTo>
                  <a:cubicBezTo>
                    <a:pt x="25" y="20"/>
                    <a:pt x="26" y="21"/>
                    <a:pt x="27" y="21"/>
                  </a:cubicBezTo>
                  <a:cubicBezTo>
                    <a:pt x="27" y="21"/>
                    <a:pt x="28" y="22"/>
                    <a:pt x="28" y="21"/>
                  </a:cubicBezTo>
                  <a:cubicBezTo>
                    <a:pt x="30" y="21"/>
                    <a:pt x="30" y="17"/>
                    <a:pt x="29" y="16"/>
                  </a:cubicBezTo>
                  <a:cubicBezTo>
                    <a:pt x="29" y="14"/>
                    <a:pt x="28" y="13"/>
                    <a:pt x="27" y="12"/>
                  </a:cubicBezTo>
                  <a:cubicBezTo>
                    <a:pt x="26" y="11"/>
                    <a:pt x="26" y="10"/>
                    <a:pt x="25" y="9"/>
                  </a:cubicBezTo>
                  <a:cubicBezTo>
                    <a:pt x="25" y="8"/>
                    <a:pt x="24" y="7"/>
                    <a:pt x="24" y="5"/>
                  </a:cubicBezTo>
                  <a:cubicBezTo>
                    <a:pt x="23" y="4"/>
                    <a:pt x="22" y="4"/>
                    <a:pt x="21" y="3"/>
                  </a:cubicBezTo>
                  <a:cubicBezTo>
                    <a:pt x="19" y="1"/>
                    <a:pt x="18" y="0"/>
                    <a:pt x="16" y="0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96"/>
            <p:cNvSpPr>
              <a:spLocks/>
            </p:cNvSpPr>
            <p:nvPr/>
          </p:nvSpPr>
          <p:spPr bwMode="auto">
            <a:xfrm>
              <a:off x="1836725" y="5480967"/>
              <a:ext cx="25050" cy="20040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4" y="1"/>
                </a:cxn>
                <a:cxn ang="0">
                  <a:pos x="18" y="1"/>
                </a:cxn>
                <a:cxn ang="0">
                  <a:pos x="16" y="2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4" y="10"/>
                </a:cxn>
                <a:cxn ang="0">
                  <a:pos x="1" y="17"/>
                </a:cxn>
                <a:cxn ang="0">
                  <a:pos x="12" y="18"/>
                </a:cxn>
                <a:cxn ang="0">
                  <a:pos x="21" y="13"/>
                </a:cxn>
                <a:cxn ang="0">
                  <a:pos x="24" y="8"/>
                </a:cxn>
                <a:cxn ang="0">
                  <a:pos x="23" y="5"/>
                </a:cxn>
                <a:cxn ang="0">
                  <a:pos x="22" y="2"/>
                </a:cxn>
                <a:cxn ang="0">
                  <a:pos x="25" y="2"/>
                </a:cxn>
              </a:cxnLst>
              <a:rect l="0" t="0" r="r" b="b"/>
              <a:pathLst>
                <a:path w="25" h="20">
                  <a:moveTo>
                    <a:pt x="25" y="2"/>
                  </a:moveTo>
                  <a:cubicBezTo>
                    <a:pt x="25" y="1"/>
                    <a:pt x="25" y="1"/>
                    <a:pt x="24" y="1"/>
                  </a:cubicBezTo>
                  <a:cubicBezTo>
                    <a:pt x="22" y="0"/>
                    <a:pt x="20" y="1"/>
                    <a:pt x="18" y="1"/>
                  </a:cubicBezTo>
                  <a:cubicBezTo>
                    <a:pt x="17" y="1"/>
                    <a:pt x="17" y="1"/>
                    <a:pt x="16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5" y="9"/>
                    <a:pt x="4" y="10"/>
                  </a:cubicBezTo>
                  <a:cubicBezTo>
                    <a:pt x="2" y="11"/>
                    <a:pt x="0" y="15"/>
                    <a:pt x="1" y="17"/>
                  </a:cubicBezTo>
                  <a:cubicBezTo>
                    <a:pt x="4" y="20"/>
                    <a:pt x="9" y="19"/>
                    <a:pt x="12" y="18"/>
                  </a:cubicBezTo>
                  <a:cubicBezTo>
                    <a:pt x="15" y="16"/>
                    <a:pt x="18" y="16"/>
                    <a:pt x="21" y="13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3" y="5"/>
                  </a:cubicBezTo>
                  <a:cubicBezTo>
                    <a:pt x="23" y="4"/>
                    <a:pt x="23" y="3"/>
                    <a:pt x="22" y="2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69" name="Freeform 99"/>
          <p:cNvSpPr>
            <a:spLocks/>
          </p:cNvSpPr>
          <p:nvPr/>
        </p:nvSpPr>
        <p:spPr bwMode="auto">
          <a:xfrm>
            <a:off x="6809369" y="3888643"/>
            <a:ext cx="14025" cy="1246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" y="3"/>
              </a:cxn>
              <a:cxn ang="0">
                <a:pos x="2" y="5"/>
              </a:cxn>
              <a:cxn ang="0">
                <a:pos x="2" y="7"/>
              </a:cxn>
              <a:cxn ang="0">
                <a:pos x="4" y="6"/>
              </a:cxn>
              <a:cxn ang="0">
                <a:pos x="5" y="5"/>
              </a:cxn>
              <a:cxn ang="0">
                <a:pos x="7" y="3"/>
              </a:cxn>
              <a:cxn ang="0">
                <a:pos x="8" y="2"/>
              </a:cxn>
              <a:cxn ang="0">
                <a:pos x="8" y="1"/>
              </a:cxn>
              <a:cxn ang="0">
                <a:pos x="7" y="0"/>
              </a:cxn>
            </a:cxnLst>
            <a:rect l="0" t="0" r="r" b="b"/>
            <a:pathLst>
              <a:path w="8" h="7">
                <a:moveTo>
                  <a:pt x="7" y="0"/>
                </a:moveTo>
                <a:cubicBezTo>
                  <a:pt x="6" y="1"/>
                  <a:pt x="4" y="1"/>
                  <a:pt x="3" y="3"/>
                </a:cubicBezTo>
                <a:cubicBezTo>
                  <a:pt x="3" y="3"/>
                  <a:pt x="2" y="4"/>
                  <a:pt x="2" y="5"/>
                </a:cubicBezTo>
                <a:cubicBezTo>
                  <a:pt x="1" y="5"/>
                  <a:pt x="0" y="7"/>
                  <a:pt x="2" y="7"/>
                </a:cubicBezTo>
                <a:cubicBezTo>
                  <a:pt x="2" y="7"/>
                  <a:pt x="3" y="6"/>
                  <a:pt x="4" y="6"/>
                </a:cubicBezTo>
                <a:cubicBezTo>
                  <a:pt x="4" y="5"/>
                  <a:pt x="5" y="5"/>
                  <a:pt x="5" y="5"/>
                </a:cubicBezTo>
                <a:cubicBezTo>
                  <a:pt x="6" y="4"/>
                  <a:pt x="7" y="4"/>
                  <a:pt x="7" y="3"/>
                </a:cubicBezTo>
                <a:cubicBezTo>
                  <a:pt x="7" y="3"/>
                  <a:pt x="7" y="3"/>
                  <a:pt x="8" y="2"/>
                </a:cubicBezTo>
                <a:cubicBezTo>
                  <a:pt x="8" y="2"/>
                  <a:pt x="8" y="2"/>
                  <a:pt x="8" y="1"/>
                </a:cubicBezTo>
                <a:lnTo>
                  <a:pt x="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0" name="Freeform 102"/>
          <p:cNvSpPr>
            <a:spLocks/>
          </p:cNvSpPr>
          <p:nvPr/>
        </p:nvSpPr>
        <p:spPr bwMode="auto">
          <a:xfrm>
            <a:off x="6932480" y="3855917"/>
            <a:ext cx="20259" cy="4675"/>
          </a:xfrm>
          <a:custGeom>
            <a:avLst/>
            <a:gdLst/>
            <a:ahLst/>
            <a:cxnLst>
              <a:cxn ang="0">
                <a:pos x="9" y="1"/>
              </a:cxn>
              <a:cxn ang="0">
                <a:pos x="9" y="0"/>
              </a:cxn>
              <a:cxn ang="0">
                <a:pos x="5" y="1"/>
              </a:cxn>
              <a:cxn ang="0">
                <a:pos x="1" y="1"/>
              </a:cxn>
              <a:cxn ang="0">
                <a:pos x="2" y="2"/>
              </a:cxn>
              <a:cxn ang="0">
                <a:pos x="5" y="3"/>
              </a:cxn>
              <a:cxn ang="0">
                <a:pos x="9" y="3"/>
              </a:cxn>
              <a:cxn ang="0">
                <a:pos x="11" y="2"/>
              </a:cxn>
              <a:cxn ang="0">
                <a:pos x="11" y="2"/>
              </a:cxn>
              <a:cxn ang="0">
                <a:pos x="9" y="1"/>
              </a:cxn>
            </a:cxnLst>
            <a:rect l="0" t="0" r="r" b="b"/>
            <a:pathLst>
              <a:path w="11" h="3">
                <a:moveTo>
                  <a:pt x="9" y="1"/>
                </a:moveTo>
                <a:cubicBezTo>
                  <a:pt x="9" y="0"/>
                  <a:pt x="9" y="0"/>
                  <a:pt x="9" y="0"/>
                </a:cubicBezTo>
                <a:cubicBezTo>
                  <a:pt x="7" y="0"/>
                  <a:pt x="6" y="0"/>
                  <a:pt x="5" y="1"/>
                </a:cubicBezTo>
                <a:cubicBezTo>
                  <a:pt x="4" y="1"/>
                  <a:pt x="2" y="1"/>
                  <a:pt x="1" y="1"/>
                </a:cubicBezTo>
                <a:cubicBezTo>
                  <a:pt x="0" y="2"/>
                  <a:pt x="1" y="2"/>
                  <a:pt x="2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3"/>
                  <a:pt x="7" y="3"/>
                  <a:pt x="9" y="3"/>
                </a:cubicBezTo>
                <a:cubicBezTo>
                  <a:pt x="9" y="3"/>
                  <a:pt x="10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lnTo>
                  <a:pt x="9" y="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71" name="Group 70"/>
          <p:cNvGrpSpPr/>
          <p:nvPr/>
        </p:nvGrpSpPr>
        <p:grpSpPr>
          <a:xfrm>
            <a:off x="5462940" y="2587407"/>
            <a:ext cx="964630" cy="1913674"/>
            <a:chOff x="1385819" y="3647284"/>
            <a:chExt cx="516872" cy="102539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508565" y="4153300"/>
              <a:ext cx="23380" cy="4843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11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3" y="23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6" y="38"/>
                </a:cxn>
                <a:cxn ang="0">
                  <a:pos x="7" y="38"/>
                </a:cxn>
                <a:cxn ang="0">
                  <a:pos x="8" y="40"/>
                </a:cxn>
                <a:cxn ang="0">
                  <a:pos x="1" y="40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7" y="47"/>
                </a:cxn>
                <a:cxn ang="0">
                  <a:pos x="11" y="44"/>
                </a:cxn>
                <a:cxn ang="0">
                  <a:pos x="12" y="41"/>
                </a:cxn>
                <a:cxn ang="0">
                  <a:pos x="10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4" y="13"/>
                </a:cxn>
                <a:cxn ang="0">
                  <a:pos x="17" y="9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9" y="0"/>
                </a:cxn>
              </a:cxnLst>
              <a:rect l="0" t="0" r="r" b="b"/>
              <a:pathLst>
                <a:path w="24" h="49">
                  <a:moveTo>
                    <a:pt x="19" y="0"/>
                  </a:moveTo>
                  <a:cubicBezTo>
                    <a:pt x="15" y="3"/>
                    <a:pt x="12" y="7"/>
                    <a:pt x="9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4" y="13"/>
                    <a:pt x="3" y="15"/>
                    <a:pt x="3" y="16"/>
                  </a:cubicBezTo>
                  <a:cubicBezTo>
                    <a:pt x="3" y="18"/>
                    <a:pt x="3" y="20"/>
                    <a:pt x="3" y="23"/>
                  </a:cubicBezTo>
                  <a:cubicBezTo>
                    <a:pt x="3" y="25"/>
                    <a:pt x="3" y="26"/>
                    <a:pt x="4" y="28"/>
                  </a:cubicBezTo>
                  <a:cubicBezTo>
                    <a:pt x="4" y="29"/>
                    <a:pt x="6" y="30"/>
                    <a:pt x="6" y="32"/>
                  </a:cubicBezTo>
                  <a:cubicBezTo>
                    <a:pt x="6" y="32"/>
                    <a:pt x="5" y="33"/>
                    <a:pt x="5" y="34"/>
                  </a:cubicBezTo>
                  <a:cubicBezTo>
                    <a:pt x="4" y="35"/>
                    <a:pt x="4" y="36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8" y="40"/>
                    <a:pt x="8" y="40"/>
                  </a:cubicBezTo>
                  <a:cubicBezTo>
                    <a:pt x="6" y="40"/>
                    <a:pt x="3" y="39"/>
                    <a:pt x="1" y="40"/>
                  </a:cubicBezTo>
                  <a:cubicBezTo>
                    <a:pt x="1" y="41"/>
                    <a:pt x="0" y="42"/>
                    <a:pt x="0" y="44"/>
                  </a:cubicBezTo>
                  <a:cubicBezTo>
                    <a:pt x="0" y="45"/>
                    <a:pt x="1" y="47"/>
                    <a:pt x="2" y="48"/>
                  </a:cubicBezTo>
                  <a:cubicBezTo>
                    <a:pt x="4" y="49"/>
                    <a:pt x="5" y="48"/>
                    <a:pt x="7" y="47"/>
                  </a:cubicBezTo>
                  <a:cubicBezTo>
                    <a:pt x="8" y="46"/>
                    <a:pt x="9" y="45"/>
                    <a:pt x="11" y="44"/>
                  </a:cubicBezTo>
                  <a:cubicBezTo>
                    <a:pt x="11" y="43"/>
                    <a:pt x="12" y="42"/>
                    <a:pt x="12" y="41"/>
                  </a:cubicBezTo>
                  <a:cubicBezTo>
                    <a:pt x="10" y="41"/>
                    <a:pt x="10" y="38"/>
                    <a:pt x="10" y="37"/>
                  </a:cubicBezTo>
                  <a:cubicBezTo>
                    <a:pt x="10" y="35"/>
                    <a:pt x="11" y="35"/>
                    <a:pt x="11" y="34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3" y="29"/>
                    <a:pt x="14" y="29"/>
                  </a:cubicBezTo>
                  <a:cubicBezTo>
                    <a:pt x="14" y="28"/>
                    <a:pt x="13" y="26"/>
                    <a:pt x="13" y="25"/>
                  </a:cubicBezTo>
                  <a:cubicBezTo>
                    <a:pt x="13" y="23"/>
                    <a:pt x="13" y="21"/>
                    <a:pt x="13" y="19"/>
                  </a:cubicBezTo>
                  <a:cubicBezTo>
                    <a:pt x="14" y="17"/>
                    <a:pt x="14" y="15"/>
                    <a:pt x="14" y="13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9" y="8"/>
                    <a:pt x="21" y="8"/>
                    <a:pt x="22" y="6"/>
                  </a:cubicBezTo>
                  <a:cubicBezTo>
                    <a:pt x="24" y="2"/>
                    <a:pt x="20" y="4"/>
                    <a:pt x="19" y="2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385819" y="3647284"/>
              <a:ext cx="516872" cy="1025394"/>
              <a:chOff x="1385819" y="3647284"/>
              <a:chExt cx="516872" cy="1025394"/>
            </a:xfrm>
            <a:grpFill/>
          </p:grpSpPr>
          <p:sp>
            <p:nvSpPr>
              <p:cNvPr id="74" name="Freeform 73"/>
              <p:cNvSpPr>
                <a:spLocks noEditPoints="1"/>
              </p:cNvSpPr>
              <p:nvPr/>
            </p:nvSpPr>
            <p:spPr bwMode="auto">
              <a:xfrm>
                <a:off x="1455125" y="3868562"/>
                <a:ext cx="447566" cy="804116"/>
              </a:xfrm>
              <a:custGeom>
                <a:avLst/>
                <a:gdLst/>
                <a:ahLst/>
                <a:cxnLst>
                  <a:cxn ang="0">
                    <a:pos x="416" y="555"/>
                  </a:cxn>
                  <a:cxn ang="0">
                    <a:pos x="363" y="502"/>
                  </a:cxn>
                  <a:cxn ang="0">
                    <a:pos x="302" y="396"/>
                  </a:cxn>
                  <a:cxn ang="0">
                    <a:pos x="260" y="298"/>
                  </a:cxn>
                  <a:cxn ang="0">
                    <a:pos x="170" y="270"/>
                  </a:cxn>
                  <a:cxn ang="0">
                    <a:pos x="230" y="236"/>
                  </a:cxn>
                  <a:cxn ang="0">
                    <a:pos x="246" y="155"/>
                  </a:cxn>
                  <a:cxn ang="0">
                    <a:pos x="184" y="99"/>
                  </a:cxn>
                  <a:cxn ang="0">
                    <a:pos x="139" y="117"/>
                  </a:cxn>
                  <a:cxn ang="0">
                    <a:pos x="157" y="88"/>
                  </a:cxn>
                  <a:cxn ang="0">
                    <a:pos x="158" y="69"/>
                  </a:cxn>
                  <a:cxn ang="0">
                    <a:pos x="198" y="27"/>
                  </a:cxn>
                  <a:cxn ang="0">
                    <a:pos x="183" y="3"/>
                  </a:cxn>
                  <a:cxn ang="0">
                    <a:pos x="136" y="16"/>
                  </a:cxn>
                  <a:cxn ang="0">
                    <a:pos x="109" y="24"/>
                  </a:cxn>
                  <a:cxn ang="0">
                    <a:pos x="89" y="25"/>
                  </a:cxn>
                  <a:cxn ang="0">
                    <a:pos x="78" y="63"/>
                  </a:cxn>
                  <a:cxn ang="0">
                    <a:pos x="72" y="84"/>
                  </a:cxn>
                  <a:cxn ang="0">
                    <a:pos x="50" y="91"/>
                  </a:cxn>
                  <a:cxn ang="0">
                    <a:pos x="59" y="121"/>
                  </a:cxn>
                  <a:cxn ang="0">
                    <a:pos x="66" y="137"/>
                  </a:cxn>
                  <a:cxn ang="0">
                    <a:pos x="46" y="148"/>
                  </a:cxn>
                  <a:cxn ang="0">
                    <a:pos x="33" y="129"/>
                  </a:cxn>
                  <a:cxn ang="0">
                    <a:pos x="9" y="116"/>
                  </a:cxn>
                  <a:cxn ang="0">
                    <a:pos x="12" y="136"/>
                  </a:cxn>
                  <a:cxn ang="0">
                    <a:pos x="42" y="159"/>
                  </a:cxn>
                  <a:cxn ang="0">
                    <a:pos x="64" y="164"/>
                  </a:cxn>
                  <a:cxn ang="0">
                    <a:pos x="48" y="183"/>
                  </a:cxn>
                  <a:cxn ang="0">
                    <a:pos x="32" y="205"/>
                  </a:cxn>
                  <a:cxn ang="0">
                    <a:pos x="50" y="220"/>
                  </a:cxn>
                  <a:cxn ang="0">
                    <a:pos x="26" y="221"/>
                  </a:cxn>
                  <a:cxn ang="0">
                    <a:pos x="18" y="239"/>
                  </a:cxn>
                  <a:cxn ang="0">
                    <a:pos x="67" y="218"/>
                  </a:cxn>
                  <a:cxn ang="0">
                    <a:pos x="79" y="206"/>
                  </a:cxn>
                  <a:cxn ang="0">
                    <a:pos x="64" y="258"/>
                  </a:cxn>
                  <a:cxn ang="0">
                    <a:pos x="73" y="277"/>
                  </a:cxn>
                  <a:cxn ang="0">
                    <a:pos x="98" y="290"/>
                  </a:cxn>
                  <a:cxn ang="0">
                    <a:pos x="84" y="377"/>
                  </a:cxn>
                  <a:cxn ang="0">
                    <a:pos x="156" y="388"/>
                  </a:cxn>
                  <a:cxn ang="0">
                    <a:pos x="180" y="380"/>
                  </a:cxn>
                  <a:cxn ang="0">
                    <a:pos x="195" y="451"/>
                  </a:cxn>
                  <a:cxn ang="0">
                    <a:pos x="194" y="504"/>
                  </a:cxn>
                  <a:cxn ang="0">
                    <a:pos x="136" y="525"/>
                  </a:cxn>
                  <a:cxn ang="0">
                    <a:pos x="107" y="574"/>
                  </a:cxn>
                  <a:cxn ang="0">
                    <a:pos x="137" y="614"/>
                  </a:cxn>
                  <a:cxn ang="0">
                    <a:pos x="85" y="655"/>
                  </a:cxn>
                  <a:cxn ang="0">
                    <a:pos x="134" y="682"/>
                  </a:cxn>
                  <a:cxn ang="0">
                    <a:pos x="205" y="682"/>
                  </a:cxn>
                  <a:cxn ang="0">
                    <a:pos x="165" y="708"/>
                  </a:cxn>
                  <a:cxn ang="0">
                    <a:pos x="91" y="770"/>
                  </a:cxn>
                  <a:cxn ang="0">
                    <a:pos x="67" y="795"/>
                  </a:cxn>
                  <a:cxn ang="0">
                    <a:pos x="57" y="810"/>
                  </a:cxn>
                  <a:cxn ang="0">
                    <a:pos x="86" y="815"/>
                  </a:cxn>
                  <a:cxn ang="0">
                    <a:pos x="107" y="784"/>
                  </a:cxn>
                  <a:cxn ang="0">
                    <a:pos x="141" y="787"/>
                  </a:cxn>
                  <a:cxn ang="0">
                    <a:pos x="172" y="789"/>
                  </a:cxn>
                  <a:cxn ang="0">
                    <a:pos x="187" y="755"/>
                  </a:cxn>
                  <a:cxn ang="0">
                    <a:pos x="259" y="751"/>
                  </a:cxn>
                  <a:cxn ang="0">
                    <a:pos x="341" y="743"/>
                  </a:cxn>
                  <a:cxn ang="0">
                    <a:pos x="415" y="731"/>
                  </a:cxn>
                  <a:cxn ang="0">
                    <a:pos x="370" y="685"/>
                  </a:cxn>
                  <a:cxn ang="0">
                    <a:pos x="444" y="635"/>
                  </a:cxn>
                </a:cxnLst>
                <a:rect l="0" t="0" r="r" b="b"/>
                <a:pathLst>
                  <a:path w="455" h="818">
                    <a:moveTo>
                      <a:pt x="126" y="139"/>
                    </a:moveTo>
                    <a:cubicBezTo>
                      <a:pt x="126" y="141"/>
                      <a:pt x="126" y="142"/>
                      <a:pt x="125" y="144"/>
                    </a:cubicBezTo>
                    <a:cubicBezTo>
                      <a:pt x="124" y="145"/>
                      <a:pt x="117" y="155"/>
                      <a:pt x="116" y="157"/>
                    </a:cubicBezTo>
                    <a:cubicBezTo>
                      <a:pt x="114" y="159"/>
                      <a:pt x="111" y="160"/>
                      <a:pt x="110" y="163"/>
                    </a:cubicBezTo>
                    <a:cubicBezTo>
                      <a:pt x="106" y="164"/>
                      <a:pt x="109" y="162"/>
                      <a:pt x="109" y="161"/>
                    </a:cubicBezTo>
                    <a:cubicBezTo>
                      <a:pt x="110" y="160"/>
                      <a:pt x="112" y="159"/>
                      <a:pt x="112" y="157"/>
                    </a:cubicBezTo>
                    <a:cubicBezTo>
                      <a:pt x="113" y="154"/>
                      <a:pt x="117" y="148"/>
                      <a:pt x="118" y="147"/>
                    </a:cubicBezTo>
                    <a:cubicBezTo>
                      <a:pt x="119" y="146"/>
                      <a:pt x="119" y="145"/>
                      <a:pt x="120" y="144"/>
                    </a:cubicBezTo>
                    <a:cubicBezTo>
                      <a:pt x="120" y="144"/>
                      <a:pt x="122" y="142"/>
                      <a:pt x="122" y="141"/>
                    </a:cubicBezTo>
                    <a:cubicBezTo>
                      <a:pt x="123" y="140"/>
                      <a:pt x="124" y="139"/>
                      <a:pt x="124" y="138"/>
                    </a:cubicBezTo>
                    <a:cubicBezTo>
                      <a:pt x="126" y="137"/>
                      <a:pt x="126" y="138"/>
                      <a:pt x="126" y="139"/>
                    </a:cubicBezTo>
                    <a:moveTo>
                      <a:pt x="452" y="569"/>
                    </a:moveTo>
                    <a:cubicBezTo>
                      <a:pt x="450" y="566"/>
                      <a:pt x="446" y="568"/>
                      <a:pt x="443" y="567"/>
                    </a:cubicBezTo>
                    <a:cubicBezTo>
                      <a:pt x="441" y="566"/>
                      <a:pt x="441" y="564"/>
                      <a:pt x="440" y="563"/>
                    </a:cubicBezTo>
                    <a:cubicBezTo>
                      <a:pt x="439" y="562"/>
                      <a:pt x="436" y="561"/>
                      <a:pt x="434" y="560"/>
                    </a:cubicBezTo>
                    <a:cubicBezTo>
                      <a:pt x="432" y="559"/>
                      <a:pt x="431" y="559"/>
                      <a:pt x="429" y="558"/>
                    </a:cubicBezTo>
                    <a:cubicBezTo>
                      <a:pt x="427" y="558"/>
                      <a:pt x="425" y="555"/>
                      <a:pt x="422" y="555"/>
                    </a:cubicBezTo>
                    <a:cubicBezTo>
                      <a:pt x="420" y="554"/>
                      <a:pt x="418" y="555"/>
                      <a:pt x="416" y="555"/>
                    </a:cubicBezTo>
                    <a:cubicBezTo>
                      <a:pt x="413" y="556"/>
                      <a:pt x="410" y="555"/>
                      <a:pt x="407" y="555"/>
                    </a:cubicBezTo>
                    <a:cubicBezTo>
                      <a:pt x="402" y="555"/>
                      <a:pt x="398" y="554"/>
                      <a:pt x="393" y="554"/>
                    </a:cubicBezTo>
                    <a:cubicBezTo>
                      <a:pt x="388" y="554"/>
                      <a:pt x="387" y="555"/>
                      <a:pt x="385" y="559"/>
                    </a:cubicBezTo>
                    <a:cubicBezTo>
                      <a:pt x="384" y="561"/>
                      <a:pt x="383" y="562"/>
                      <a:pt x="382" y="563"/>
                    </a:cubicBezTo>
                    <a:cubicBezTo>
                      <a:pt x="380" y="565"/>
                      <a:pt x="380" y="567"/>
                      <a:pt x="378" y="568"/>
                    </a:cubicBezTo>
                    <a:cubicBezTo>
                      <a:pt x="376" y="570"/>
                      <a:pt x="375" y="570"/>
                      <a:pt x="373" y="569"/>
                    </a:cubicBezTo>
                    <a:cubicBezTo>
                      <a:pt x="370" y="568"/>
                      <a:pt x="371" y="565"/>
                      <a:pt x="368" y="563"/>
                    </a:cubicBezTo>
                    <a:cubicBezTo>
                      <a:pt x="366" y="561"/>
                      <a:pt x="364" y="562"/>
                      <a:pt x="364" y="558"/>
                    </a:cubicBezTo>
                    <a:cubicBezTo>
                      <a:pt x="364" y="556"/>
                      <a:pt x="364" y="555"/>
                      <a:pt x="365" y="553"/>
                    </a:cubicBezTo>
                    <a:cubicBezTo>
                      <a:pt x="367" y="550"/>
                      <a:pt x="372" y="551"/>
                      <a:pt x="375" y="549"/>
                    </a:cubicBezTo>
                    <a:cubicBezTo>
                      <a:pt x="377" y="547"/>
                      <a:pt x="377" y="545"/>
                      <a:pt x="378" y="543"/>
                    </a:cubicBezTo>
                    <a:cubicBezTo>
                      <a:pt x="378" y="540"/>
                      <a:pt x="380" y="538"/>
                      <a:pt x="380" y="536"/>
                    </a:cubicBezTo>
                    <a:cubicBezTo>
                      <a:pt x="382" y="532"/>
                      <a:pt x="381" y="528"/>
                      <a:pt x="380" y="524"/>
                    </a:cubicBezTo>
                    <a:cubicBezTo>
                      <a:pt x="379" y="522"/>
                      <a:pt x="379" y="519"/>
                      <a:pt x="378" y="518"/>
                    </a:cubicBezTo>
                    <a:cubicBezTo>
                      <a:pt x="377" y="517"/>
                      <a:pt x="376" y="518"/>
                      <a:pt x="375" y="517"/>
                    </a:cubicBezTo>
                    <a:cubicBezTo>
                      <a:pt x="373" y="517"/>
                      <a:pt x="372" y="514"/>
                      <a:pt x="370" y="513"/>
                    </a:cubicBezTo>
                    <a:cubicBezTo>
                      <a:pt x="368" y="511"/>
                      <a:pt x="368" y="508"/>
                      <a:pt x="367" y="506"/>
                    </a:cubicBezTo>
                    <a:cubicBezTo>
                      <a:pt x="366" y="505"/>
                      <a:pt x="365" y="502"/>
                      <a:pt x="363" y="502"/>
                    </a:cubicBezTo>
                    <a:cubicBezTo>
                      <a:pt x="362" y="501"/>
                      <a:pt x="358" y="501"/>
                      <a:pt x="358" y="499"/>
                    </a:cubicBezTo>
                    <a:cubicBezTo>
                      <a:pt x="360" y="498"/>
                      <a:pt x="365" y="498"/>
                      <a:pt x="367" y="499"/>
                    </a:cubicBezTo>
                    <a:cubicBezTo>
                      <a:pt x="370" y="499"/>
                      <a:pt x="371" y="501"/>
                      <a:pt x="375" y="501"/>
                    </a:cubicBezTo>
                    <a:cubicBezTo>
                      <a:pt x="376" y="498"/>
                      <a:pt x="374" y="498"/>
                      <a:pt x="372" y="497"/>
                    </a:cubicBezTo>
                    <a:cubicBezTo>
                      <a:pt x="371" y="496"/>
                      <a:pt x="370" y="495"/>
                      <a:pt x="369" y="495"/>
                    </a:cubicBezTo>
                    <a:cubicBezTo>
                      <a:pt x="368" y="489"/>
                      <a:pt x="364" y="485"/>
                      <a:pt x="361" y="481"/>
                    </a:cubicBezTo>
                    <a:cubicBezTo>
                      <a:pt x="359" y="476"/>
                      <a:pt x="358" y="470"/>
                      <a:pt x="354" y="466"/>
                    </a:cubicBezTo>
                    <a:cubicBezTo>
                      <a:pt x="352" y="464"/>
                      <a:pt x="350" y="459"/>
                      <a:pt x="349" y="456"/>
                    </a:cubicBezTo>
                    <a:cubicBezTo>
                      <a:pt x="348" y="452"/>
                      <a:pt x="354" y="451"/>
                      <a:pt x="354" y="447"/>
                    </a:cubicBezTo>
                    <a:cubicBezTo>
                      <a:pt x="350" y="445"/>
                      <a:pt x="347" y="443"/>
                      <a:pt x="345" y="439"/>
                    </a:cubicBezTo>
                    <a:cubicBezTo>
                      <a:pt x="344" y="437"/>
                      <a:pt x="343" y="434"/>
                      <a:pt x="341" y="432"/>
                    </a:cubicBezTo>
                    <a:cubicBezTo>
                      <a:pt x="340" y="430"/>
                      <a:pt x="338" y="429"/>
                      <a:pt x="337" y="427"/>
                    </a:cubicBezTo>
                    <a:cubicBezTo>
                      <a:pt x="335" y="424"/>
                      <a:pt x="333" y="419"/>
                      <a:pt x="330" y="417"/>
                    </a:cubicBezTo>
                    <a:cubicBezTo>
                      <a:pt x="327" y="414"/>
                      <a:pt x="323" y="414"/>
                      <a:pt x="319" y="412"/>
                    </a:cubicBezTo>
                    <a:cubicBezTo>
                      <a:pt x="317" y="410"/>
                      <a:pt x="315" y="408"/>
                      <a:pt x="313" y="407"/>
                    </a:cubicBezTo>
                    <a:cubicBezTo>
                      <a:pt x="312" y="406"/>
                      <a:pt x="310" y="406"/>
                      <a:pt x="308" y="405"/>
                    </a:cubicBezTo>
                    <a:cubicBezTo>
                      <a:pt x="306" y="403"/>
                      <a:pt x="304" y="403"/>
                      <a:pt x="304" y="400"/>
                    </a:cubicBezTo>
                    <a:cubicBezTo>
                      <a:pt x="304" y="397"/>
                      <a:pt x="305" y="397"/>
                      <a:pt x="302" y="396"/>
                    </a:cubicBezTo>
                    <a:cubicBezTo>
                      <a:pt x="299" y="396"/>
                      <a:pt x="292" y="397"/>
                      <a:pt x="292" y="392"/>
                    </a:cubicBezTo>
                    <a:cubicBezTo>
                      <a:pt x="291" y="388"/>
                      <a:pt x="293" y="391"/>
                      <a:pt x="295" y="390"/>
                    </a:cubicBezTo>
                    <a:cubicBezTo>
                      <a:pt x="296" y="389"/>
                      <a:pt x="297" y="386"/>
                      <a:pt x="295" y="385"/>
                    </a:cubicBezTo>
                    <a:cubicBezTo>
                      <a:pt x="297" y="385"/>
                      <a:pt x="299" y="382"/>
                      <a:pt x="299" y="380"/>
                    </a:cubicBezTo>
                    <a:cubicBezTo>
                      <a:pt x="299" y="378"/>
                      <a:pt x="297" y="377"/>
                      <a:pt x="295" y="376"/>
                    </a:cubicBezTo>
                    <a:cubicBezTo>
                      <a:pt x="292" y="374"/>
                      <a:pt x="290" y="373"/>
                      <a:pt x="290" y="368"/>
                    </a:cubicBezTo>
                    <a:cubicBezTo>
                      <a:pt x="290" y="364"/>
                      <a:pt x="292" y="360"/>
                      <a:pt x="288" y="357"/>
                    </a:cubicBezTo>
                    <a:cubicBezTo>
                      <a:pt x="286" y="356"/>
                      <a:pt x="284" y="356"/>
                      <a:pt x="282" y="358"/>
                    </a:cubicBezTo>
                    <a:cubicBezTo>
                      <a:pt x="282" y="359"/>
                      <a:pt x="282" y="359"/>
                      <a:pt x="280" y="360"/>
                    </a:cubicBezTo>
                    <a:cubicBezTo>
                      <a:pt x="281" y="359"/>
                      <a:pt x="282" y="358"/>
                      <a:pt x="282" y="358"/>
                    </a:cubicBezTo>
                    <a:cubicBezTo>
                      <a:pt x="284" y="353"/>
                      <a:pt x="279" y="343"/>
                      <a:pt x="278" y="341"/>
                    </a:cubicBezTo>
                    <a:cubicBezTo>
                      <a:pt x="277" y="338"/>
                      <a:pt x="276" y="336"/>
                      <a:pt x="276" y="332"/>
                    </a:cubicBezTo>
                    <a:cubicBezTo>
                      <a:pt x="276" y="327"/>
                      <a:pt x="277" y="324"/>
                      <a:pt x="283" y="328"/>
                    </a:cubicBezTo>
                    <a:cubicBezTo>
                      <a:pt x="279" y="323"/>
                      <a:pt x="277" y="318"/>
                      <a:pt x="274" y="312"/>
                    </a:cubicBezTo>
                    <a:cubicBezTo>
                      <a:pt x="272" y="310"/>
                      <a:pt x="272" y="310"/>
                      <a:pt x="270" y="309"/>
                    </a:cubicBezTo>
                    <a:cubicBezTo>
                      <a:pt x="268" y="308"/>
                      <a:pt x="267" y="308"/>
                      <a:pt x="267" y="306"/>
                    </a:cubicBezTo>
                    <a:cubicBezTo>
                      <a:pt x="266" y="303"/>
                      <a:pt x="269" y="302"/>
                      <a:pt x="266" y="300"/>
                    </a:cubicBezTo>
                    <a:cubicBezTo>
                      <a:pt x="265" y="299"/>
                      <a:pt x="262" y="298"/>
                      <a:pt x="260" y="298"/>
                    </a:cubicBezTo>
                    <a:cubicBezTo>
                      <a:pt x="256" y="297"/>
                      <a:pt x="251" y="294"/>
                      <a:pt x="250" y="290"/>
                    </a:cubicBezTo>
                    <a:cubicBezTo>
                      <a:pt x="249" y="286"/>
                      <a:pt x="252" y="283"/>
                      <a:pt x="252" y="279"/>
                    </a:cubicBezTo>
                    <a:cubicBezTo>
                      <a:pt x="251" y="277"/>
                      <a:pt x="250" y="275"/>
                      <a:pt x="249" y="273"/>
                    </a:cubicBezTo>
                    <a:cubicBezTo>
                      <a:pt x="248" y="273"/>
                      <a:pt x="245" y="271"/>
                      <a:pt x="243" y="271"/>
                    </a:cubicBezTo>
                    <a:cubicBezTo>
                      <a:pt x="239" y="271"/>
                      <a:pt x="239" y="277"/>
                      <a:pt x="233" y="273"/>
                    </a:cubicBezTo>
                    <a:cubicBezTo>
                      <a:pt x="233" y="273"/>
                      <a:pt x="233" y="272"/>
                      <a:pt x="232" y="272"/>
                    </a:cubicBezTo>
                    <a:cubicBezTo>
                      <a:pt x="231" y="271"/>
                      <a:pt x="229" y="271"/>
                      <a:pt x="229" y="271"/>
                    </a:cubicBezTo>
                    <a:cubicBezTo>
                      <a:pt x="227" y="270"/>
                      <a:pt x="227" y="267"/>
                      <a:pt x="224" y="268"/>
                    </a:cubicBezTo>
                    <a:cubicBezTo>
                      <a:pt x="225" y="272"/>
                      <a:pt x="222" y="269"/>
                      <a:pt x="221" y="268"/>
                    </a:cubicBezTo>
                    <a:cubicBezTo>
                      <a:pt x="220" y="266"/>
                      <a:pt x="220" y="266"/>
                      <a:pt x="217" y="266"/>
                    </a:cubicBezTo>
                    <a:cubicBezTo>
                      <a:pt x="214" y="266"/>
                      <a:pt x="209" y="265"/>
                      <a:pt x="207" y="268"/>
                    </a:cubicBezTo>
                    <a:cubicBezTo>
                      <a:pt x="207" y="269"/>
                      <a:pt x="208" y="271"/>
                      <a:pt x="206" y="272"/>
                    </a:cubicBezTo>
                    <a:cubicBezTo>
                      <a:pt x="204" y="273"/>
                      <a:pt x="203" y="271"/>
                      <a:pt x="202" y="270"/>
                    </a:cubicBezTo>
                    <a:cubicBezTo>
                      <a:pt x="198" y="270"/>
                      <a:pt x="195" y="274"/>
                      <a:pt x="192" y="275"/>
                    </a:cubicBezTo>
                    <a:cubicBezTo>
                      <a:pt x="190" y="276"/>
                      <a:pt x="187" y="275"/>
                      <a:pt x="185" y="274"/>
                    </a:cubicBezTo>
                    <a:cubicBezTo>
                      <a:pt x="184" y="274"/>
                      <a:pt x="183" y="274"/>
                      <a:pt x="183" y="274"/>
                    </a:cubicBezTo>
                    <a:cubicBezTo>
                      <a:pt x="182" y="274"/>
                      <a:pt x="181" y="273"/>
                      <a:pt x="180" y="272"/>
                    </a:cubicBezTo>
                    <a:cubicBezTo>
                      <a:pt x="177" y="270"/>
                      <a:pt x="174" y="271"/>
                      <a:pt x="170" y="270"/>
                    </a:cubicBezTo>
                    <a:cubicBezTo>
                      <a:pt x="167" y="270"/>
                      <a:pt x="163" y="270"/>
                      <a:pt x="160" y="269"/>
                    </a:cubicBezTo>
                    <a:cubicBezTo>
                      <a:pt x="158" y="269"/>
                      <a:pt x="156" y="268"/>
                      <a:pt x="154" y="268"/>
                    </a:cubicBezTo>
                    <a:cubicBezTo>
                      <a:pt x="152" y="268"/>
                      <a:pt x="152" y="269"/>
                      <a:pt x="150" y="269"/>
                    </a:cubicBezTo>
                    <a:cubicBezTo>
                      <a:pt x="149" y="268"/>
                      <a:pt x="149" y="268"/>
                      <a:pt x="150" y="267"/>
                    </a:cubicBezTo>
                    <a:cubicBezTo>
                      <a:pt x="156" y="266"/>
                      <a:pt x="163" y="267"/>
                      <a:pt x="170" y="267"/>
                    </a:cubicBezTo>
                    <a:cubicBezTo>
                      <a:pt x="173" y="267"/>
                      <a:pt x="176" y="267"/>
                      <a:pt x="179" y="267"/>
                    </a:cubicBezTo>
                    <a:cubicBezTo>
                      <a:pt x="182" y="267"/>
                      <a:pt x="185" y="268"/>
                      <a:pt x="188" y="268"/>
                    </a:cubicBezTo>
                    <a:cubicBezTo>
                      <a:pt x="188" y="264"/>
                      <a:pt x="191" y="266"/>
                      <a:pt x="193" y="265"/>
                    </a:cubicBezTo>
                    <a:cubicBezTo>
                      <a:pt x="196" y="264"/>
                      <a:pt x="194" y="261"/>
                      <a:pt x="195" y="258"/>
                    </a:cubicBezTo>
                    <a:cubicBezTo>
                      <a:pt x="196" y="256"/>
                      <a:pt x="200" y="256"/>
                      <a:pt x="202" y="255"/>
                    </a:cubicBezTo>
                    <a:cubicBezTo>
                      <a:pt x="204" y="254"/>
                      <a:pt x="205" y="254"/>
                      <a:pt x="206" y="253"/>
                    </a:cubicBezTo>
                    <a:cubicBezTo>
                      <a:pt x="207" y="252"/>
                      <a:pt x="208" y="251"/>
                      <a:pt x="210" y="251"/>
                    </a:cubicBezTo>
                    <a:cubicBezTo>
                      <a:pt x="210" y="252"/>
                      <a:pt x="210" y="253"/>
                      <a:pt x="210" y="254"/>
                    </a:cubicBezTo>
                    <a:cubicBezTo>
                      <a:pt x="212" y="255"/>
                      <a:pt x="214" y="254"/>
                      <a:pt x="216" y="254"/>
                    </a:cubicBezTo>
                    <a:cubicBezTo>
                      <a:pt x="216" y="252"/>
                      <a:pt x="216" y="249"/>
                      <a:pt x="217" y="247"/>
                    </a:cubicBezTo>
                    <a:cubicBezTo>
                      <a:pt x="218" y="243"/>
                      <a:pt x="222" y="243"/>
                      <a:pt x="225" y="243"/>
                    </a:cubicBezTo>
                    <a:cubicBezTo>
                      <a:pt x="228" y="243"/>
                      <a:pt x="230" y="243"/>
                      <a:pt x="232" y="241"/>
                    </a:cubicBezTo>
                    <a:cubicBezTo>
                      <a:pt x="234" y="239"/>
                      <a:pt x="233" y="237"/>
                      <a:pt x="230" y="236"/>
                    </a:cubicBezTo>
                    <a:cubicBezTo>
                      <a:pt x="227" y="236"/>
                      <a:pt x="226" y="237"/>
                      <a:pt x="224" y="237"/>
                    </a:cubicBezTo>
                    <a:cubicBezTo>
                      <a:pt x="221" y="237"/>
                      <a:pt x="219" y="234"/>
                      <a:pt x="217" y="233"/>
                    </a:cubicBezTo>
                    <a:cubicBezTo>
                      <a:pt x="215" y="232"/>
                      <a:pt x="213" y="231"/>
                      <a:pt x="212" y="230"/>
                    </a:cubicBezTo>
                    <a:cubicBezTo>
                      <a:pt x="210" y="228"/>
                      <a:pt x="212" y="225"/>
                      <a:pt x="209" y="224"/>
                    </a:cubicBezTo>
                    <a:cubicBezTo>
                      <a:pt x="213" y="223"/>
                      <a:pt x="215" y="219"/>
                      <a:pt x="220" y="219"/>
                    </a:cubicBezTo>
                    <a:cubicBezTo>
                      <a:pt x="221" y="219"/>
                      <a:pt x="222" y="219"/>
                      <a:pt x="223" y="219"/>
                    </a:cubicBezTo>
                    <a:cubicBezTo>
                      <a:pt x="224" y="219"/>
                      <a:pt x="224" y="217"/>
                      <a:pt x="225" y="217"/>
                    </a:cubicBezTo>
                    <a:cubicBezTo>
                      <a:pt x="225" y="216"/>
                      <a:pt x="226" y="216"/>
                      <a:pt x="227" y="216"/>
                    </a:cubicBezTo>
                    <a:cubicBezTo>
                      <a:pt x="228" y="215"/>
                      <a:pt x="230" y="210"/>
                      <a:pt x="230" y="209"/>
                    </a:cubicBezTo>
                    <a:cubicBezTo>
                      <a:pt x="231" y="205"/>
                      <a:pt x="230" y="202"/>
                      <a:pt x="227" y="201"/>
                    </a:cubicBezTo>
                    <a:cubicBezTo>
                      <a:pt x="227" y="198"/>
                      <a:pt x="228" y="196"/>
                      <a:pt x="230" y="195"/>
                    </a:cubicBezTo>
                    <a:cubicBezTo>
                      <a:pt x="231" y="194"/>
                      <a:pt x="232" y="194"/>
                      <a:pt x="233" y="194"/>
                    </a:cubicBezTo>
                    <a:cubicBezTo>
                      <a:pt x="235" y="193"/>
                      <a:pt x="235" y="192"/>
                      <a:pt x="237" y="191"/>
                    </a:cubicBezTo>
                    <a:cubicBezTo>
                      <a:pt x="239" y="190"/>
                      <a:pt x="240" y="188"/>
                      <a:pt x="242" y="186"/>
                    </a:cubicBezTo>
                    <a:cubicBezTo>
                      <a:pt x="245" y="183"/>
                      <a:pt x="247" y="183"/>
                      <a:pt x="246" y="179"/>
                    </a:cubicBezTo>
                    <a:cubicBezTo>
                      <a:pt x="246" y="177"/>
                      <a:pt x="245" y="174"/>
                      <a:pt x="245" y="172"/>
                    </a:cubicBezTo>
                    <a:cubicBezTo>
                      <a:pt x="246" y="169"/>
                      <a:pt x="248" y="169"/>
                      <a:pt x="250" y="167"/>
                    </a:cubicBezTo>
                    <a:cubicBezTo>
                      <a:pt x="251" y="164"/>
                      <a:pt x="250" y="151"/>
                      <a:pt x="246" y="155"/>
                    </a:cubicBezTo>
                    <a:cubicBezTo>
                      <a:pt x="249" y="154"/>
                      <a:pt x="251" y="151"/>
                      <a:pt x="252" y="149"/>
                    </a:cubicBezTo>
                    <a:cubicBezTo>
                      <a:pt x="253" y="145"/>
                      <a:pt x="255" y="145"/>
                      <a:pt x="258" y="142"/>
                    </a:cubicBezTo>
                    <a:cubicBezTo>
                      <a:pt x="261" y="140"/>
                      <a:pt x="265" y="138"/>
                      <a:pt x="266" y="134"/>
                    </a:cubicBezTo>
                    <a:cubicBezTo>
                      <a:pt x="266" y="130"/>
                      <a:pt x="266" y="126"/>
                      <a:pt x="266" y="123"/>
                    </a:cubicBezTo>
                    <a:cubicBezTo>
                      <a:pt x="266" y="120"/>
                      <a:pt x="267" y="115"/>
                      <a:pt x="266" y="112"/>
                    </a:cubicBezTo>
                    <a:cubicBezTo>
                      <a:pt x="264" y="109"/>
                      <a:pt x="261" y="107"/>
                      <a:pt x="258" y="106"/>
                    </a:cubicBezTo>
                    <a:cubicBezTo>
                      <a:pt x="257" y="106"/>
                      <a:pt x="254" y="104"/>
                      <a:pt x="253" y="104"/>
                    </a:cubicBezTo>
                    <a:cubicBezTo>
                      <a:pt x="252" y="102"/>
                      <a:pt x="252" y="100"/>
                      <a:pt x="250" y="100"/>
                    </a:cubicBezTo>
                    <a:cubicBezTo>
                      <a:pt x="247" y="99"/>
                      <a:pt x="243" y="103"/>
                      <a:pt x="242" y="105"/>
                    </a:cubicBezTo>
                    <a:cubicBezTo>
                      <a:pt x="238" y="106"/>
                      <a:pt x="236" y="104"/>
                      <a:pt x="232" y="106"/>
                    </a:cubicBezTo>
                    <a:cubicBezTo>
                      <a:pt x="231" y="107"/>
                      <a:pt x="230" y="108"/>
                      <a:pt x="228" y="108"/>
                    </a:cubicBezTo>
                    <a:cubicBezTo>
                      <a:pt x="228" y="107"/>
                      <a:pt x="227" y="106"/>
                      <a:pt x="226" y="105"/>
                    </a:cubicBezTo>
                    <a:cubicBezTo>
                      <a:pt x="225" y="105"/>
                      <a:pt x="225" y="105"/>
                      <a:pt x="224" y="105"/>
                    </a:cubicBezTo>
                    <a:cubicBezTo>
                      <a:pt x="222" y="104"/>
                      <a:pt x="222" y="102"/>
                      <a:pt x="220" y="102"/>
                    </a:cubicBezTo>
                    <a:cubicBezTo>
                      <a:pt x="219" y="101"/>
                      <a:pt x="215" y="102"/>
                      <a:pt x="213" y="102"/>
                    </a:cubicBezTo>
                    <a:cubicBezTo>
                      <a:pt x="210" y="102"/>
                      <a:pt x="206" y="101"/>
                      <a:pt x="203" y="102"/>
                    </a:cubicBezTo>
                    <a:cubicBezTo>
                      <a:pt x="202" y="107"/>
                      <a:pt x="197" y="105"/>
                      <a:pt x="194" y="104"/>
                    </a:cubicBezTo>
                    <a:cubicBezTo>
                      <a:pt x="191" y="101"/>
                      <a:pt x="188" y="99"/>
                      <a:pt x="184" y="99"/>
                    </a:cubicBezTo>
                    <a:cubicBezTo>
                      <a:pt x="182" y="99"/>
                      <a:pt x="177" y="99"/>
                      <a:pt x="176" y="101"/>
                    </a:cubicBezTo>
                    <a:cubicBezTo>
                      <a:pt x="174" y="103"/>
                      <a:pt x="175" y="105"/>
                      <a:pt x="174" y="106"/>
                    </a:cubicBezTo>
                    <a:cubicBezTo>
                      <a:pt x="173" y="107"/>
                      <a:pt x="171" y="106"/>
                      <a:pt x="169" y="106"/>
                    </a:cubicBezTo>
                    <a:cubicBezTo>
                      <a:pt x="167" y="107"/>
                      <a:pt x="165" y="108"/>
                      <a:pt x="162" y="109"/>
                    </a:cubicBezTo>
                    <a:cubicBezTo>
                      <a:pt x="161" y="110"/>
                      <a:pt x="159" y="111"/>
                      <a:pt x="157" y="112"/>
                    </a:cubicBezTo>
                    <a:cubicBezTo>
                      <a:pt x="157" y="113"/>
                      <a:pt x="157" y="113"/>
                      <a:pt x="157" y="114"/>
                    </a:cubicBezTo>
                    <a:cubicBezTo>
                      <a:pt x="157" y="114"/>
                      <a:pt x="157" y="115"/>
                      <a:pt x="156" y="115"/>
                    </a:cubicBezTo>
                    <a:cubicBezTo>
                      <a:pt x="156" y="115"/>
                      <a:pt x="153" y="117"/>
                      <a:pt x="153" y="117"/>
                    </a:cubicBezTo>
                    <a:cubicBezTo>
                      <a:pt x="150" y="117"/>
                      <a:pt x="147" y="116"/>
                      <a:pt x="144" y="117"/>
                    </a:cubicBezTo>
                    <a:cubicBezTo>
                      <a:pt x="142" y="118"/>
                      <a:pt x="143" y="118"/>
                      <a:pt x="141" y="120"/>
                    </a:cubicBezTo>
                    <a:cubicBezTo>
                      <a:pt x="140" y="122"/>
                      <a:pt x="139" y="122"/>
                      <a:pt x="136" y="123"/>
                    </a:cubicBezTo>
                    <a:cubicBezTo>
                      <a:pt x="134" y="125"/>
                      <a:pt x="134" y="126"/>
                      <a:pt x="132" y="128"/>
                    </a:cubicBezTo>
                    <a:cubicBezTo>
                      <a:pt x="130" y="129"/>
                      <a:pt x="129" y="132"/>
                      <a:pt x="130" y="128"/>
                    </a:cubicBezTo>
                    <a:cubicBezTo>
                      <a:pt x="131" y="127"/>
                      <a:pt x="132" y="125"/>
                      <a:pt x="131" y="126"/>
                    </a:cubicBezTo>
                    <a:cubicBezTo>
                      <a:pt x="132" y="125"/>
                      <a:pt x="132" y="125"/>
                      <a:pt x="132" y="124"/>
                    </a:cubicBezTo>
                    <a:cubicBezTo>
                      <a:pt x="133" y="123"/>
                      <a:pt x="134" y="122"/>
                      <a:pt x="135" y="121"/>
                    </a:cubicBezTo>
                    <a:cubicBezTo>
                      <a:pt x="136" y="120"/>
                      <a:pt x="136" y="120"/>
                      <a:pt x="137" y="119"/>
                    </a:cubicBezTo>
                    <a:cubicBezTo>
                      <a:pt x="137" y="118"/>
                      <a:pt x="138" y="118"/>
                      <a:pt x="139" y="117"/>
                    </a:cubicBezTo>
                    <a:cubicBezTo>
                      <a:pt x="141" y="115"/>
                      <a:pt x="143" y="111"/>
                      <a:pt x="145" y="109"/>
                    </a:cubicBezTo>
                    <a:cubicBezTo>
                      <a:pt x="145" y="108"/>
                      <a:pt x="146" y="108"/>
                      <a:pt x="146" y="107"/>
                    </a:cubicBezTo>
                    <a:cubicBezTo>
                      <a:pt x="146" y="106"/>
                      <a:pt x="143" y="105"/>
                      <a:pt x="142" y="105"/>
                    </a:cubicBezTo>
                    <a:cubicBezTo>
                      <a:pt x="139" y="104"/>
                      <a:pt x="136" y="107"/>
                      <a:pt x="134" y="108"/>
                    </a:cubicBezTo>
                    <a:cubicBezTo>
                      <a:pt x="132" y="109"/>
                      <a:pt x="130" y="111"/>
                      <a:pt x="128" y="112"/>
                    </a:cubicBezTo>
                    <a:cubicBezTo>
                      <a:pt x="128" y="113"/>
                      <a:pt x="127" y="113"/>
                      <a:pt x="127" y="114"/>
                    </a:cubicBezTo>
                    <a:cubicBezTo>
                      <a:pt x="125" y="114"/>
                      <a:pt x="124" y="114"/>
                      <a:pt x="125" y="112"/>
                    </a:cubicBezTo>
                    <a:cubicBezTo>
                      <a:pt x="126" y="111"/>
                      <a:pt x="127" y="110"/>
                      <a:pt x="128" y="108"/>
                    </a:cubicBezTo>
                    <a:cubicBezTo>
                      <a:pt x="129" y="107"/>
                      <a:pt x="130" y="106"/>
                      <a:pt x="132" y="105"/>
                    </a:cubicBezTo>
                    <a:cubicBezTo>
                      <a:pt x="135" y="103"/>
                      <a:pt x="138" y="102"/>
                      <a:pt x="141" y="101"/>
                    </a:cubicBezTo>
                    <a:cubicBezTo>
                      <a:pt x="142" y="100"/>
                      <a:pt x="143" y="100"/>
                      <a:pt x="144" y="100"/>
                    </a:cubicBezTo>
                    <a:cubicBezTo>
                      <a:pt x="146" y="100"/>
                      <a:pt x="145" y="102"/>
                      <a:pt x="146" y="102"/>
                    </a:cubicBezTo>
                    <a:cubicBezTo>
                      <a:pt x="147" y="103"/>
                      <a:pt x="147" y="103"/>
                      <a:pt x="148" y="103"/>
                    </a:cubicBezTo>
                    <a:cubicBezTo>
                      <a:pt x="149" y="102"/>
                      <a:pt x="150" y="102"/>
                      <a:pt x="150" y="101"/>
                    </a:cubicBezTo>
                    <a:cubicBezTo>
                      <a:pt x="151" y="98"/>
                      <a:pt x="152" y="96"/>
                      <a:pt x="154" y="94"/>
                    </a:cubicBezTo>
                    <a:cubicBezTo>
                      <a:pt x="155" y="92"/>
                      <a:pt x="157" y="90"/>
                      <a:pt x="159" y="88"/>
                    </a:cubicBezTo>
                    <a:cubicBezTo>
                      <a:pt x="160" y="87"/>
                      <a:pt x="161" y="86"/>
                      <a:pt x="161" y="85"/>
                    </a:cubicBezTo>
                    <a:cubicBezTo>
                      <a:pt x="159" y="85"/>
                      <a:pt x="158" y="87"/>
                      <a:pt x="157" y="88"/>
                    </a:cubicBezTo>
                    <a:cubicBezTo>
                      <a:pt x="157" y="89"/>
                      <a:pt x="156" y="89"/>
                      <a:pt x="155" y="89"/>
                    </a:cubicBezTo>
                    <a:cubicBezTo>
                      <a:pt x="154" y="90"/>
                      <a:pt x="153" y="89"/>
                      <a:pt x="152" y="89"/>
                    </a:cubicBezTo>
                    <a:cubicBezTo>
                      <a:pt x="150" y="89"/>
                      <a:pt x="148" y="87"/>
                      <a:pt x="147" y="88"/>
                    </a:cubicBezTo>
                    <a:cubicBezTo>
                      <a:pt x="145" y="88"/>
                      <a:pt x="143" y="90"/>
                      <a:pt x="141" y="89"/>
                    </a:cubicBezTo>
                    <a:cubicBezTo>
                      <a:pt x="139" y="89"/>
                      <a:pt x="138" y="88"/>
                      <a:pt x="136" y="87"/>
                    </a:cubicBezTo>
                    <a:cubicBezTo>
                      <a:pt x="134" y="85"/>
                      <a:pt x="131" y="85"/>
                      <a:pt x="129" y="85"/>
                    </a:cubicBezTo>
                    <a:cubicBezTo>
                      <a:pt x="128" y="85"/>
                      <a:pt x="123" y="86"/>
                      <a:pt x="123" y="84"/>
                    </a:cubicBezTo>
                    <a:cubicBezTo>
                      <a:pt x="124" y="83"/>
                      <a:pt x="128" y="83"/>
                      <a:pt x="130" y="83"/>
                    </a:cubicBezTo>
                    <a:cubicBezTo>
                      <a:pt x="131" y="83"/>
                      <a:pt x="132" y="84"/>
                      <a:pt x="133" y="84"/>
                    </a:cubicBezTo>
                    <a:cubicBezTo>
                      <a:pt x="135" y="84"/>
                      <a:pt x="139" y="83"/>
                      <a:pt x="141" y="84"/>
                    </a:cubicBezTo>
                    <a:cubicBezTo>
                      <a:pt x="143" y="84"/>
                      <a:pt x="144" y="85"/>
                      <a:pt x="146" y="84"/>
                    </a:cubicBezTo>
                    <a:cubicBezTo>
                      <a:pt x="147" y="84"/>
                      <a:pt x="147" y="83"/>
                      <a:pt x="147" y="81"/>
                    </a:cubicBezTo>
                    <a:cubicBezTo>
                      <a:pt x="147" y="80"/>
                      <a:pt x="147" y="79"/>
                      <a:pt x="148" y="78"/>
                    </a:cubicBezTo>
                    <a:cubicBezTo>
                      <a:pt x="148" y="77"/>
                      <a:pt x="149" y="76"/>
                      <a:pt x="150" y="76"/>
                    </a:cubicBezTo>
                    <a:cubicBezTo>
                      <a:pt x="152" y="75"/>
                      <a:pt x="154" y="74"/>
                      <a:pt x="155" y="73"/>
                    </a:cubicBezTo>
                    <a:cubicBezTo>
                      <a:pt x="156" y="72"/>
                      <a:pt x="156" y="73"/>
                      <a:pt x="156" y="72"/>
                    </a:cubicBezTo>
                    <a:cubicBezTo>
                      <a:pt x="157" y="72"/>
                      <a:pt x="157" y="71"/>
                      <a:pt x="157" y="71"/>
                    </a:cubicBezTo>
                    <a:cubicBezTo>
                      <a:pt x="157" y="70"/>
                      <a:pt x="157" y="70"/>
                      <a:pt x="158" y="69"/>
                    </a:cubicBezTo>
                    <a:cubicBezTo>
                      <a:pt x="158" y="68"/>
                      <a:pt x="159" y="68"/>
                      <a:pt x="159" y="68"/>
                    </a:cubicBezTo>
                    <a:cubicBezTo>
                      <a:pt x="160" y="67"/>
                      <a:pt x="161" y="66"/>
                      <a:pt x="161" y="65"/>
                    </a:cubicBezTo>
                    <a:cubicBezTo>
                      <a:pt x="162" y="64"/>
                      <a:pt x="164" y="63"/>
                      <a:pt x="164" y="62"/>
                    </a:cubicBezTo>
                    <a:cubicBezTo>
                      <a:pt x="166" y="61"/>
                      <a:pt x="166" y="59"/>
                      <a:pt x="168" y="58"/>
                    </a:cubicBezTo>
                    <a:cubicBezTo>
                      <a:pt x="168" y="58"/>
                      <a:pt x="169" y="58"/>
                      <a:pt x="169" y="58"/>
                    </a:cubicBezTo>
                    <a:cubicBezTo>
                      <a:pt x="170" y="57"/>
                      <a:pt x="169" y="57"/>
                      <a:pt x="170" y="57"/>
                    </a:cubicBezTo>
                    <a:cubicBezTo>
                      <a:pt x="170" y="56"/>
                      <a:pt x="171" y="56"/>
                      <a:pt x="172" y="56"/>
                    </a:cubicBezTo>
                    <a:cubicBezTo>
                      <a:pt x="175" y="54"/>
                      <a:pt x="177" y="53"/>
                      <a:pt x="179" y="50"/>
                    </a:cubicBezTo>
                    <a:cubicBezTo>
                      <a:pt x="180" y="48"/>
                      <a:pt x="180" y="47"/>
                      <a:pt x="181" y="45"/>
                    </a:cubicBezTo>
                    <a:cubicBezTo>
                      <a:pt x="182" y="45"/>
                      <a:pt x="182" y="44"/>
                      <a:pt x="182" y="43"/>
                    </a:cubicBezTo>
                    <a:cubicBezTo>
                      <a:pt x="183" y="43"/>
                      <a:pt x="186" y="44"/>
                      <a:pt x="187" y="43"/>
                    </a:cubicBezTo>
                    <a:cubicBezTo>
                      <a:pt x="187" y="42"/>
                      <a:pt x="187" y="42"/>
                      <a:pt x="188" y="41"/>
                    </a:cubicBezTo>
                    <a:cubicBezTo>
                      <a:pt x="188" y="40"/>
                      <a:pt x="190" y="40"/>
                      <a:pt x="190" y="39"/>
                    </a:cubicBezTo>
                    <a:cubicBezTo>
                      <a:pt x="191" y="38"/>
                      <a:pt x="191" y="37"/>
                      <a:pt x="192" y="36"/>
                    </a:cubicBezTo>
                    <a:cubicBezTo>
                      <a:pt x="192" y="35"/>
                      <a:pt x="193" y="35"/>
                      <a:pt x="194" y="34"/>
                    </a:cubicBezTo>
                    <a:cubicBezTo>
                      <a:pt x="194" y="33"/>
                      <a:pt x="195" y="32"/>
                      <a:pt x="195" y="31"/>
                    </a:cubicBezTo>
                    <a:cubicBezTo>
                      <a:pt x="196" y="30"/>
                      <a:pt x="197" y="30"/>
                      <a:pt x="197" y="29"/>
                    </a:cubicBezTo>
                    <a:cubicBezTo>
                      <a:pt x="197" y="28"/>
                      <a:pt x="197" y="28"/>
                      <a:pt x="198" y="27"/>
                    </a:cubicBezTo>
                    <a:cubicBezTo>
                      <a:pt x="198" y="26"/>
                      <a:pt x="198" y="26"/>
                      <a:pt x="199" y="25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8" y="23"/>
                      <a:pt x="195" y="23"/>
                      <a:pt x="194" y="22"/>
                    </a:cubicBezTo>
                    <a:cubicBezTo>
                      <a:pt x="194" y="22"/>
                      <a:pt x="194" y="21"/>
                      <a:pt x="193" y="21"/>
                    </a:cubicBezTo>
                    <a:cubicBezTo>
                      <a:pt x="193" y="20"/>
                      <a:pt x="193" y="20"/>
                      <a:pt x="192" y="19"/>
                    </a:cubicBezTo>
                    <a:cubicBezTo>
                      <a:pt x="192" y="18"/>
                      <a:pt x="193" y="17"/>
                      <a:pt x="194" y="15"/>
                    </a:cubicBezTo>
                    <a:cubicBezTo>
                      <a:pt x="195" y="15"/>
                      <a:pt x="195" y="14"/>
                      <a:pt x="196" y="13"/>
                    </a:cubicBezTo>
                    <a:cubicBezTo>
                      <a:pt x="196" y="13"/>
                      <a:pt x="197" y="13"/>
                      <a:pt x="198" y="12"/>
                    </a:cubicBezTo>
                    <a:cubicBezTo>
                      <a:pt x="198" y="12"/>
                      <a:pt x="198" y="11"/>
                      <a:pt x="199" y="11"/>
                    </a:cubicBezTo>
                    <a:cubicBezTo>
                      <a:pt x="200" y="9"/>
                      <a:pt x="202" y="8"/>
                      <a:pt x="201" y="6"/>
                    </a:cubicBezTo>
                    <a:cubicBezTo>
                      <a:pt x="201" y="6"/>
                      <a:pt x="199" y="5"/>
                      <a:pt x="199" y="4"/>
                    </a:cubicBezTo>
                    <a:cubicBezTo>
                      <a:pt x="198" y="4"/>
                      <a:pt x="197" y="4"/>
                      <a:pt x="196" y="4"/>
                    </a:cubicBezTo>
                    <a:cubicBezTo>
                      <a:pt x="195" y="4"/>
                      <a:pt x="194" y="3"/>
                      <a:pt x="193" y="4"/>
                    </a:cubicBezTo>
                    <a:cubicBezTo>
                      <a:pt x="193" y="4"/>
                      <a:pt x="192" y="5"/>
                      <a:pt x="191" y="5"/>
                    </a:cubicBezTo>
                    <a:cubicBezTo>
                      <a:pt x="191" y="5"/>
                      <a:pt x="190" y="4"/>
                      <a:pt x="189" y="4"/>
                    </a:cubicBezTo>
                    <a:cubicBezTo>
                      <a:pt x="188" y="4"/>
                      <a:pt x="188" y="4"/>
                      <a:pt x="187" y="4"/>
                    </a:cubicBezTo>
                    <a:cubicBezTo>
                      <a:pt x="186" y="4"/>
                      <a:pt x="186" y="4"/>
                      <a:pt x="185" y="4"/>
                    </a:cubicBezTo>
                    <a:cubicBezTo>
                      <a:pt x="184" y="4"/>
                      <a:pt x="184" y="3"/>
                      <a:pt x="183" y="3"/>
                    </a:cubicBezTo>
                    <a:cubicBezTo>
                      <a:pt x="183" y="3"/>
                      <a:pt x="182" y="3"/>
                      <a:pt x="182" y="3"/>
                    </a:cubicBezTo>
                    <a:cubicBezTo>
                      <a:pt x="182" y="2"/>
                      <a:pt x="181" y="2"/>
                      <a:pt x="181" y="2"/>
                    </a:cubicBezTo>
                    <a:cubicBezTo>
                      <a:pt x="181" y="1"/>
                      <a:pt x="181" y="0"/>
                      <a:pt x="180" y="1"/>
                    </a:cubicBezTo>
                    <a:cubicBezTo>
                      <a:pt x="179" y="1"/>
                      <a:pt x="179" y="4"/>
                      <a:pt x="179" y="5"/>
                    </a:cubicBezTo>
                    <a:cubicBezTo>
                      <a:pt x="180" y="7"/>
                      <a:pt x="182" y="5"/>
                      <a:pt x="183" y="7"/>
                    </a:cubicBezTo>
                    <a:cubicBezTo>
                      <a:pt x="184" y="8"/>
                      <a:pt x="180" y="10"/>
                      <a:pt x="179" y="11"/>
                    </a:cubicBezTo>
                    <a:cubicBezTo>
                      <a:pt x="178" y="11"/>
                      <a:pt x="176" y="11"/>
                      <a:pt x="175" y="11"/>
                    </a:cubicBezTo>
                    <a:cubicBezTo>
                      <a:pt x="173" y="10"/>
                      <a:pt x="169" y="6"/>
                      <a:pt x="167" y="9"/>
                    </a:cubicBezTo>
                    <a:cubicBezTo>
                      <a:pt x="166" y="9"/>
                      <a:pt x="164" y="9"/>
                      <a:pt x="163" y="10"/>
                    </a:cubicBezTo>
                    <a:cubicBezTo>
                      <a:pt x="162" y="11"/>
                      <a:pt x="162" y="12"/>
                      <a:pt x="162" y="12"/>
                    </a:cubicBezTo>
                    <a:cubicBezTo>
                      <a:pt x="160" y="13"/>
                      <a:pt x="157" y="12"/>
                      <a:pt x="156" y="12"/>
                    </a:cubicBezTo>
                    <a:cubicBezTo>
                      <a:pt x="154" y="13"/>
                      <a:pt x="152" y="13"/>
                      <a:pt x="151" y="13"/>
                    </a:cubicBezTo>
                    <a:cubicBezTo>
                      <a:pt x="149" y="13"/>
                      <a:pt x="149" y="11"/>
                      <a:pt x="147" y="11"/>
                    </a:cubicBezTo>
                    <a:cubicBezTo>
                      <a:pt x="146" y="11"/>
                      <a:pt x="146" y="11"/>
                      <a:pt x="145" y="12"/>
                    </a:cubicBezTo>
                    <a:cubicBezTo>
                      <a:pt x="143" y="13"/>
                      <a:pt x="142" y="12"/>
                      <a:pt x="141" y="13"/>
                    </a:cubicBezTo>
                    <a:cubicBezTo>
                      <a:pt x="140" y="13"/>
                      <a:pt x="139" y="13"/>
                      <a:pt x="139" y="13"/>
                    </a:cubicBezTo>
                    <a:cubicBezTo>
                      <a:pt x="139" y="14"/>
                      <a:pt x="139" y="14"/>
                      <a:pt x="139" y="15"/>
                    </a:cubicBezTo>
                    <a:cubicBezTo>
                      <a:pt x="138" y="15"/>
                      <a:pt x="137" y="16"/>
                      <a:pt x="136" y="16"/>
                    </a:cubicBezTo>
                    <a:cubicBezTo>
                      <a:pt x="136" y="17"/>
                      <a:pt x="135" y="17"/>
                      <a:pt x="134" y="17"/>
                    </a:cubicBezTo>
                    <a:cubicBezTo>
                      <a:pt x="134" y="17"/>
                      <a:pt x="133" y="17"/>
                      <a:pt x="132" y="17"/>
                    </a:cubicBezTo>
                    <a:cubicBezTo>
                      <a:pt x="131" y="17"/>
                      <a:pt x="131" y="18"/>
                      <a:pt x="131" y="18"/>
                    </a:cubicBezTo>
                    <a:cubicBezTo>
                      <a:pt x="130" y="19"/>
                      <a:pt x="129" y="18"/>
                      <a:pt x="129" y="18"/>
                    </a:cubicBezTo>
                    <a:cubicBezTo>
                      <a:pt x="129" y="20"/>
                      <a:pt x="127" y="22"/>
                      <a:pt x="126" y="23"/>
                    </a:cubicBezTo>
                    <a:cubicBezTo>
                      <a:pt x="125" y="25"/>
                      <a:pt x="124" y="27"/>
                      <a:pt x="122" y="28"/>
                    </a:cubicBezTo>
                    <a:cubicBezTo>
                      <a:pt x="121" y="27"/>
                      <a:pt x="122" y="25"/>
                      <a:pt x="122" y="24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2" y="21"/>
                      <a:pt x="122" y="20"/>
                      <a:pt x="123" y="19"/>
                    </a:cubicBezTo>
                    <a:cubicBezTo>
                      <a:pt x="123" y="18"/>
                      <a:pt x="123" y="17"/>
                      <a:pt x="123" y="16"/>
                    </a:cubicBezTo>
                    <a:cubicBezTo>
                      <a:pt x="123" y="15"/>
                      <a:pt x="123" y="15"/>
                      <a:pt x="123" y="14"/>
                    </a:cubicBezTo>
                    <a:cubicBezTo>
                      <a:pt x="122" y="14"/>
                      <a:pt x="123" y="14"/>
                      <a:pt x="122" y="13"/>
                    </a:cubicBezTo>
                    <a:cubicBezTo>
                      <a:pt x="121" y="12"/>
                      <a:pt x="117" y="13"/>
                      <a:pt x="116" y="14"/>
                    </a:cubicBezTo>
                    <a:cubicBezTo>
                      <a:pt x="115" y="15"/>
                      <a:pt x="115" y="17"/>
                      <a:pt x="115" y="18"/>
                    </a:cubicBezTo>
                    <a:cubicBezTo>
                      <a:pt x="114" y="19"/>
                      <a:pt x="114" y="20"/>
                      <a:pt x="113" y="20"/>
                    </a:cubicBezTo>
                    <a:cubicBezTo>
                      <a:pt x="112" y="21"/>
                      <a:pt x="112" y="21"/>
                      <a:pt x="112" y="21"/>
                    </a:cubicBezTo>
                    <a:cubicBezTo>
                      <a:pt x="111" y="21"/>
                      <a:pt x="111" y="22"/>
                      <a:pt x="111" y="23"/>
                    </a:cubicBezTo>
                    <a:cubicBezTo>
                      <a:pt x="110" y="23"/>
                      <a:pt x="110" y="23"/>
                      <a:pt x="109" y="24"/>
                    </a:cubicBezTo>
                    <a:cubicBezTo>
                      <a:pt x="109" y="24"/>
                      <a:pt x="108" y="25"/>
                      <a:pt x="107" y="25"/>
                    </a:cubicBezTo>
                    <a:cubicBezTo>
                      <a:pt x="105" y="25"/>
                      <a:pt x="107" y="23"/>
                      <a:pt x="108" y="22"/>
                    </a:cubicBezTo>
                    <a:cubicBezTo>
                      <a:pt x="109" y="20"/>
                      <a:pt x="111" y="20"/>
                      <a:pt x="111" y="18"/>
                    </a:cubicBezTo>
                    <a:cubicBezTo>
                      <a:pt x="111" y="16"/>
                      <a:pt x="109" y="14"/>
                      <a:pt x="107" y="13"/>
                    </a:cubicBezTo>
                    <a:cubicBezTo>
                      <a:pt x="106" y="13"/>
                      <a:pt x="106" y="14"/>
                      <a:pt x="106" y="15"/>
                    </a:cubicBezTo>
                    <a:cubicBezTo>
                      <a:pt x="106" y="15"/>
                      <a:pt x="105" y="15"/>
                      <a:pt x="105" y="15"/>
                    </a:cubicBezTo>
                    <a:cubicBezTo>
                      <a:pt x="105" y="15"/>
                      <a:pt x="105" y="16"/>
                      <a:pt x="105" y="16"/>
                    </a:cubicBezTo>
                    <a:cubicBezTo>
                      <a:pt x="105" y="16"/>
                      <a:pt x="105" y="17"/>
                      <a:pt x="105" y="17"/>
                    </a:cubicBezTo>
                    <a:cubicBezTo>
                      <a:pt x="104" y="17"/>
                      <a:pt x="103" y="14"/>
                      <a:pt x="103" y="13"/>
                    </a:cubicBezTo>
                    <a:cubicBezTo>
                      <a:pt x="103" y="11"/>
                      <a:pt x="104" y="10"/>
                      <a:pt x="102" y="9"/>
                    </a:cubicBezTo>
                    <a:cubicBezTo>
                      <a:pt x="101" y="8"/>
                      <a:pt x="100" y="7"/>
                      <a:pt x="98" y="8"/>
                    </a:cubicBezTo>
                    <a:cubicBezTo>
                      <a:pt x="98" y="8"/>
                      <a:pt x="96" y="8"/>
                      <a:pt x="96" y="9"/>
                    </a:cubicBezTo>
                    <a:cubicBezTo>
                      <a:pt x="95" y="10"/>
                      <a:pt x="95" y="12"/>
                      <a:pt x="94" y="13"/>
                    </a:cubicBezTo>
                    <a:cubicBezTo>
                      <a:pt x="94" y="14"/>
                      <a:pt x="93" y="15"/>
                      <a:pt x="92" y="16"/>
                    </a:cubicBezTo>
                    <a:cubicBezTo>
                      <a:pt x="90" y="18"/>
                      <a:pt x="88" y="20"/>
                      <a:pt x="88" y="22"/>
                    </a:cubicBezTo>
                    <a:cubicBezTo>
                      <a:pt x="89" y="22"/>
                      <a:pt x="89" y="23"/>
                      <a:pt x="89" y="23"/>
                    </a:cubicBezTo>
                    <a:cubicBezTo>
                      <a:pt x="90" y="23"/>
                      <a:pt x="90" y="24"/>
                      <a:pt x="90" y="24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7" y="28"/>
                      <a:pt x="92" y="28"/>
                      <a:pt x="89" y="30"/>
                    </a:cubicBezTo>
                    <a:cubicBezTo>
                      <a:pt x="87" y="31"/>
                      <a:pt x="85" y="34"/>
                      <a:pt x="84" y="37"/>
                    </a:cubicBezTo>
                    <a:cubicBezTo>
                      <a:pt x="84" y="38"/>
                      <a:pt x="85" y="38"/>
                      <a:pt x="86" y="39"/>
                    </a:cubicBezTo>
                    <a:cubicBezTo>
                      <a:pt x="87" y="40"/>
                      <a:pt x="87" y="40"/>
                      <a:pt x="87" y="42"/>
                    </a:cubicBezTo>
                    <a:cubicBezTo>
                      <a:pt x="87" y="43"/>
                      <a:pt x="87" y="43"/>
                      <a:pt x="89" y="43"/>
                    </a:cubicBezTo>
                    <a:cubicBezTo>
                      <a:pt x="89" y="43"/>
                      <a:pt x="90" y="43"/>
                      <a:pt x="90" y="44"/>
                    </a:cubicBezTo>
                    <a:cubicBezTo>
                      <a:pt x="91" y="45"/>
                      <a:pt x="89" y="45"/>
                      <a:pt x="89" y="45"/>
                    </a:cubicBezTo>
                    <a:cubicBezTo>
                      <a:pt x="86" y="46"/>
                      <a:pt x="84" y="45"/>
                      <a:pt x="81" y="45"/>
                    </a:cubicBezTo>
                    <a:cubicBezTo>
                      <a:pt x="80" y="45"/>
                      <a:pt x="79" y="45"/>
                      <a:pt x="77" y="46"/>
                    </a:cubicBezTo>
                    <a:cubicBezTo>
                      <a:pt x="76" y="46"/>
                      <a:pt x="75" y="45"/>
                      <a:pt x="74" y="46"/>
                    </a:cubicBezTo>
                    <a:cubicBezTo>
                      <a:pt x="74" y="47"/>
                      <a:pt x="73" y="50"/>
                      <a:pt x="74" y="50"/>
                    </a:cubicBezTo>
                    <a:cubicBezTo>
                      <a:pt x="74" y="51"/>
                      <a:pt x="75" y="52"/>
                      <a:pt x="76" y="52"/>
                    </a:cubicBezTo>
                    <a:cubicBezTo>
                      <a:pt x="76" y="53"/>
                      <a:pt x="76" y="54"/>
                      <a:pt x="76" y="55"/>
                    </a:cubicBezTo>
                    <a:cubicBezTo>
                      <a:pt x="76" y="56"/>
                      <a:pt x="76" y="57"/>
                      <a:pt x="76" y="58"/>
                    </a:cubicBezTo>
                    <a:cubicBezTo>
                      <a:pt x="76" y="60"/>
                      <a:pt x="77" y="61"/>
                      <a:pt x="77" y="62"/>
                    </a:cubicBezTo>
                    <a:cubicBezTo>
                      <a:pt x="78" y="62"/>
                      <a:pt x="77" y="59"/>
                      <a:pt x="78" y="59"/>
                    </a:cubicBezTo>
                    <a:cubicBezTo>
                      <a:pt x="79" y="59"/>
                      <a:pt x="79" y="61"/>
                      <a:pt x="79" y="61"/>
                    </a:cubicBezTo>
                    <a:cubicBezTo>
                      <a:pt x="78" y="62"/>
                      <a:pt x="78" y="62"/>
                      <a:pt x="78" y="63"/>
                    </a:cubicBezTo>
                    <a:cubicBezTo>
                      <a:pt x="77" y="64"/>
                      <a:pt x="77" y="67"/>
                      <a:pt x="78" y="67"/>
                    </a:cubicBezTo>
                    <a:cubicBezTo>
                      <a:pt x="76" y="68"/>
                      <a:pt x="75" y="66"/>
                      <a:pt x="73" y="65"/>
                    </a:cubicBezTo>
                    <a:cubicBezTo>
                      <a:pt x="73" y="65"/>
                      <a:pt x="70" y="63"/>
                      <a:pt x="69" y="64"/>
                    </a:cubicBezTo>
                    <a:cubicBezTo>
                      <a:pt x="67" y="67"/>
                      <a:pt x="72" y="70"/>
                      <a:pt x="73" y="71"/>
                    </a:cubicBezTo>
                    <a:cubicBezTo>
                      <a:pt x="74" y="72"/>
                      <a:pt x="75" y="73"/>
                      <a:pt x="76" y="74"/>
                    </a:cubicBezTo>
                    <a:cubicBezTo>
                      <a:pt x="77" y="74"/>
                      <a:pt x="78" y="74"/>
                      <a:pt x="78" y="75"/>
                    </a:cubicBezTo>
                    <a:cubicBezTo>
                      <a:pt x="79" y="75"/>
                      <a:pt x="79" y="76"/>
                      <a:pt x="80" y="76"/>
                    </a:cubicBezTo>
                    <a:cubicBezTo>
                      <a:pt x="81" y="78"/>
                      <a:pt x="83" y="77"/>
                      <a:pt x="84" y="79"/>
                    </a:cubicBezTo>
                    <a:cubicBezTo>
                      <a:pt x="86" y="80"/>
                      <a:pt x="84" y="82"/>
                      <a:pt x="84" y="84"/>
                    </a:cubicBezTo>
                    <a:cubicBezTo>
                      <a:pt x="84" y="86"/>
                      <a:pt x="86" y="86"/>
                      <a:pt x="87" y="88"/>
                    </a:cubicBezTo>
                    <a:cubicBezTo>
                      <a:pt x="86" y="86"/>
                      <a:pt x="84" y="85"/>
                      <a:pt x="82" y="84"/>
                    </a:cubicBezTo>
                    <a:cubicBezTo>
                      <a:pt x="81" y="84"/>
                      <a:pt x="79" y="83"/>
                      <a:pt x="77" y="82"/>
                    </a:cubicBezTo>
                    <a:cubicBezTo>
                      <a:pt x="76" y="81"/>
                      <a:pt x="75" y="81"/>
                      <a:pt x="75" y="81"/>
                    </a:cubicBezTo>
                    <a:cubicBezTo>
                      <a:pt x="74" y="83"/>
                      <a:pt x="76" y="84"/>
                      <a:pt x="77" y="85"/>
                    </a:cubicBezTo>
                    <a:cubicBezTo>
                      <a:pt x="78" y="86"/>
                      <a:pt x="79" y="87"/>
                      <a:pt x="80" y="89"/>
                    </a:cubicBezTo>
                    <a:cubicBezTo>
                      <a:pt x="78" y="88"/>
                      <a:pt x="77" y="87"/>
                      <a:pt x="75" y="86"/>
                    </a:cubicBezTo>
                    <a:cubicBezTo>
                      <a:pt x="75" y="85"/>
                      <a:pt x="74" y="85"/>
                      <a:pt x="74" y="84"/>
                    </a:cubicBezTo>
                    <a:cubicBezTo>
                      <a:pt x="73" y="84"/>
                      <a:pt x="73" y="84"/>
                      <a:pt x="72" y="84"/>
                    </a:cubicBezTo>
                    <a:cubicBezTo>
                      <a:pt x="72" y="83"/>
                      <a:pt x="71" y="82"/>
                      <a:pt x="70" y="83"/>
                    </a:cubicBezTo>
                    <a:cubicBezTo>
                      <a:pt x="70" y="83"/>
                      <a:pt x="69" y="85"/>
                      <a:pt x="69" y="86"/>
                    </a:cubicBezTo>
                    <a:cubicBezTo>
                      <a:pt x="69" y="86"/>
                      <a:pt x="68" y="88"/>
                      <a:pt x="67" y="87"/>
                    </a:cubicBezTo>
                    <a:cubicBezTo>
                      <a:pt x="66" y="87"/>
                      <a:pt x="66" y="86"/>
                      <a:pt x="66" y="85"/>
                    </a:cubicBezTo>
                    <a:cubicBezTo>
                      <a:pt x="65" y="84"/>
                      <a:pt x="66" y="84"/>
                      <a:pt x="65" y="83"/>
                    </a:cubicBezTo>
                    <a:cubicBezTo>
                      <a:pt x="65" y="83"/>
                      <a:pt x="64" y="83"/>
                      <a:pt x="64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3" y="82"/>
                      <a:pt x="62" y="82"/>
                      <a:pt x="62" y="82"/>
                    </a:cubicBezTo>
                    <a:cubicBezTo>
                      <a:pt x="61" y="82"/>
                      <a:pt x="60" y="82"/>
                      <a:pt x="60" y="83"/>
                    </a:cubicBezTo>
                    <a:cubicBezTo>
                      <a:pt x="60" y="84"/>
                      <a:pt x="60" y="86"/>
                      <a:pt x="60" y="86"/>
                    </a:cubicBezTo>
                    <a:cubicBezTo>
                      <a:pt x="60" y="89"/>
                      <a:pt x="60" y="91"/>
                      <a:pt x="60" y="93"/>
                    </a:cubicBezTo>
                    <a:cubicBezTo>
                      <a:pt x="60" y="94"/>
                      <a:pt x="60" y="96"/>
                      <a:pt x="59" y="96"/>
                    </a:cubicBezTo>
                    <a:cubicBezTo>
                      <a:pt x="58" y="96"/>
                      <a:pt x="57" y="92"/>
                      <a:pt x="57" y="91"/>
                    </a:cubicBezTo>
                    <a:cubicBezTo>
                      <a:pt x="57" y="90"/>
                      <a:pt x="57" y="88"/>
                      <a:pt x="56" y="87"/>
                    </a:cubicBezTo>
                    <a:cubicBezTo>
                      <a:pt x="54" y="85"/>
                      <a:pt x="52" y="87"/>
                      <a:pt x="51" y="88"/>
                    </a:cubicBezTo>
                    <a:cubicBezTo>
                      <a:pt x="50" y="88"/>
                      <a:pt x="49" y="89"/>
                      <a:pt x="49" y="90"/>
                    </a:cubicBezTo>
                    <a:cubicBezTo>
                      <a:pt x="49" y="90"/>
                      <a:pt x="50" y="90"/>
                      <a:pt x="50" y="90"/>
                    </a:cubicBezTo>
                    <a:cubicBezTo>
                      <a:pt x="50" y="90"/>
                      <a:pt x="50" y="91"/>
                      <a:pt x="50" y="91"/>
                    </a:cubicBezTo>
                    <a:cubicBezTo>
                      <a:pt x="50" y="92"/>
                      <a:pt x="50" y="92"/>
                      <a:pt x="50" y="93"/>
                    </a:cubicBezTo>
                    <a:cubicBezTo>
                      <a:pt x="50" y="95"/>
                      <a:pt x="50" y="97"/>
                      <a:pt x="51" y="100"/>
                    </a:cubicBezTo>
                    <a:cubicBezTo>
                      <a:pt x="51" y="101"/>
                      <a:pt x="52" y="101"/>
                      <a:pt x="52" y="101"/>
                    </a:cubicBezTo>
                    <a:cubicBezTo>
                      <a:pt x="53" y="102"/>
                      <a:pt x="53" y="102"/>
                      <a:pt x="53" y="102"/>
                    </a:cubicBezTo>
                    <a:cubicBezTo>
                      <a:pt x="54" y="102"/>
                      <a:pt x="56" y="103"/>
                      <a:pt x="55" y="104"/>
                    </a:cubicBezTo>
                    <a:cubicBezTo>
                      <a:pt x="54" y="104"/>
                      <a:pt x="52" y="104"/>
                      <a:pt x="51" y="105"/>
                    </a:cubicBezTo>
                    <a:cubicBezTo>
                      <a:pt x="52" y="105"/>
                      <a:pt x="53" y="106"/>
                      <a:pt x="53" y="106"/>
                    </a:cubicBezTo>
                    <a:cubicBezTo>
                      <a:pt x="53" y="106"/>
                      <a:pt x="53" y="107"/>
                      <a:pt x="52" y="107"/>
                    </a:cubicBezTo>
                    <a:cubicBezTo>
                      <a:pt x="52" y="108"/>
                      <a:pt x="51" y="107"/>
                      <a:pt x="51" y="108"/>
                    </a:cubicBezTo>
                    <a:cubicBezTo>
                      <a:pt x="51" y="109"/>
                      <a:pt x="50" y="109"/>
                      <a:pt x="50" y="110"/>
                    </a:cubicBezTo>
                    <a:cubicBezTo>
                      <a:pt x="51" y="111"/>
                      <a:pt x="51" y="110"/>
                      <a:pt x="52" y="111"/>
                    </a:cubicBezTo>
                    <a:cubicBezTo>
                      <a:pt x="52" y="111"/>
                      <a:pt x="53" y="112"/>
                      <a:pt x="54" y="112"/>
                    </a:cubicBezTo>
                    <a:cubicBezTo>
                      <a:pt x="54" y="113"/>
                      <a:pt x="54" y="114"/>
                      <a:pt x="55" y="114"/>
                    </a:cubicBezTo>
                    <a:cubicBezTo>
                      <a:pt x="55" y="115"/>
                      <a:pt x="56" y="116"/>
                      <a:pt x="57" y="117"/>
                    </a:cubicBezTo>
                    <a:cubicBezTo>
                      <a:pt x="57" y="117"/>
                      <a:pt x="57" y="118"/>
                      <a:pt x="57" y="119"/>
                    </a:cubicBezTo>
                    <a:cubicBezTo>
                      <a:pt x="59" y="120"/>
                      <a:pt x="61" y="117"/>
                      <a:pt x="62" y="118"/>
                    </a:cubicBezTo>
                    <a:cubicBezTo>
                      <a:pt x="63" y="118"/>
                      <a:pt x="64" y="119"/>
                      <a:pt x="64" y="120"/>
                    </a:cubicBezTo>
                    <a:cubicBezTo>
                      <a:pt x="63" y="121"/>
                      <a:pt x="60" y="121"/>
                      <a:pt x="59" y="121"/>
                    </a:cubicBezTo>
                    <a:cubicBezTo>
                      <a:pt x="58" y="121"/>
                      <a:pt x="58" y="121"/>
                      <a:pt x="58" y="122"/>
                    </a:cubicBezTo>
                    <a:cubicBezTo>
                      <a:pt x="55" y="121"/>
                      <a:pt x="53" y="118"/>
                      <a:pt x="50" y="117"/>
                    </a:cubicBezTo>
                    <a:cubicBezTo>
                      <a:pt x="50" y="117"/>
                      <a:pt x="48" y="117"/>
                      <a:pt x="48" y="117"/>
                    </a:cubicBezTo>
                    <a:cubicBezTo>
                      <a:pt x="47" y="118"/>
                      <a:pt x="47" y="121"/>
                      <a:pt x="47" y="122"/>
                    </a:cubicBezTo>
                    <a:cubicBezTo>
                      <a:pt x="47" y="123"/>
                      <a:pt x="47" y="124"/>
                      <a:pt x="47" y="125"/>
                    </a:cubicBezTo>
                    <a:cubicBezTo>
                      <a:pt x="48" y="126"/>
                      <a:pt x="48" y="127"/>
                      <a:pt x="49" y="129"/>
                    </a:cubicBezTo>
                    <a:cubicBezTo>
                      <a:pt x="49" y="130"/>
                      <a:pt x="49" y="131"/>
                      <a:pt x="49" y="132"/>
                    </a:cubicBezTo>
                    <a:cubicBezTo>
                      <a:pt x="49" y="133"/>
                      <a:pt x="49" y="133"/>
                      <a:pt x="49" y="134"/>
                    </a:cubicBezTo>
                    <a:cubicBezTo>
                      <a:pt x="49" y="135"/>
                      <a:pt x="49" y="136"/>
                      <a:pt x="49" y="137"/>
                    </a:cubicBezTo>
                    <a:cubicBezTo>
                      <a:pt x="49" y="139"/>
                      <a:pt x="50" y="140"/>
                      <a:pt x="51" y="140"/>
                    </a:cubicBezTo>
                    <a:cubicBezTo>
                      <a:pt x="51" y="140"/>
                      <a:pt x="52" y="140"/>
                      <a:pt x="52" y="140"/>
                    </a:cubicBezTo>
                    <a:cubicBezTo>
                      <a:pt x="53" y="139"/>
                      <a:pt x="53" y="139"/>
                      <a:pt x="53" y="138"/>
                    </a:cubicBezTo>
                    <a:cubicBezTo>
                      <a:pt x="54" y="137"/>
                      <a:pt x="55" y="137"/>
                      <a:pt x="56" y="136"/>
                    </a:cubicBezTo>
                    <a:cubicBezTo>
                      <a:pt x="57" y="136"/>
                      <a:pt x="59" y="135"/>
                      <a:pt x="60" y="135"/>
                    </a:cubicBezTo>
                    <a:cubicBezTo>
                      <a:pt x="61" y="135"/>
                      <a:pt x="61" y="135"/>
                      <a:pt x="61" y="136"/>
                    </a:cubicBezTo>
                    <a:cubicBezTo>
                      <a:pt x="61" y="137"/>
                      <a:pt x="61" y="137"/>
                      <a:pt x="61" y="137"/>
                    </a:cubicBezTo>
                    <a:cubicBezTo>
                      <a:pt x="61" y="138"/>
                      <a:pt x="63" y="138"/>
                      <a:pt x="63" y="138"/>
                    </a:cubicBezTo>
                    <a:cubicBezTo>
                      <a:pt x="65" y="138"/>
                      <a:pt x="65" y="138"/>
                      <a:pt x="66" y="137"/>
                    </a:cubicBezTo>
                    <a:cubicBezTo>
                      <a:pt x="67" y="136"/>
                      <a:pt x="66" y="135"/>
                      <a:pt x="67" y="134"/>
                    </a:cubicBezTo>
                    <a:cubicBezTo>
                      <a:pt x="68" y="134"/>
                      <a:pt x="70" y="134"/>
                      <a:pt x="71" y="134"/>
                    </a:cubicBezTo>
                    <a:cubicBezTo>
                      <a:pt x="72" y="136"/>
                      <a:pt x="70" y="137"/>
                      <a:pt x="69" y="138"/>
                    </a:cubicBezTo>
                    <a:cubicBezTo>
                      <a:pt x="68" y="139"/>
                      <a:pt x="67" y="140"/>
                      <a:pt x="66" y="140"/>
                    </a:cubicBezTo>
                    <a:cubicBezTo>
                      <a:pt x="64" y="141"/>
                      <a:pt x="62" y="141"/>
                      <a:pt x="61" y="142"/>
                    </a:cubicBezTo>
                    <a:cubicBezTo>
                      <a:pt x="60" y="142"/>
                      <a:pt x="58" y="141"/>
                      <a:pt x="57" y="142"/>
                    </a:cubicBezTo>
                    <a:cubicBezTo>
                      <a:pt x="56" y="142"/>
                      <a:pt x="56" y="144"/>
                      <a:pt x="55" y="144"/>
                    </a:cubicBezTo>
                    <a:cubicBezTo>
                      <a:pt x="56" y="144"/>
                      <a:pt x="58" y="145"/>
                      <a:pt x="59" y="145"/>
                    </a:cubicBezTo>
                    <a:cubicBezTo>
                      <a:pt x="59" y="146"/>
                      <a:pt x="61" y="146"/>
                      <a:pt x="62" y="146"/>
                    </a:cubicBezTo>
                    <a:cubicBezTo>
                      <a:pt x="63" y="146"/>
                      <a:pt x="65" y="146"/>
                      <a:pt x="64" y="147"/>
                    </a:cubicBezTo>
                    <a:cubicBezTo>
                      <a:pt x="64" y="148"/>
                      <a:pt x="62" y="148"/>
                      <a:pt x="61" y="149"/>
                    </a:cubicBezTo>
                    <a:cubicBezTo>
                      <a:pt x="60" y="149"/>
                      <a:pt x="60" y="150"/>
                      <a:pt x="60" y="151"/>
                    </a:cubicBezTo>
                    <a:cubicBezTo>
                      <a:pt x="59" y="152"/>
                      <a:pt x="59" y="151"/>
                      <a:pt x="59" y="150"/>
                    </a:cubicBezTo>
                    <a:cubicBezTo>
                      <a:pt x="58" y="150"/>
                      <a:pt x="58" y="149"/>
                      <a:pt x="58" y="148"/>
                    </a:cubicBezTo>
                    <a:cubicBezTo>
                      <a:pt x="58" y="147"/>
                      <a:pt x="55" y="147"/>
                      <a:pt x="55" y="148"/>
                    </a:cubicBezTo>
                    <a:cubicBezTo>
                      <a:pt x="54" y="148"/>
                      <a:pt x="54" y="149"/>
                      <a:pt x="54" y="149"/>
                    </a:cubicBezTo>
                    <a:cubicBezTo>
                      <a:pt x="53" y="149"/>
                      <a:pt x="52" y="149"/>
                      <a:pt x="51" y="149"/>
                    </a:cubicBezTo>
                    <a:cubicBezTo>
                      <a:pt x="49" y="149"/>
                      <a:pt x="48" y="149"/>
                      <a:pt x="46" y="148"/>
                    </a:cubicBezTo>
                    <a:cubicBezTo>
                      <a:pt x="46" y="148"/>
                      <a:pt x="46" y="147"/>
                      <a:pt x="45" y="146"/>
                    </a:cubicBezTo>
                    <a:cubicBezTo>
                      <a:pt x="45" y="146"/>
                      <a:pt x="45" y="144"/>
                      <a:pt x="45" y="143"/>
                    </a:cubicBezTo>
                    <a:cubicBezTo>
                      <a:pt x="44" y="142"/>
                      <a:pt x="42" y="141"/>
                      <a:pt x="41" y="141"/>
                    </a:cubicBezTo>
                    <a:cubicBezTo>
                      <a:pt x="41" y="141"/>
                      <a:pt x="40" y="141"/>
                      <a:pt x="40" y="141"/>
                    </a:cubicBezTo>
                    <a:cubicBezTo>
                      <a:pt x="39" y="140"/>
                      <a:pt x="39" y="139"/>
                      <a:pt x="39" y="138"/>
                    </a:cubicBezTo>
                    <a:cubicBezTo>
                      <a:pt x="39" y="137"/>
                      <a:pt x="39" y="136"/>
                      <a:pt x="39" y="134"/>
                    </a:cubicBezTo>
                    <a:cubicBezTo>
                      <a:pt x="40" y="133"/>
                      <a:pt x="40" y="131"/>
                      <a:pt x="41" y="130"/>
                    </a:cubicBezTo>
                    <a:cubicBezTo>
                      <a:pt x="41" y="129"/>
                      <a:pt x="41" y="128"/>
                      <a:pt x="42" y="126"/>
                    </a:cubicBezTo>
                    <a:cubicBezTo>
                      <a:pt x="43" y="124"/>
                      <a:pt x="43" y="122"/>
                      <a:pt x="43" y="119"/>
                    </a:cubicBezTo>
                    <a:cubicBezTo>
                      <a:pt x="43" y="119"/>
                      <a:pt x="43" y="118"/>
                      <a:pt x="43" y="117"/>
                    </a:cubicBezTo>
                    <a:cubicBezTo>
                      <a:pt x="42" y="115"/>
                      <a:pt x="40" y="116"/>
                      <a:pt x="40" y="117"/>
                    </a:cubicBezTo>
                    <a:cubicBezTo>
                      <a:pt x="39" y="119"/>
                      <a:pt x="39" y="121"/>
                      <a:pt x="39" y="122"/>
                    </a:cubicBezTo>
                    <a:cubicBezTo>
                      <a:pt x="40" y="124"/>
                      <a:pt x="39" y="124"/>
                      <a:pt x="38" y="125"/>
                    </a:cubicBezTo>
                    <a:cubicBezTo>
                      <a:pt x="37" y="127"/>
                      <a:pt x="37" y="130"/>
                      <a:pt x="36" y="132"/>
                    </a:cubicBezTo>
                    <a:cubicBezTo>
                      <a:pt x="36" y="134"/>
                      <a:pt x="36" y="134"/>
                      <a:pt x="36" y="136"/>
                    </a:cubicBezTo>
                    <a:cubicBezTo>
                      <a:pt x="36" y="136"/>
                      <a:pt x="37" y="138"/>
                      <a:pt x="36" y="139"/>
                    </a:cubicBezTo>
                    <a:cubicBezTo>
                      <a:pt x="35" y="138"/>
                      <a:pt x="34" y="135"/>
                      <a:pt x="33" y="133"/>
                    </a:cubicBezTo>
                    <a:cubicBezTo>
                      <a:pt x="33" y="132"/>
                      <a:pt x="33" y="130"/>
                      <a:pt x="33" y="129"/>
                    </a:cubicBezTo>
                    <a:cubicBezTo>
                      <a:pt x="33" y="126"/>
                      <a:pt x="33" y="124"/>
                      <a:pt x="33" y="121"/>
                    </a:cubicBezTo>
                    <a:cubicBezTo>
                      <a:pt x="33" y="118"/>
                      <a:pt x="31" y="114"/>
                      <a:pt x="30" y="112"/>
                    </a:cubicBezTo>
                    <a:cubicBezTo>
                      <a:pt x="29" y="111"/>
                      <a:pt x="28" y="110"/>
                      <a:pt x="28" y="109"/>
                    </a:cubicBezTo>
                    <a:cubicBezTo>
                      <a:pt x="27" y="108"/>
                      <a:pt x="26" y="107"/>
                      <a:pt x="26" y="106"/>
                    </a:cubicBezTo>
                    <a:cubicBezTo>
                      <a:pt x="24" y="104"/>
                      <a:pt x="22" y="103"/>
                      <a:pt x="20" y="105"/>
                    </a:cubicBezTo>
                    <a:cubicBezTo>
                      <a:pt x="19" y="107"/>
                      <a:pt x="18" y="109"/>
                      <a:pt x="17" y="110"/>
                    </a:cubicBezTo>
                    <a:cubicBezTo>
                      <a:pt x="17" y="112"/>
                      <a:pt x="18" y="114"/>
                      <a:pt x="18" y="115"/>
                    </a:cubicBezTo>
                    <a:cubicBezTo>
                      <a:pt x="18" y="117"/>
                      <a:pt x="18" y="118"/>
                      <a:pt x="20" y="119"/>
                    </a:cubicBezTo>
                    <a:cubicBezTo>
                      <a:pt x="20" y="119"/>
                      <a:pt x="21" y="120"/>
                      <a:pt x="21" y="121"/>
                    </a:cubicBezTo>
                    <a:cubicBezTo>
                      <a:pt x="21" y="121"/>
                      <a:pt x="21" y="122"/>
                      <a:pt x="21" y="123"/>
                    </a:cubicBezTo>
                    <a:cubicBezTo>
                      <a:pt x="21" y="123"/>
                      <a:pt x="23" y="124"/>
                      <a:pt x="22" y="125"/>
                    </a:cubicBezTo>
                    <a:cubicBezTo>
                      <a:pt x="22" y="125"/>
                      <a:pt x="21" y="124"/>
                      <a:pt x="20" y="123"/>
                    </a:cubicBezTo>
                    <a:cubicBezTo>
                      <a:pt x="20" y="123"/>
                      <a:pt x="20" y="123"/>
                      <a:pt x="19" y="123"/>
                    </a:cubicBezTo>
                    <a:cubicBezTo>
                      <a:pt x="18" y="123"/>
                      <a:pt x="17" y="124"/>
                      <a:pt x="16" y="123"/>
                    </a:cubicBezTo>
                    <a:cubicBezTo>
                      <a:pt x="15" y="123"/>
                      <a:pt x="14" y="122"/>
                      <a:pt x="14" y="121"/>
                    </a:cubicBezTo>
                    <a:cubicBezTo>
                      <a:pt x="13" y="120"/>
                      <a:pt x="12" y="120"/>
                      <a:pt x="11" y="119"/>
                    </a:cubicBezTo>
                    <a:cubicBezTo>
                      <a:pt x="11" y="119"/>
                      <a:pt x="10" y="118"/>
                      <a:pt x="10" y="118"/>
                    </a:cubicBezTo>
                    <a:cubicBezTo>
                      <a:pt x="9" y="117"/>
                      <a:pt x="9" y="117"/>
                      <a:pt x="9" y="116"/>
                    </a:cubicBezTo>
                    <a:cubicBezTo>
                      <a:pt x="8" y="115"/>
                      <a:pt x="8" y="113"/>
                      <a:pt x="7" y="113"/>
                    </a:cubicBezTo>
                    <a:cubicBezTo>
                      <a:pt x="6" y="114"/>
                      <a:pt x="6" y="116"/>
                      <a:pt x="6" y="117"/>
                    </a:cubicBezTo>
                    <a:cubicBezTo>
                      <a:pt x="7" y="118"/>
                      <a:pt x="7" y="119"/>
                      <a:pt x="8" y="120"/>
                    </a:cubicBezTo>
                    <a:cubicBezTo>
                      <a:pt x="8" y="121"/>
                      <a:pt x="7" y="123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4"/>
                      <a:pt x="8" y="126"/>
                      <a:pt x="8" y="127"/>
                    </a:cubicBezTo>
                    <a:cubicBezTo>
                      <a:pt x="8" y="127"/>
                      <a:pt x="8" y="128"/>
                      <a:pt x="8" y="129"/>
                    </a:cubicBezTo>
                    <a:cubicBezTo>
                      <a:pt x="8" y="129"/>
                      <a:pt x="9" y="130"/>
                      <a:pt x="8" y="131"/>
                    </a:cubicBezTo>
                    <a:cubicBezTo>
                      <a:pt x="7" y="132"/>
                      <a:pt x="5" y="128"/>
                      <a:pt x="4" y="127"/>
                    </a:cubicBezTo>
                    <a:cubicBezTo>
                      <a:pt x="4" y="126"/>
                      <a:pt x="3" y="123"/>
                      <a:pt x="1" y="123"/>
                    </a:cubicBezTo>
                    <a:cubicBezTo>
                      <a:pt x="1" y="124"/>
                      <a:pt x="1" y="124"/>
                      <a:pt x="1" y="125"/>
                    </a:cubicBezTo>
                    <a:cubicBezTo>
                      <a:pt x="1" y="125"/>
                      <a:pt x="0" y="126"/>
                      <a:pt x="0" y="126"/>
                    </a:cubicBezTo>
                    <a:cubicBezTo>
                      <a:pt x="0" y="129"/>
                      <a:pt x="0" y="131"/>
                      <a:pt x="0" y="133"/>
                    </a:cubicBezTo>
                    <a:cubicBezTo>
                      <a:pt x="0" y="135"/>
                      <a:pt x="0" y="136"/>
                      <a:pt x="2" y="137"/>
                    </a:cubicBezTo>
                    <a:cubicBezTo>
                      <a:pt x="2" y="138"/>
                      <a:pt x="3" y="139"/>
                      <a:pt x="4" y="139"/>
                    </a:cubicBezTo>
                    <a:cubicBezTo>
                      <a:pt x="5" y="140"/>
                      <a:pt x="6" y="140"/>
                      <a:pt x="7" y="140"/>
                    </a:cubicBezTo>
                    <a:cubicBezTo>
                      <a:pt x="8" y="140"/>
                      <a:pt x="8" y="140"/>
                      <a:pt x="9" y="139"/>
                    </a:cubicBezTo>
                    <a:cubicBezTo>
                      <a:pt x="9" y="138"/>
                      <a:pt x="10" y="136"/>
                      <a:pt x="12" y="136"/>
                    </a:cubicBezTo>
                    <a:cubicBezTo>
                      <a:pt x="13" y="136"/>
                      <a:pt x="15" y="137"/>
                      <a:pt x="16" y="138"/>
                    </a:cubicBezTo>
                    <a:cubicBezTo>
                      <a:pt x="16" y="138"/>
                      <a:pt x="16" y="139"/>
                      <a:pt x="16" y="139"/>
                    </a:cubicBezTo>
                    <a:cubicBezTo>
                      <a:pt x="17" y="139"/>
                      <a:pt x="17" y="139"/>
                      <a:pt x="18" y="140"/>
                    </a:cubicBezTo>
                    <a:cubicBezTo>
                      <a:pt x="19" y="141"/>
                      <a:pt x="21" y="142"/>
                      <a:pt x="22" y="144"/>
                    </a:cubicBezTo>
                    <a:cubicBezTo>
                      <a:pt x="20" y="144"/>
                      <a:pt x="19" y="143"/>
                      <a:pt x="17" y="143"/>
                    </a:cubicBezTo>
                    <a:cubicBezTo>
                      <a:pt x="17" y="143"/>
                      <a:pt x="14" y="141"/>
                      <a:pt x="13" y="141"/>
                    </a:cubicBezTo>
                    <a:cubicBezTo>
                      <a:pt x="12" y="141"/>
                      <a:pt x="12" y="143"/>
                      <a:pt x="12" y="144"/>
                    </a:cubicBezTo>
                    <a:cubicBezTo>
                      <a:pt x="11" y="148"/>
                      <a:pt x="14" y="150"/>
                      <a:pt x="17" y="153"/>
                    </a:cubicBezTo>
                    <a:cubicBezTo>
                      <a:pt x="18" y="154"/>
                      <a:pt x="19" y="155"/>
                      <a:pt x="20" y="156"/>
                    </a:cubicBezTo>
                    <a:cubicBezTo>
                      <a:pt x="20" y="157"/>
                      <a:pt x="21" y="157"/>
                      <a:pt x="21" y="158"/>
                    </a:cubicBezTo>
                    <a:cubicBezTo>
                      <a:pt x="22" y="159"/>
                      <a:pt x="23" y="160"/>
                      <a:pt x="26" y="160"/>
                    </a:cubicBezTo>
                    <a:cubicBezTo>
                      <a:pt x="27" y="160"/>
                      <a:pt x="27" y="160"/>
                      <a:pt x="28" y="159"/>
                    </a:cubicBezTo>
                    <a:cubicBezTo>
                      <a:pt x="28" y="159"/>
                      <a:pt x="29" y="159"/>
                      <a:pt x="30" y="159"/>
                    </a:cubicBezTo>
                    <a:cubicBezTo>
                      <a:pt x="30" y="159"/>
                      <a:pt x="30" y="158"/>
                      <a:pt x="31" y="158"/>
                    </a:cubicBezTo>
                    <a:cubicBezTo>
                      <a:pt x="32" y="158"/>
                      <a:pt x="32" y="158"/>
                      <a:pt x="33" y="159"/>
                    </a:cubicBezTo>
                    <a:cubicBezTo>
                      <a:pt x="33" y="159"/>
                      <a:pt x="33" y="160"/>
                      <a:pt x="33" y="160"/>
                    </a:cubicBezTo>
                    <a:cubicBezTo>
                      <a:pt x="34" y="160"/>
                      <a:pt x="35" y="160"/>
                      <a:pt x="36" y="160"/>
                    </a:cubicBezTo>
                    <a:cubicBezTo>
                      <a:pt x="37" y="159"/>
                      <a:pt x="40" y="158"/>
                      <a:pt x="42" y="159"/>
                    </a:cubicBezTo>
                    <a:cubicBezTo>
                      <a:pt x="44" y="160"/>
                      <a:pt x="38" y="165"/>
                      <a:pt x="38" y="167"/>
                    </a:cubicBezTo>
                    <a:cubicBezTo>
                      <a:pt x="38" y="168"/>
                      <a:pt x="38" y="169"/>
                      <a:pt x="39" y="170"/>
                    </a:cubicBezTo>
                    <a:cubicBezTo>
                      <a:pt x="40" y="170"/>
                      <a:pt x="40" y="171"/>
                      <a:pt x="41" y="171"/>
                    </a:cubicBezTo>
                    <a:cubicBezTo>
                      <a:pt x="42" y="172"/>
                      <a:pt x="43" y="171"/>
                      <a:pt x="44" y="171"/>
                    </a:cubicBezTo>
                    <a:cubicBezTo>
                      <a:pt x="46" y="170"/>
                      <a:pt x="47" y="169"/>
                      <a:pt x="48" y="168"/>
                    </a:cubicBezTo>
                    <a:cubicBezTo>
                      <a:pt x="50" y="167"/>
                      <a:pt x="49" y="166"/>
                      <a:pt x="50" y="164"/>
                    </a:cubicBezTo>
                    <a:cubicBezTo>
                      <a:pt x="50" y="163"/>
                      <a:pt x="51" y="161"/>
                      <a:pt x="52" y="160"/>
                    </a:cubicBezTo>
                    <a:cubicBezTo>
                      <a:pt x="53" y="159"/>
                      <a:pt x="53" y="159"/>
                      <a:pt x="54" y="158"/>
                    </a:cubicBezTo>
                    <a:cubicBezTo>
                      <a:pt x="54" y="158"/>
                      <a:pt x="55" y="157"/>
                      <a:pt x="55" y="156"/>
                    </a:cubicBezTo>
                    <a:cubicBezTo>
                      <a:pt x="56" y="155"/>
                      <a:pt x="58" y="154"/>
                      <a:pt x="59" y="154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60" y="156"/>
                      <a:pt x="56" y="157"/>
                      <a:pt x="58" y="159"/>
                    </a:cubicBezTo>
                    <a:cubicBezTo>
                      <a:pt x="59" y="159"/>
                      <a:pt x="60" y="159"/>
                      <a:pt x="60" y="160"/>
                    </a:cubicBezTo>
                    <a:cubicBezTo>
                      <a:pt x="61" y="160"/>
                      <a:pt x="61" y="161"/>
                      <a:pt x="62" y="162"/>
                    </a:cubicBezTo>
                    <a:cubicBezTo>
                      <a:pt x="63" y="163"/>
                      <a:pt x="64" y="163"/>
                      <a:pt x="66" y="163"/>
                    </a:cubicBezTo>
                    <a:cubicBezTo>
                      <a:pt x="67" y="163"/>
                      <a:pt x="67" y="163"/>
                      <a:pt x="68" y="164"/>
                    </a:cubicBezTo>
                    <a:cubicBezTo>
                      <a:pt x="69" y="166"/>
                      <a:pt x="66" y="165"/>
                      <a:pt x="65" y="165"/>
                    </a:cubicBezTo>
                    <a:cubicBezTo>
                      <a:pt x="64" y="165"/>
                      <a:pt x="64" y="165"/>
                      <a:pt x="64" y="164"/>
                    </a:cubicBezTo>
                    <a:cubicBezTo>
                      <a:pt x="62" y="164"/>
                      <a:pt x="62" y="163"/>
                      <a:pt x="60" y="163"/>
                    </a:cubicBezTo>
                    <a:cubicBezTo>
                      <a:pt x="60" y="163"/>
                      <a:pt x="59" y="163"/>
                      <a:pt x="59" y="163"/>
                    </a:cubicBezTo>
                    <a:cubicBezTo>
                      <a:pt x="58" y="163"/>
                      <a:pt x="57" y="162"/>
                      <a:pt x="56" y="162"/>
                    </a:cubicBezTo>
                    <a:cubicBezTo>
                      <a:pt x="56" y="163"/>
                      <a:pt x="55" y="164"/>
                      <a:pt x="55" y="165"/>
                    </a:cubicBezTo>
                    <a:cubicBezTo>
                      <a:pt x="54" y="166"/>
                      <a:pt x="54" y="167"/>
                      <a:pt x="54" y="168"/>
                    </a:cubicBezTo>
                    <a:cubicBezTo>
                      <a:pt x="54" y="171"/>
                      <a:pt x="57" y="171"/>
                      <a:pt x="59" y="172"/>
                    </a:cubicBezTo>
                    <a:cubicBezTo>
                      <a:pt x="59" y="173"/>
                      <a:pt x="60" y="173"/>
                      <a:pt x="60" y="174"/>
                    </a:cubicBezTo>
                    <a:cubicBezTo>
                      <a:pt x="61" y="174"/>
                      <a:pt x="61" y="175"/>
                      <a:pt x="61" y="175"/>
                    </a:cubicBezTo>
                    <a:cubicBezTo>
                      <a:pt x="60" y="175"/>
                      <a:pt x="59" y="175"/>
                      <a:pt x="58" y="175"/>
                    </a:cubicBezTo>
                    <a:cubicBezTo>
                      <a:pt x="57" y="174"/>
                      <a:pt x="57" y="173"/>
                      <a:pt x="55" y="173"/>
                    </a:cubicBezTo>
                    <a:cubicBezTo>
                      <a:pt x="53" y="173"/>
                      <a:pt x="51" y="174"/>
                      <a:pt x="49" y="174"/>
                    </a:cubicBezTo>
                    <a:cubicBezTo>
                      <a:pt x="49" y="175"/>
                      <a:pt x="48" y="175"/>
                      <a:pt x="48" y="176"/>
                    </a:cubicBezTo>
                    <a:cubicBezTo>
                      <a:pt x="47" y="177"/>
                      <a:pt x="48" y="177"/>
                      <a:pt x="49" y="178"/>
                    </a:cubicBezTo>
                    <a:cubicBezTo>
                      <a:pt x="50" y="178"/>
                      <a:pt x="52" y="179"/>
                      <a:pt x="50" y="180"/>
                    </a:cubicBezTo>
                    <a:cubicBezTo>
                      <a:pt x="50" y="180"/>
                      <a:pt x="49" y="179"/>
                      <a:pt x="49" y="180"/>
                    </a:cubicBezTo>
                    <a:cubicBezTo>
                      <a:pt x="49" y="180"/>
                      <a:pt x="49" y="180"/>
                      <a:pt x="49" y="181"/>
                    </a:cubicBezTo>
                    <a:cubicBezTo>
                      <a:pt x="48" y="181"/>
                      <a:pt x="48" y="181"/>
                      <a:pt x="48" y="182"/>
                    </a:cubicBezTo>
                    <a:cubicBezTo>
                      <a:pt x="48" y="182"/>
                      <a:pt x="48" y="182"/>
                      <a:pt x="48" y="183"/>
                    </a:cubicBezTo>
                    <a:cubicBezTo>
                      <a:pt x="48" y="184"/>
                      <a:pt x="47" y="183"/>
                      <a:pt x="46" y="183"/>
                    </a:cubicBezTo>
                    <a:cubicBezTo>
                      <a:pt x="45" y="184"/>
                      <a:pt x="43" y="186"/>
                      <a:pt x="44" y="187"/>
                    </a:cubicBezTo>
                    <a:cubicBezTo>
                      <a:pt x="45" y="188"/>
                      <a:pt x="47" y="186"/>
                      <a:pt x="47" y="186"/>
                    </a:cubicBezTo>
                    <a:cubicBezTo>
                      <a:pt x="48" y="186"/>
                      <a:pt x="50" y="185"/>
                      <a:pt x="51" y="185"/>
                    </a:cubicBezTo>
                    <a:cubicBezTo>
                      <a:pt x="53" y="186"/>
                      <a:pt x="54" y="188"/>
                      <a:pt x="54" y="189"/>
                    </a:cubicBezTo>
                    <a:cubicBezTo>
                      <a:pt x="52" y="190"/>
                      <a:pt x="49" y="189"/>
                      <a:pt x="48" y="190"/>
                    </a:cubicBezTo>
                    <a:cubicBezTo>
                      <a:pt x="47" y="191"/>
                      <a:pt x="47" y="192"/>
                      <a:pt x="47" y="192"/>
                    </a:cubicBezTo>
                    <a:cubicBezTo>
                      <a:pt x="46" y="194"/>
                      <a:pt x="47" y="195"/>
                      <a:pt x="46" y="196"/>
                    </a:cubicBezTo>
                    <a:cubicBezTo>
                      <a:pt x="45" y="196"/>
                      <a:pt x="44" y="197"/>
                      <a:pt x="44" y="198"/>
                    </a:cubicBezTo>
                    <a:cubicBezTo>
                      <a:pt x="44" y="198"/>
                      <a:pt x="44" y="196"/>
                      <a:pt x="43" y="196"/>
                    </a:cubicBezTo>
                    <a:cubicBezTo>
                      <a:pt x="42" y="196"/>
                      <a:pt x="42" y="197"/>
                      <a:pt x="41" y="197"/>
                    </a:cubicBezTo>
                    <a:cubicBezTo>
                      <a:pt x="40" y="197"/>
                      <a:pt x="39" y="197"/>
                      <a:pt x="39" y="197"/>
                    </a:cubicBezTo>
                    <a:cubicBezTo>
                      <a:pt x="38" y="198"/>
                      <a:pt x="38" y="198"/>
                      <a:pt x="38" y="198"/>
                    </a:cubicBezTo>
                    <a:cubicBezTo>
                      <a:pt x="37" y="198"/>
                      <a:pt x="35" y="198"/>
                      <a:pt x="34" y="198"/>
                    </a:cubicBezTo>
                    <a:cubicBezTo>
                      <a:pt x="33" y="198"/>
                      <a:pt x="33" y="198"/>
                      <a:pt x="32" y="198"/>
                    </a:cubicBezTo>
                    <a:cubicBezTo>
                      <a:pt x="30" y="197"/>
                      <a:pt x="28" y="200"/>
                      <a:pt x="26" y="201"/>
                    </a:cubicBezTo>
                    <a:cubicBezTo>
                      <a:pt x="24" y="203"/>
                      <a:pt x="24" y="203"/>
                      <a:pt x="26" y="204"/>
                    </a:cubicBezTo>
                    <a:cubicBezTo>
                      <a:pt x="28" y="204"/>
                      <a:pt x="30" y="204"/>
                      <a:pt x="32" y="205"/>
                    </a:cubicBezTo>
                    <a:cubicBezTo>
                      <a:pt x="32" y="207"/>
                      <a:pt x="35" y="205"/>
                      <a:pt x="36" y="205"/>
                    </a:cubicBezTo>
                    <a:cubicBezTo>
                      <a:pt x="36" y="207"/>
                      <a:pt x="39" y="207"/>
                      <a:pt x="40" y="207"/>
                    </a:cubicBezTo>
                    <a:cubicBezTo>
                      <a:pt x="42" y="207"/>
                      <a:pt x="44" y="207"/>
                      <a:pt x="45" y="207"/>
                    </a:cubicBezTo>
                    <a:cubicBezTo>
                      <a:pt x="46" y="206"/>
                      <a:pt x="46" y="206"/>
                      <a:pt x="47" y="206"/>
                    </a:cubicBezTo>
                    <a:cubicBezTo>
                      <a:pt x="49" y="207"/>
                      <a:pt x="51" y="206"/>
                      <a:pt x="52" y="206"/>
                    </a:cubicBezTo>
                    <a:cubicBezTo>
                      <a:pt x="55" y="206"/>
                      <a:pt x="57" y="207"/>
                      <a:pt x="59" y="207"/>
                    </a:cubicBezTo>
                    <a:cubicBezTo>
                      <a:pt x="58" y="209"/>
                      <a:pt x="52" y="208"/>
                      <a:pt x="50" y="208"/>
                    </a:cubicBezTo>
                    <a:cubicBezTo>
                      <a:pt x="49" y="208"/>
                      <a:pt x="48" y="207"/>
                      <a:pt x="46" y="207"/>
                    </a:cubicBezTo>
                    <a:cubicBezTo>
                      <a:pt x="45" y="208"/>
                      <a:pt x="44" y="209"/>
                      <a:pt x="43" y="209"/>
                    </a:cubicBezTo>
                    <a:cubicBezTo>
                      <a:pt x="43" y="210"/>
                      <a:pt x="42" y="210"/>
                      <a:pt x="42" y="210"/>
                    </a:cubicBezTo>
                    <a:cubicBezTo>
                      <a:pt x="41" y="211"/>
                      <a:pt x="40" y="210"/>
                      <a:pt x="39" y="210"/>
                    </a:cubicBezTo>
                    <a:cubicBezTo>
                      <a:pt x="38" y="211"/>
                      <a:pt x="38" y="213"/>
                      <a:pt x="39" y="213"/>
                    </a:cubicBezTo>
                    <a:cubicBezTo>
                      <a:pt x="40" y="214"/>
                      <a:pt x="40" y="214"/>
                      <a:pt x="41" y="214"/>
                    </a:cubicBezTo>
                    <a:cubicBezTo>
                      <a:pt x="42" y="215"/>
                      <a:pt x="42" y="214"/>
                      <a:pt x="42" y="216"/>
                    </a:cubicBezTo>
                    <a:cubicBezTo>
                      <a:pt x="42" y="216"/>
                      <a:pt x="42" y="217"/>
                      <a:pt x="43" y="217"/>
                    </a:cubicBezTo>
                    <a:cubicBezTo>
                      <a:pt x="44" y="218"/>
                      <a:pt x="44" y="218"/>
                      <a:pt x="45" y="218"/>
                    </a:cubicBezTo>
                    <a:cubicBezTo>
                      <a:pt x="46" y="218"/>
                      <a:pt x="47" y="219"/>
                      <a:pt x="48" y="219"/>
                    </a:cubicBezTo>
                    <a:cubicBezTo>
                      <a:pt x="49" y="220"/>
                      <a:pt x="50" y="220"/>
                      <a:pt x="50" y="220"/>
                    </a:cubicBezTo>
                    <a:cubicBezTo>
                      <a:pt x="51" y="220"/>
                      <a:pt x="52" y="221"/>
                      <a:pt x="52" y="220"/>
                    </a:cubicBezTo>
                    <a:cubicBezTo>
                      <a:pt x="54" y="221"/>
                      <a:pt x="54" y="222"/>
                      <a:pt x="56" y="222"/>
                    </a:cubicBezTo>
                    <a:cubicBezTo>
                      <a:pt x="57" y="222"/>
                      <a:pt x="58" y="222"/>
                      <a:pt x="58" y="223"/>
                    </a:cubicBezTo>
                    <a:cubicBezTo>
                      <a:pt x="59" y="224"/>
                      <a:pt x="59" y="225"/>
                      <a:pt x="57" y="225"/>
                    </a:cubicBezTo>
                    <a:cubicBezTo>
                      <a:pt x="57" y="225"/>
                      <a:pt x="56" y="225"/>
                      <a:pt x="55" y="224"/>
                    </a:cubicBezTo>
                    <a:cubicBezTo>
                      <a:pt x="54" y="224"/>
                      <a:pt x="54" y="224"/>
                      <a:pt x="53" y="223"/>
                    </a:cubicBezTo>
                    <a:cubicBezTo>
                      <a:pt x="52" y="222"/>
                      <a:pt x="50" y="222"/>
                      <a:pt x="49" y="221"/>
                    </a:cubicBezTo>
                    <a:cubicBezTo>
                      <a:pt x="47" y="220"/>
                      <a:pt x="46" y="220"/>
                      <a:pt x="44" y="219"/>
                    </a:cubicBezTo>
                    <a:cubicBezTo>
                      <a:pt x="43" y="218"/>
                      <a:pt x="43" y="218"/>
                      <a:pt x="42" y="218"/>
                    </a:cubicBezTo>
                    <a:cubicBezTo>
                      <a:pt x="41" y="217"/>
                      <a:pt x="41" y="217"/>
                      <a:pt x="41" y="217"/>
                    </a:cubicBezTo>
                    <a:cubicBezTo>
                      <a:pt x="41" y="217"/>
                      <a:pt x="41" y="216"/>
                      <a:pt x="40" y="215"/>
                    </a:cubicBezTo>
                    <a:cubicBezTo>
                      <a:pt x="39" y="214"/>
                      <a:pt x="38" y="214"/>
                      <a:pt x="38" y="213"/>
                    </a:cubicBezTo>
                    <a:cubicBezTo>
                      <a:pt x="37" y="212"/>
                      <a:pt x="37" y="211"/>
                      <a:pt x="36" y="211"/>
                    </a:cubicBezTo>
                    <a:cubicBezTo>
                      <a:pt x="35" y="210"/>
                      <a:pt x="34" y="210"/>
                      <a:pt x="33" y="210"/>
                    </a:cubicBezTo>
                    <a:cubicBezTo>
                      <a:pt x="30" y="209"/>
                      <a:pt x="28" y="212"/>
                      <a:pt x="26" y="213"/>
                    </a:cubicBezTo>
                    <a:cubicBezTo>
                      <a:pt x="25" y="214"/>
                      <a:pt x="24" y="215"/>
                      <a:pt x="23" y="216"/>
                    </a:cubicBezTo>
                    <a:cubicBezTo>
                      <a:pt x="23" y="216"/>
                      <a:pt x="22" y="218"/>
                      <a:pt x="23" y="219"/>
                    </a:cubicBezTo>
                    <a:cubicBezTo>
                      <a:pt x="23" y="220"/>
                      <a:pt x="25" y="221"/>
                      <a:pt x="26" y="221"/>
                    </a:cubicBezTo>
                    <a:cubicBezTo>
                      <a:pt x="27" y="222"/>
                      <a:pt x="29" y="221"/>
                      <a:pt x="30" y="222"/>
                    </a:cubicBezTo>
                    <a:cubicBezTo>
                      <a:pt x="31" y="222"/>
                      <a:pt x="30" y="223"/>
                      <a:pt x="31" y="222"/>
                    </a:cubicBezTo>
                    <a:cubicBezTo>
                      <a:pt x="31" y="223"/>
                      <a:pt x="31" y="225"/>
                      <a:pt x="30" y="225"/>
                    </a:cubicBezTo>
                    <a:cubicBezTo>
                      <a:pt x="30" y="225"/>
                      <a:pt x="28" y="225"/>
                      <a:pt x="27" y="225"/>
                    </a:cubicBezTo>
                    <a:cubicBezTo>
                      <a:pt x="25" y="225"/>
                      <a:pt x="22" y="225"/>
                      <a:pt x="22" y="228"/>
                    </a:cubicBezTo>
                    <a:cubicBezTo>
                      <a:pt x="23" y="228"/>
                      <a:pt x="25" y="228"/>
                      <a:pt x="26" y="228"/>
                    </a:cubicBezTo>
                    <a:cubicBezTo>
                      <a:pt x="26" y="228"/>
                      <a:pt x="26" y="228"/>
                      <a:pt x="27" y="229"/>
                    </a:cubicBezTo>
                    <a:cubicBezTo>
                      <a:pt x="27" y="229"/>
                      <a:pt x="28" y="229"/>
                      <a:pt x="28" y="229"/>
                    </a:cubicBezTo>
                    <a:cubicBezTo>
                      <a:pt x="29" y="229"/>
                      <a:pt x="30" y="229"/>
                      <a:pt x="31" y="229"/>
                    </a:cubicBezTo>
                    <a:cubicBezTo>
                      <a:pt x="33" y="228"/>
                      <a:pt x="34" y="227"/>
                      <a:pt x="35" y="226"/>
                    </a:cubicBezTo>
                    <a:cubicBezTo>
                      <a:pt x="36" y="226"/>
                      <a:pt x="39" y="225"/>
                      <a:pt x="39" y="226"/>
                    </a:cubicBezTo>
                    <a:cubicBezTo>
                      <a:pt x="40" y="229"/>
                      <a:pt x="35" y="231"/>
                      <a:pt x="33" y="232"/>
                    </a:cubicBezTo>
                    <a:cubicBezTo>
                      <a:pt x="32" y="233"/>
                      <a:pt x="26" y="237"/>
                      <a:pt x="30" y="238"/>
                    </a:cubicBezTo>
                    <a:cubicBezTo>
                      <a:pt x="31" y="238"/>
                      <a:pt x="34" y="238"/>
                      <a:pt x="36" y="238"/>
                    </a:cubicBezTo>
                    <a:cubicBezTo>
                      <a:pt x="38" y="238"/>
                      <a:pt x="39" y="236"/>
                      <a:pt x="41" y="236"/>
                    </a:cubicBezTo>
                    <a:cubicBezTo>
                      <a:pt x="42" y="240"/>
                      <a:pt x="35" y="240"/>
                      <a:pt x="33" y="240"/>
                    </a:cubicBezTo>
                    <a:cubicBezTo>
                      <a:pt x="30" y="240"/>
                      <a:pt x="26" y="240"/>
                      <a:pt x="23" y="239"/>
                    </a:cubicBezTo>
                    <a:cubicBezTo>
                      <a:pt x="22" y="239"/>
                      <a:pt x="20" y="239"/>
                      <a:pt x="18" y="239"/>
                    </a:cubicBezTo>
                    <a:cubicBezTo>
                      <a:pt x="17" y="240"/>
                      <a:pt x="17" y="242"/>
                      <a:pt x="18" y="243"/>
                    </a:cubicBezTo>
                    <a:cubicBezTo>
                      <a:pt x="22" y="245"/>
                      <a:pt x="25" y="247"/>
                      <a:pt x="29" y="247"/>
                    </a:cubicBezTo>
                    <a:cubicBezTo>
                      <a:pt x="30" y="247"/>
                      <a:pt x="32" y="247"/>
                      <a:pt x="34" y="247"/>
                    </a:cubicBezTo>
                    <a:cubicBezTo>
                      <a:pt x="34" y="247"/>
                      <a:pt x="35" y="246"/>
                      <a:pt x="35" y="246"/>
                    </a:cubicBezTo>
                    <a:cubicBezTo>
                      <a:pt x="37" y="245"/>
                      <a:pt x="39" y="245"/>
                      <a:pt x="40" y="244"/>
                    </a:cubicBezTo>
                    <a:cubicBezTo>
                      <a:pt x="43" y="243"/>
                      <a:pt x="47" y="244"/>
                      <a:pt x="50" y="243"/>
                    </a:cubicBezTo>
                    <a:cubicBezTo>
                      <a:pt x="51" y="242"/>
                      <a:pt x="53" y="241"/>
                      <a:pt x="54" y="241"/>
                    </a:cubicBezTo>
                    <a:cubicBezTo>
                      <a:pt x="56" y="240"/>
                      <a:pt x="58" y="239"/>
                      <a:pt x="59" y="236"/>
                    </a:cubicBezTo>
                    <a:cubicBezTo>
                      <a:pt x="59" y="234"/>
                      <a:pt x="58" y="233"/>
                      <a:pt x="58" y="231"/>
                    </a:cubicBezTo>
                    <a:cubicBezTo>
                      <a:pt x="58" y="230"/>
                      <a:pt x="58" y="228"/>
                      <a:pt x="57" y="228"/>
                    </a:cubicBezTo>
                    <a:cubicBezTo>
                      <a:pt x="57" y="228"/>
                      <a:pt x="56" y="227"/>
                      <a:pt x="56" y="227"/>
                    </a:cubicBezTo>
                    <a:cubicBezTo>
                      <a:pt x="57" y="227"/>
                      <a:pt x="57" y="227"/>
                      <a:pt x="58" y="226"/>
                    </a:cubicBezTo>
                    <a:cubicBezTo>
                      <a:pt x="58" y="226"/>
                      <a:pt x="60" y="226"/>
                      <a:pt x="60" y="226"/>
                    </a:cubicBezTo>
                    <a:cubicBezTo>
                      <a:pt x="60" y="226"/>
                      <a:pt x="61" y="225"/>
                      <a:pt x="61" y="225"/>
                    </a:cubicBezTo>
                    <a:cubicBezTo>
                      <a:pt x="62" y="224"/>
                      <a:pt x="62" y="223"/>
                      <a:pt x="62" y="223"/>
                    </a:cubicBezTo>
                    <a:cubicBezTo>
                      <a:pt x="62" y="222"/>
                      <a:pt x="62" y="222"/>
                      <a:pt x="63" y="221"/>
                    </a:cubicBezTo>
                    <a:cubicBezTo>
                      <a:pt x="64" y="221"/>
                      <a:pt x="64" y="220"/>
                      <a:pt x="64" y="220"/>
                    </a:cubicBezTo>
                    <a:cubicBezTo>
                      <a:pt x="65" y="219"/>
                      <a:pt x="66" y="219"/>
                      <a:pt x="67" y="218"/>
                    </a:cubicBezTo>
                    <a:cubicBezTo>
                      <a:pt x="67" y="217"/>
                      <a:pt x="67" y="215"/>
                      <a:pt x="68" y="214"/>
                    </a:cubicBezTo>
                    <a:cubicBezTo>
                      <a:pt x="69" y="213"/>
                      <a:pt x="70" y="213"/>
                      <a:pt x="71" y="212"/>
                    </a:cubicBezTo>
                    <a:cubicBezTo>
                      <a:pt x="71" y="211"/>
                      <a:pt x="72" y="211"/>
                      <a:pt x="72" y="210"/>
                    </a:cubicBezTo>
                    <a:cubicBezTo>
                      <a:pt x="72" y="210"/>
                      <a:pt x="73" y="209"/>
                      <a:pt x="73" y="209"/>
                    </a:cubicBezTo>
                    <a:cubicBezTo>
                      <a:pt x="73" y="209"/>
                      <a:pt x="73" y="209"/>
                      <a:pt x="74" y="208"/>
                    </a:cubicBezTo>
                    <a:cubicBezTo>
                      <a:pt x="74" y="208"/>
                      <a:pt x="74" y="208"/>
                      <a:pt x="74" y="208"/>
                    </a:cubicBezTo>
                    <a:cubicBezTo>
                      <a:pt x="75" y="207"/>
                      <a:pt x="76" y="207"/>
                      <a:pt x="76" y="206"/>
                    </a:cubicBezTo>
                    <a:cubicBezTo>
                      <a:pt x="78" y="204"/>
                      <a:pt x="84" y="196"/>
                      <a:pt x="85" y="195"/>
                    </a:cubicBezTo>
                    <a:cubicBezTo>
                      <a:pt x="85" y="194"/>
                      <a:pt x="86" y="193"/>
                      <a:pt x="86" y="193"/>
                    </a:cubicBezTo>
                    <a:cubicBezTo>
                      <a:pt x="86" y="193"/>
                      <a:pt x="87" y="193"/>
                      <a:pt x="87" y="192"/>
                    </a:cubicBezTo>
                    <a:cubicBezTo>
                      <a:pt x="87" y="192"/>
                      <a:pt x="87" y="191"/>
                      <a:pt x="87" y="191"/>
                    </a:cubicBezTo>
                    <a:cubicBezTo>
                      <a:pt x="88" y="189"/>
                      <a:pt x="98" y="179"/>
                      <a:pt x="99" y="177"/>
                    </a:cubicBezTo>
                    <a:cubicBezTo>
                      <a:pt x="99" y="176"/>
                      <a:pt x="100" y="176"/>
                      <a:pt x="100" y="175"/>
                    </a:cubicBezTo>
                    <a:cubicBezTo>
                      <a:pt x="101" y="174"/>
                      <a:pt x="102" y="172"/>
                      <a:pt x="101" y="175"/>
                    </a:cubicBezTo>
                    <a:cubicBezTo>
                      <a:pt x="100" y="177"/>
                      <a:pt x="92" y="189"/>
                      <a:pt x="92" y="189"/>
                    </a:cubicBezTo>
                    <a:cubicBezTo>
                      <a:pt x="90" y="190"/>
                      <a:pt x="90" y="191"/>
                      <a:pt x="89" y="192"/>
                    </a:cubicBezTo>
                    <a:cubicBezTo>
                      <a:pt x="86" y="195"/>
                      <a:pt x="85" y="198"/>
                      <a:pt x="82" y="202"/>
                    </a:cubicBezTo>
                    <a:cubicBezTo>
                      <a:pt x="81" y="203"/>
                      <a:pt x="81" y="204"/>
                      <a:pt x="79" y="206"/>
                    </a:cubicBezTo>
                    <a:cubicBezTo>
                      <a:pt x="78" y="208"/>
                      <a:pt x="76" y="209"/>
                      <a:pt x="75" y="211"/>
                    </a:cubicBezTo>
                    <a:cubicBezTo>
                      <a:pt x="72" y="214"/>
                      <a:pt x="72" y="218"/>
                      <a:pt x="70" y="222"/>
                    </a:cubicBezTo>
                    <a:cubicBezTo>
                      <a:pt x="70" y="223"/>
                      <a:pt x="69" y="222"/>
                      <a:pt x="69" y="223"/>
                    </a:cubicBezTo>
                    <a:cubicBezTo>
                      <a:pt x="68" y="224"/>
                      <a:pt x="69" y="226"/>
                      <a:pt x="68" y="226"/>
                    </a:cubicBezTo>
                    <a:cubicBezTo>
                      <a:pt x="68" y="227"/>
                      <a:pt x="68" y="229"/>
                      <a:pt x="68" y="230"/>
                    </a:cubicBezTo>
                    <a:cubicBezTo>
                      <a:pt x="70" y="229"/>
                      <a:pt x="73" y="229"/>
                      <a:pt x="75" y="22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1"/>
                      <a:pt x="68" y="232"/>
                      <a:pt x="68" y="232"/>
                    </a:cubicBezTo>
                    <a:cubicBezTo>
                      <a:pt x="67" y="232"/>
                      <a:pt x="67" y="232"/>
                      <a:pt x="66" y="232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1"/>
                      <a:pt x="68" y="230"/>
                      <a:pt x="68" y="230"/>
                    </a:cubicBezTo>
                    <a:cubicBezTo>
                      <a:pt x="68" y="230"/>
                      <a:pt x="67" y="230"/>
                      <a:pt x="67" y="231"/>
                    </a:cubicBezTo>
                    <a:cubicBezTo>
                      <a:pt x="65" y="232"/>
                      <a:pt x="66" y="233"/>
                      <a:pt x="66" y="236"/>
                    </a:cubicBezTo>
                    <a:cubicBezTo>
                      <a:pt x="62" y="237"/>
                      <a:pt x="63" y="239"/>
                      <a:pt x="61" y="243"/>
                    </a:cubicBezTo>
                    <a:cubicBezTo>
                      <a:pt x="60" y="245"/>
                      <a:pt x="59" y="245"/>
                      <a:pt x="59" y="248"/>
                    </a:cubicBezTo>
                    <a:cubicBezTo>
                      <a:pt x="59" y="250"/>
                      <a:pt x="59" y="252"/>
                      <a:pt x="59" y="254"/>
                    </a:cubicBezTo>
                    <a:cubicBezTo>
                      <a:pt x="60" y="254"/>
                      <a:pt x="64" y="244"/>
                      <a:pt x="67" y="250"/>
                    </a:cubicBezTo>
                    <a:cubicBezTo>
                      <a:pt x="63" y="252"/>
                      <a:pt x="65" y="255"/>
                      <a:pt x="64" y="258"/>
                    </a:cubicBezTo>
                    <a:cubicBezTo>
                      <a:pt x="64" y="258"/>
                      <a:pt x="63" y="258"/>
                      <a:pt x="63" y="258"/>
                    </a:cubicBezTo>
                    <a:cubicBezTo>
                      <a:pt x="62" y="259"/>
                      <a:pt x="62" y="260"/>
                      <a:pt x="63" y="261"/>
                    </a:cubicBezTo>
                    <a:cubicBezTo>
                      <a:pt x="63" y="262"/>
                      <a:pt x="64" y="262"/>
                      <a:pt x="64" y="262"/>
                    </a:cubicBezTo>
                    <a:cubicBezTo>
                      <a:pt x="64" y="262"/>
                      <a:pt x="64" y="263"/>
                      <a:pt x="64" y="264"/>
                    </a:cubicBezTo>
                    <a:cubicBezTo>
                      <a:pt x="61" y="263"/>
                      <a:pt x="62" y="270"/>
                      <a:pt x="62" y="272"/>
                    </a:cubicBezTo>
                    <a:cubicBezTo>
                      <a:pt x="62" y="275"/>
                      <a:pt x="60" y="277"/>
                      <a:pt x="60" y="280"/>
                    </a:cubicBezTo>
                    <a:cubicBezTo>
                      <a:pt x="60" y="283"/>
                      <a:pt x="60" y="286"/>
                      <a:pt x="60" y="288"/>
                    </a:cubicBezTo>
                    <a:cubicBezTo>
                      <a:pt x="59" y="289"/>
                      <a:pt x="60" y="291"/>
                      <a:pt x="60" y="291"/>
                    </a:cubicBezTo>
                    <a:cubicBezTo>
                      <a:pt x="59" y="292"/>
                      <a:pt x="58" y="292"/>
                      <a:pt x="58" y="293"/>
                    </a:cubicBezTo>
                    <a:cubicBezTo>
                      <a:pt x="57" y="294"/>
                      <a:pt x="57" y="294"/>
                      <a:pt x="57" y="296"/>
                    </a:cubicBezTo>
                    <a:cubicBezTo>
                      <a:pt x="62" y="297"/>
                      <a:pt x="63" y="295"/>
                      <a:pt x="65" y="291"/>
                    </a:cubicBezTo>
                    <a:cubicBezTo>
                      <a:pt x="68" y="287"/>
                      <a:pt x="71" y="285"/>
                      <a:pt x="71" y="280"/>
                    </a:cubicBezTo>
                    <a:cubicBezTo>
                      <a:pt x="71" y="277"/>
                      <a:pt x="70" y="271"/>
                      <a:pt x="71" y="268"/>
                    </a:cubicBezTo>
                    <a:cubicBezTo>
                      <a:pt x="73" y="267"/>
                      <a:pt x="75" y="268"/>
                      <a:pt x="77" y="267"/>
                    </a:cubicBezTo>
                    <a:cubicBezTo>
                      <a:pt x="78" y="267"/>
                      <a:pt x="80" y="266"/>
                      <a:pt x="81" y="265"/>
                    </a:cubicBezTo>
                    <a:cubicBezTo>
                      <a:pt x="83" y="269"/>
                      <a:pt x="78" y="270"/>
                      <a:pt x="76" y="273"/>
                    </a:cubicBezTo>
                    <a:cubicBezTo>
                      <a:pt x="75" y="274"/>
                      <a:pt x="76" y="275"/>
                      <a:pt x="75" y="275"/>
                    </a:cubicBezTo>
                    <a:cubicBezTo>
                      <a:pt x="75" y="276"/>
                      <a:pt x="73" y="276"/>
                      <a:pt x="73" y="277"/>
                    </a:cubicBezTo>
                    <a:cubicBezTo>
                      <a:pt x="72" y="278"/>
                      <a:pt x="72" y="281"/>
                      <a:pt x="72" y="282"/>
                    </a:cubicBezTo>
                    <a:cubicBezTo>
                      <a:pt x="73" y="286"/>
                      <a:pt x="75" y="291"/>
                      <a:pt x="79" y="290"/>
                    </a:cubicBezTo>
                    <a:cubicBezTo>
                      <a:pt x="82" y="289"/>
                      <a:pt x="81" y="290"/>
                      <a:pt x="81" y="286"/>
                    </a:cubicBezTo>
                    <a:cubicBezTo>
                      <a:pt x="82" y="284"/>
                      <a:pt x="83" y="283"/>
                      <a:pt x="86" y="284"/>
                    </a:cubicBezTo>
                    <a:cubicBezTo>
                      <a:pt x="86" y="287"/>
                      <a:pt x="86" y="288"/>
                      <a:pt x="88" y="290"/>
                    </a:cubicBezTo>
                    <a:cubicBezTo>
                      <a:pt x="90" y="292"/>
                      <a:pt x="91" y="294"/>
                      <a:pt x="92" y="296"/>
                    </a:cubicBezTo>
                    <a:cubicBezTo>
                      <a:pt x="93" y="298"/>
                      <a:pt x="94" y="301"/>
                      <a:pt x="95" y="298"/>
                    </a:cubicBezTo>
                    <a:cubicBezTo>
                      <a:pt x="95" y="297"/>
                      <a:pt x="95" y="294"/>
                      <a:pt x="95" y="293"/>
                    </a:cubicBezTo>
                    <a:cubicBezTo>
                      <a:pt x="95" y="291"/>
                      <a:pt x="93" y="290"/>
                      <a:pt x="94" y="288"/>
                    </a:cubicBezTo>
                    <a:cubicBezTo>
                      <a:pt x="95" y="288"/>
                      <a:pt x="96" y="288"/>
                      <a:pt x="98" y="288"/>
                    </a:cubicBezTo>
                    <a:cubicBezTo>
                      <a:pt x="98" y="287"/>
                      <a:pt x="98" y="285"/>
                      <a:pt x="98" y="283"/>
                    </a:cubicBezTo>
                    <a:cubicBezTo>
                      <a:pt x="98" y="280"/>
                      <a:pt x="98" y="279"/>
                      <a:pt x="99" y="277"/>
                    </a:cubicBezTo>
                    <a:cubicBezTo>
                      <a:pt x="100" y="276"/>
                      <a:pt x="100" y="273"/>
                      <a:pt x="101" y="272"/>
                    </a:cubicBezTo>
                    <a:cubicBezTo>
                      <a:pt x="104" y="272"/>
                      <a:pt x="103" y="275"/>
                      <a:pt x="103" y="277"/>
                    </a:cubicBezTo>
                    <a:cubicBezTo>
                      <a:pt x="106" y="277"/>
                      <a:pt x="112" y="275"/>
                      <a:pt x="110" y="279"/>
                    </a:cubicBezTo>
                    <a:cubicBezTo>
                      <a:pt x="108" y="280"/>
                      <a:pt x="105" y="279"/>
                      <a:pt x="103" y="280"/>
                    </a:cubicBezTo>
                    <a:cubicBezTo>
                      <a:pt x="101" y="281"/>
                      <a:pt x="102" y="283"/>
                      <a:pt x="102" y="285"/>
                    </a:cubicBezTo>
                    <a:cubicBezTo>
                      <a:pt x="101" y="288"/>
                      <a:pt x="99" y="288"/>
                      <a:pt x="98" y="290"/>
                    </a:cubicBezTo>
                    <a:cubicBezTo>
                      <a:pt x="97" y="292"/>
                      <a:pt x="97" y="294"/>
                      <a:pt x="97" y="296"/>
                    </a:cubicBezTo>
                    <a:cubicBezTo>
                      <a:pt x="98" y="297"/>
                      <a:pt x="98" y="298"/>
                      <a:pt x="99" y="299"/>
                    </a:cubicBezTo>
                    <a:cubicBezTo>
                      <a:pt x="99" y="300"/>
                      <a:pt x="98" y="301"/>
                      <a:pt x="99" y="301"/>
                    </a:cubicBezTo>
                    <a:cubicBezTo>
                      <a:pt x="99" y="302"/>
                      <a:pt x="100" y="302"/>
                      <a:pt x="100" y="302"/>
                    </a:cubicBezTo>
                    <a:cubicBezTo>
                      <a:pt x="101" y="303"/>
                      <a:pt x="102" y="305"/>
                      <a:pt x="103" y="306"/>
                    </a:cubicBezTo>
                    <a:cubicBezTo>
                      <a:pt x="103" y="307"/>
                      <a:pt x="105" y="307"/>
                      <a:pt x="106" y="308"/>
                    </a:cubicBezTo>
                    <a:cubicBezTo>
                      <a:pt x="107" y="308"/>
                      <a:pt x="108" y="310"/>
                      <a:pt x="110" y="310"/>
                    </a:cubicBezTo>
                    <a:cubicBezTo>
                      <a:pt x="111" y="310"/>
                      <a:pt x="112" y="310"/>
                      <a:pt x="113" y="311"/>
                    </a:cubicBezTo>
                    <a:cubicBezTo>
                      <a:pt x="114" y="312"/>
                      <a:pt x="114" y="319"/>
                      <a:pt x="113" y="320"/>
                    </a:cubicBezTo>
                    <a:cubicBezTo>
                      <a:pt x="110" y="320"/>
                      <a:pt x="109" y="324"/>
                      <a:pt x="108" y="327"/>
                    </a:cubicBezTo>
                    <a:cubicBezTo>
                      <a:pt x="107" y="330"/>
                      <a:pt x="107" y="332"/>
                      <a:pt x="106" y="336"/>
                    </a:cubicBezTo>
                    <a:cubicBezTo>
                      <a:pt x="105" y="341"/>
                      <a:pt x="102" y="347"/>
                      <a:pt x="98" y="351"/>
                    </a:cubicBezTo>
                    <a:cubicBezTo>
                      <a:pt x="97" y="353"/>
                      <a:pt x="95" y="355"/>
                      <a:pt x="93" y="356"/>
                    </a:cubicBezTo>
                    <a:cubicBezTo>
                      <a:pt x="91" y="359"/>
                      <a:pt x="91" y="362"/>
                      <a:pt x="91" y="365"/>
                    </a:cubicBezTo>
                    <a:cubicBezTo>
                      <a:pt x="91" y="369"/>
                      <a:pt x="92" y="377"/>
                      <a:pt x="96" y="379"/>
                    </a:cubicBezTo>
                    <a:cubicBezTo>
                      <a:pt x="93" y="380"/>
                      <a:pt x="92" y="373"/>
                      <a:pt x="91" y="372"/>
                    </a:cubicBezTo>
                    <a:cubicBezTo>
                      <a:pt x="90" y="368"/>
                      <a:pt x="88" y="367"/>
                      <a:pt x="84" y="368"/>
                    </a:cubicBezTo>
                    <a:cubicBezTo>
                      <a:pt x="83" y="371"/>
                      <a:pt x="83" y="374"/>
                      <a:pt x="84" y="377"/>
                    </a:cubicBezTo>
                    <a:cubicBezTo>
                      <a:pt x="85" y="380"/>
                      <a:pt x="87" y="383"/>
                      <a:pt x="89" y="385"/>
                    </a:cubicBezTo>
                    <a:cubicBezTo>
                      <a:pt x="90" y="386"/>
                      <a:pt x="92" y="387"/>
                      <a:pt x="93" y="388"/>
                    </a:cubicBezTo>
                    <a:cubicBezTo>
                      <a:pt x="94" y="390"/>
                      <a:pt x="97" y="405"/>
                      <a:pt x="101" y="403"/>
                    </a:cubicBezTo>
                    <a:cubicBezTo>
                      <a:pt x="102" y="398"/>
                      <a:pt x="99" y="392"/>
                      <a:pt x="99" y="387"/>
                    </a:cubicBezTo>
                    <a:cubicBezTo>
                      <a:pt x="99" y="383"/>
                      <a:pt x="98" y="380"/>
                      <a:pt x="102" y="378"/>
                    </a:cubicBezTo>
                    <a:cubicBezTo>
                      <a:pt x="105" y="377"/>
                      <a:pt x="105" y="378"/>
                      <a:pt x="107" y="381"/>
                    </a:cubicBezTo>
                    <a:cubicBezTo>
                      <a:pt x="107" y="382"/>
                      <a:pt x="109" y="382"/>
                      <a:pt x="109" y="382"/>
                    </a:cubicBezTo>
                    <a:cubicBezTo>
                      <a:pt x="110" y="384"/>
                      <a:pt x="111" y="385"/>
                      <a:pt x="112" y="386"/>
                    </a:cubicBezTo>
                    <a:cubicBezTo>
                      <a:pt x="113" y="388"/>
                      <a:pt x="115" y="389"/>
                      <a:pt x="117" y="390"/>
                    </a:cubicBezTo>
                    <a:cubicBezTo>
                      <a:pt x="121" y="394"/>
                      <a:pt x="123" y="399"/>
                      <a:pt x="130" y="399"/>
                    </a:cubicBezTo>
                    <a:cubicBezTo>
                      <a:pt x="131" y="395"/>
                      <a:pt x="130" y="395"/>
                      <a:pt x="128" y="391"/>
                    </a:cubicBezTo>
                    <a:cubicBezTo>
                      <a:pt x="127" y="388"/>
                      <a:pt x="127" y="385"/>
                      <a:pt x="127" y="381"/>
                    </a:cubicBezTo>
                    <a:cubicBezTo>
                      <a:pt x="127" y="376"/>
                      <a:pt x="130" y="380"/>
                      <a:pt x="133" y="382"/>
                    </a:cubicBezTo>
                    <a:cubicBezTo>
                      <a:pt x="137" y="384"/>
                      <a:pt x="136" y="385"/>
                      <a:pt x="137" y="390"/>
                    </a:cubicBezTo>
                    <a:cubicBezTo>
                      <a:pt x="139" y="390"/>
                      <a:pt x="142" y="391"/>
                      <a:pt x="145" y="391"/>
                    </a:cubicBezTo>
                    <a:cubicBezTo>
                      <a:pt x="145" y="391"/>
                      <a:pt x="147" y="392"/>
                      <a:pt x="147" y="392"/>
                    </a:cubicBezTo>
                    <a:cubicBezTo>
                      <a:pt x="148" y="392"/>
                      <a:pt x="149" y="390"/>
                      <a:pt x="150" y="390"/>
                    </a:cubicBezTo>
                    <a:cubicBezTo>
                      <a:pt x="153" y="389"/>
                      <a:pt x="154" y="390"/>
                      <a:pt x="156" y="388"/>
                    </a:cubicBezTo>
                    <a:cubicBezTo>
                      <a:pt x="158" y="386"/>
                      <a:pt x="158" y="385"/>
                      <a:pt x="160" y="383"/>
                    </a:cubicBezTo>
                    <a:cubicBezTo>
                      <a:pt x="162" y="381"/>
                      <a:pt x="162" y="380"/>
                      <a:pt x="165" y="381"/>
                    </a:cubicBezTo>
                    <a:cubicBezTo>
                      <a:pt x="166" y="381"/>
                      <a:pt x="166" y="382"/>
                      <a:pt x="166" y="383"/>
                    </a:cubicBezTo>
                    <a:cubicBezTo>
                      <a:pt x="167" y="383"/>
                      <a:pt x="168" y="382"/>
                      <a:pt x="168" y="383"/>
                    </a:cubicBezTo>
                    <a:cubicBezTo>
                      <a:pt x="169" y="383"/>
                      <a:pt x="170" y="383"/>
                      <a:pt x="171" y="383"/>
                    </a:cubicBezTo>
                    <a:cubicBezTo>
                      <a:pt x="174" y="382"/>
                      <a:pt x="175" y="381"/>
                      <a:pt x="174" y="378"/>
                    </a:cubicBezTo>
                    <a:cubicBezTo>
                      <a:pt x="174" y="377"/>
                      <a:pt x="172" y="376"/>
                      <a:pt x="171" y="375"/>
                    </a:cubicBezTo>
                    <a:cubicBezTo>
                      <a:pt x="171" y="374"/>
                      <a:pt x="171" y="373"/>
                      <a:pt x="172" y="372"/>
                    </a:cubicBezTo>
                    <a:cubicBezTo>
                      <a:pt x="175" y="371"/>
                      <a:pt x="177" y="372"/>
                      <a:pt x="180" y="372"/>
                    </a:cubicBezTo>
                    <a:cubicBezTo>
                      <a:pt x="183" y="372"/>
                      <a:pt x="185" y="372"/>
                      <a:pt x="187" y="372"/>
                    </a:cubicBezTo>
                    <a:cubicBezTo>
                      <a:pt x="189" y="371"/>
                      <a:pt x="191" y="370"/>
                      <a:pt x="193" y="369"/>
                    </a:cubicBezTo>
                    <a:cubicBezTo>
                      <a:pt x="196" y="368"/>
                      <a:pt x="197" y="366"/>
                      <a:pt x="201" y="367"/>
                    </a:cubicBezTo>
                    <a:cubicBezTo>
                      <a:pt x="201" y="368"/>
                      <a:pt x="201" y="369"/>
                      <a:pt x="201" y="371"/>
                    </a:cubicBezTo>
                    <a:cubicBezTo>
                      <a:pt x="197" y="370"/>
                      <a:pt x="195" y="375"/>
                      <a:pt x="192" y="375"/>
                    </a:cubicBezTo>
                    <a:cubicBezTo>
                      <a:pt x="190" y="376"/>
                      <a:pt x="189" y="373"/>
                      <a:pt x="187" y="374"/>
                    </a:cubicBezTo>
                    <a:cubicBezTo>
                      <a:pt x="186" y="375"/>
                      <a:pt x="186" y="377"/>
                      <a:pt x="186" y="378"/>
                    </a:cubicBezTo>
                    <a:cubicBezTo>
                      <a:pt x="185" y="378"/>
                      <a:pt x="183" y="378"/>
                      <a:pt x="182" y="378"/>
                    </a:cubicBezTo>
                    <a:cubicBezTo>
                      <a:pt x="180" y="379"/>
                      <a:pt x="182" y="378"/>
                      <a:pt x="180" y="380"/>
                    </a:cubicBezTo>
                    <a:cubicBezTo>
                      <a:pt x="179" y="382"/>
                      <a:pt x="178" y="385"/>
                      <a:pt x="176" y="388"/>
                    </a:cubicBezTo>
                    <a:cubicBezTo>
                      <a:pt x="175" y="389"/>
                      <a:pt x="175" y="390"/>
                      <a:pt x="174" y="391"/>
                    </a:cubicBezTo>
                    <a:cubicBezTo>
                      <a:pt x="174" y="391"/>
                      <a:pt x="174" y="392"/>
                      <a:pt x="173" y="392"/>
                    </a:cubicBezTo>
                    <a:cubicBezTo>
                      <a:pt x="173" y="392"/>
                      <a:pt x="172" y="392"/>
                      <a:pt x="171" y="392"/>
                    </a:cubicBezTo>
                    <a:cubicBezTo>
                      <a:pt x="170" y="393"/>
                      <a:pt x="170" y="394"/>
                      <a:pt x="169" y="395"/>
                    </a:cubicBezTo>
                    <a:cubicBezTo>
                      <a:pt x="169" y="396"/>
                      <a:pt x="169" y="397"/>
                      <a:pt x="169" y="397"/>
                    </a:cubicBezTo>
                    <a:cubicBezTo>
                      <a:pt x="169" y="398"/>
                      <a:pt x="168" y="398"/>
                      <a:pt x="168" y="399"/>
                    </a:cubicBezTo>
                    <a:cubicBezTo>
                      <a:pt x="165" y="402"/>
                      <a:pt x="164" y="409"/>
                      <a:pt x="165" y="414"/>
                    </a:cubicBezTo>
                    <a:cubicBezTo>
                      <a:pt x="166" y="418"/>
                      <a:pt x="171" y="422"/>
                      <a:pt x="172" y="425"/>
                    </a:cubicBezTo>
                    <a:cubicBezTo>
                      <a:pt x="173" y="427"/>
                      <a:pt x="173" y="429"/>
                      <a:pt x="174" y="430"/>
                    </a:cubicBezTo>
                    <a:cubicBezTo>
                      <a:pt x="174" y="431"/>
                      <a:pt x="175" y="432"/>
                      <a:pt x="176" y="433"/>
                    </a:cubicBezTo>
                    <a:cubicBezTo>
                      <a:pt x="176" y="434"/>
                      <a:pt x="177" y="434"/>
                      <a:pt x="177" y="435"/>
                    </a:cubicBezTo>
                    <a:cubicBezTo>
                      <a:pt x="178" y="435"/>
                      <a:pt x="177" y="436"/>
                      <a:pt x="177" y="437"/>
                    </a:cubicBezTo>
                    <a:cubicBezTo>
                      <a:pt x="180" y="441"/>
                      <a:pt x="186" y="442"/>
                      <a:pt x="185" y="448"/>
                    </a:cubicBezTo>
                    <a:cubicBezTo>
                      <a:pt x="184" y="450"/>
                      <a:pt x="182" y="452"/>
                      <a:pt x="185" y="454"/>
                    </a:cubicBezTo>
                    <a:cubicBezTo>
                      <a:pt x="185" y="455"/>
                      <a:pt x="187" y="456"/>
                      <a:pt x="188" y="456"/>
                    </a:cubicBezTo>
                    <a:cubicBezTo>
                      <a:pt x="190" y="455"/>
                      <a:pt x="189" y="454"/>
                      <a:pt x="190" y="453"/>
                    </a:cubicBezTo>
                    <a:cubicBezTo>
                      <a:pt x="192" y="452"/>
                      <a:pt x="193" y="453"/>
                      <a:pt x="195" y="451"/>
                    </a:cubicBezTo>
                    <a:cubicBezTo>
                      <a:pt x="196" y="449"/>
                      <a:pt x="196" y="447"/>
                      <a:pt x="199" y="448"/>
                    </a:cubicBezTo>
                    <a:cubicBezTo>
                      <a:pt x="202" y="449"/>
                      <a:pt x="203" y="452"/>
                      <a:pt x="205" y="448"/>
                    </a:cubicBezTo>
                    <a:cubicBezTo>
                      <a:pt x="206" y="446"/>
                      <a:pt x="206" y="442"/>
                      <a:pt x="209" y="443"/>
                    </a:cubicBezTo>
                    <a:cubicBezTo>
                      <a:pt x="212" y="443"/>
                      <a:pt x="213" y="447"/>
                      <a:pt x="212" y="449"/>
                    </a:cubicBezTo>
                    <a:cubicBezTo>
                      <a:pt x="212" y="452"/>
                      <a:pt x="209" y="452"/>
                      <a:pt x="208" y="455"/>
                    </a:cubicBezTo>
                    <a:cubicBezTo>
                      <a:pt x="206" y="455"/>
                      <a:pt x="205" y="459"/>
                      <a:pt x="205" y="461"/>
                    </a:cubicBezTo>
                    <a:cubicBezTo>
                      <a:pt x="205" y="461"/>
                      <a:pt x="206" y="462"/>
                      <a:pt x="206" y="462"/>
                    </a:cubicBezTo>
                    <a:cubicBezTo>
                      <a:pt x="206" y="463"/>
                      <a:pt x="206" y="464"/>
                      <a:pt x="206" y="465"/>
                    </a:cubicBezTo>
                    <a:cubicBezTo>
                      <a:pt x="205" y="466"/>
                      <a:pt x="205" y="466"/>
                      <a:pt x="204" y="468"/>
                    </a:cubicBezTo>
                    <a:cubicBezTo>
                      <a:pt x="204" y="468"/>
                      <a:pt x="203" y="467"/>
                      <a:pt x="203" y="467"/>
                    </a:cubicBezTo>
                    <a:cubicBezTo>
                      <a:pt x="202" y="468"/>
                      <a:pt x="202" y="468"/>
                      <a:pt x="202" y="469"/>
                    </a:cubicBezTo>
                    <a:cubicBezTo>
                      <a:pt x="201" y="469"/>
                      <a:pt x="200" y="470"/>
                      <a:pt x="200" y="471"/>
                    </a:cubicBezTo>
                    <a:cubicBezTo>
                      <a:pt x="198" y="473"/>
                      <a:pt x="197" y="474"/>
                      <a:pt x="199" y="476"/>
                    </a:cubicBezTo>
                    <a:cubicBezTo>
                      <a:pt x="198" y="478"/>
                      <a:pt x="196" y="478"/>
                      <a:pt x="195" y="480"/>
                    </a:cubicBezTo>
                    <a:cubicBezTo>
                      <a:pt x="193" y="483"/>
                      <a:pt x="195" y="483"/>
                      <a:pt x="196" y="485"/>
                    </a:cubicBezTo>
                    <a:cubicBezTo>
                      <a:pt x="197" y="487"/>
                      <a:pt x="198" y="490"/>
                      <a:pt x="197" y="492"/>
                    </a:cubicBezTo>
                    <a:cubicBezTo>
                      <a:pt x="196" y="494"/>
                      <a:pt x="194" y="494"/>
                      <a:pt x="194" y="498"/>
                    </a:cubicBezTo>
                    <a:cubicBezTo>
                      <a:pt x="194" y="500"/>
                      <a:pt x="195" y="502"/>
                      <a:pt x="194" y="504"/>
                    </a:cubicBezTo>
                    <a:cubicBezTo>
                      <a:pt x="194" y="506"/>
                      <a:pt x="195" y="510"/>
                      <a:pt x="194" y="511"/>
                    </a:cubicBezTo>
                    <a:cubicBezTo>
                      <a:pt x="193" y="515"/>
                      <a:pt x="187" y="512"/>
                      <a:pt x="188" y="516"/>
                    </a:cubicBezTo>
                    <a:cubicBezTo>
                      <a:pt x="188" y="517"/>
                      <a:pt x="190" y="518"/>
                      <a:pt x="190" y="519"/>
                    </a:cubicBezTo>
                    <a:cubicBezTo>
                      <a:pt x="190" y="520"/>
                      <a:pt x="189" y="521"/>
                      <a:pt x="189" y="522"/>
                    </a:cubicBezTo>
                    <a:cubicBezTo>
                      <a:pt x="187" y="523"/>
                      <a:pt x="186" y="521"/>
                      <a:pt x="185" y="519"/>
                    </a:cubicBezTo>
                    <a:cubicBezTo>
                      <a:pt x="184" y="518"/>
                      <a:pt x="182" y="518"/>
                      <a:pt x="181" y="517"/>
                    </a:cubicBezTo>
                    <a:cubicBezTo>
                      <a:pt x="180" y="516"/>
                      <a:pt x="179" y="514"/>
                      <a:pt x="178" y="514"/>
                    </a:cubicBezTo>
                    <a:cubicBezTo>
                      <a:pt x="176" y="513"/>
                      <a:pt x="173" y="515"/>
                      <a:pt x="174" y="517"/>
                    </a:cubicBezTo>
                    <a:cubicBezTo>
                      <a:pt x="169" y="518"/>
                      <a:pt x="161" y="511"/>
                      <a:pt x="157" y="514"/>
                    </a:cubicBezTo>
                    <a:cubicBezTo>
                      <a:pt x="163" y="515"/>
                      <a:pt x="160" y="523"/>
                      <a:pt x="163" y="525"/>
                    </a:cubicBezTo>
                    <a:cubicBezTo>
                      <a:pt x="160" y="525"/>
                      <a:pt x="155" y="524"/>
                      <a:pt x="152" y="525"/>
                    </a:cubicBezTo>
                    <a:cubicBezTo>
                      <a:pt x="150" y="526"/>
                      <a:pt x="151" y="530"/>
                      <a:pt x="148" y="531"/>
                    </a:cubicBezTo>
                    <a:cubicBezTo>
                      <a:pt x="148" y="531"/>
                      <a:pt x="146" y="532"/>
                      <a:pt x="146" y="532"/>
                    </a:cubicBezTo>
                    <a:cubicBezTo>
                      <a:pt x="144" y="533"/>
                      <a:pt x="143" y="533"/>
                      <a:pt x="142" y="531"/>
                    </a:cubicBezTo>
                    <a:cubicBezTo>
                      <a:pt x="141" y="529"/>
                      <a:pt x="143" y="529"/>
                      <a:pt x="143" y="528"/>
                    </a:cubicBezTo>
                    <a:cubicBezTo>
                      <a:pt x="144" y="526"/>
                      <a:pt x="144" y="526"/>
                      <a:pt x="144" y="523"/>
                    </a:cubicBezTo>
                    <a:cubicBezTo>
                      <a:pt x="142" y="522"/>
                      <a:pt x="142" y="524"/>
                      <a:pt x="141" y="525"/>
                    </a:cubicBezTo>
                    <a:cubicBezTo>
                      <a:pt x="139" y="525"/>
                      <a:pt x="138" y="525"/>
                      <a:pt x="136" y="525"/>
                    </a:cubicBezTo>
                    <a:cubicBezTo>
                      <a:pt x="136" y="523"/>
                      <a:pt x="136" y="522"/>
                      <a:pt x="135" y="520"/>
                    </a:cubicBezTo>
                    <a:cubicBezTo>
                      <a:pt x="134" y="518"/>
                      <a:pt x="132" y="515"/>
                      <a:pt x="130" y="514"/>
                    </a:cubicBezTo>
                    <a:cubicBezTo>
                      <a:pt x="128" y="512"/>
                      <a:pt x="123" y="513"/>
                      <a:pt x="120" y="513"/>
                    </a:cubicBezTo>
                    <a:cubicBezTo>
                      <a:pt x="116" y="513"/>
                      <a:pt x="112" y="516"/>
                      <a:pt x="114" y="521"/>
                    </a:cubicBezTo>
                    <a:cubicBezTo>
                      <a:pt x="115" y="523"/>
                      <a:pt x="119" y="525"/>
                      <a:pt x="118" y="526"/>
                    </a:cubicBezTo>
                    <a:cubicBezTo>
                      <a:pt x="116" y="529"/>
                      <a:pt x="109" y="520"/>
                      <a:pt x="107" y="521"/>
                    </a:cubicBezTo>
                    <a:cubicBezTo>
                      <a:pt x="109" y="525"/>
                      <a:pt x="112" y="529"/>
                      <a:pt x="115" y="531"/>
                    </a:cubicBezTo>
                    <a:cubicBezTo>
                      <a:pt x="118" y="534"/>
                      <a:pt x="121" y="532"/>
                      <a:pt x="122" y="537"/>
                    </a:cubicBezTo>
                    <a:cubicBezTo>
                      <a:pt x="125" y="537"/>
                      <a:pt x="124" y="539"/>
                      <a:pt x="126" y="541"/>
                    </a:cubicBezTo>
                    <a:cubicBezTo>
                      <a:pt x="127" y="543"/>
                      <a:pt x="129" y="543"/>
                      <a:pt x="130" y="545"/>
                    </a:cubicBezTo>
                    <a:cubicBezTo>
                      <a:pt x="129" y="545"/>
                      <a:pt x="128" y="548"/>
                      <a:pt x="127" y="549"/>
                    </a:cubicBezTo>
                    <a:cubicBezTo>
                      <a:pt x="125" y="552"/>
                      <a:pt x="124" y="556"/>
                      <a:pt x="123" y="560"/>
                    </a:cubicBezTo>
                    <a:cubicBezTo>
                      <a:pt x="123" y="559"/>
                      <a:pt x="123" y="559"/>
                      <a:pt x="123" y="558"/>
                    </a:cubicBezTo>
                    <a:cubicBezTo>
                      <a:pt x="122" y="560"/>
                      <a:pt x="120" y="562"/>
                      <a:pt x="118" y="563"/>
                    </a:cubicBezTo>
                    <a:cubicBezTo>
                      <a:pt x="117" y="564"/>
                      <a:pt x="114" y="563"/>
                      <a:pt x="112" y="564"/>
                    </a:cubicBezTo>
                    <a:cubicBezTo>
                      <a:pt x="112" y="564"/>
                      <a:pt x="111" y="565"/>
                      <a:pt x="110" y="566"/>
                    </a:cubicBezTo>
                    <a:cubicBezTo>
                      <a:pt x="109" y="567"/>
                      <a:pt x="109" y="566"/>
                      <a:pt x="108" y="568"/>
                    </a:cubicBezTo>
                    <a:cubicBezTo>
                      <a:pt x="106" y="570"/>
                      <a:pt x="106" y="572"/>
                      <a:pt x="107" y="574"/>
                    </a:cubicBezTo>
                    <a:cubicBezTo>
                      <a:pt x="108" y="574"/>
                      <a:pt x="110" y="574"/>
                      <a:pt x="112" y="574"/>
                    </a:cubicBezTo>
                    <a:cubicBezTo>
                      <a:pt x="113" y="574"/>
                      <a:pt x="112" y="575"/>
                      <a:pt x="113" y="576"/>
                    </a:cubicBezTo>
                    <a:cubicBezTo>
                      <a:pt x="114" y="576"/>
                      <a:pt x="116" y="576"/>
                      <a:pt x="117" y="576"/>
                    </a:cubicBezTo>
                    <a:cubicBezTo>
                      <a:pt x="122" y="577"/>
                      <a:pt x="121" y="570"/>
                      <a:pt x="124" y="567"/>
                    </a:cubicBezTo>
                    <a:cubicBezTo>
                      <a:pt x="126" y="564"/>
                      <a:pt x="129" y="563"/>
                      <a:pt x="132" y="561"/>
                    </a:cubicBezTo>
                    <a:cubicBezTo>
                      <a:pt x="135" y="559"/>
                      <a:pt x="141" y="558"/>
                      <a:pt x="144" y="559"/>
                    </a:cubicBezTo>
                    <a:cubicBezTo>
                      <a:pt x="144" y="561"/>
                      <a:pt x="143" y="562"/>
                      <a:pt x="143" y="563"/>
                    </a:cubicBezTo>
                    <a:cubicBezTo>
                      <a:pt x="142" y="565"/>
                      <a:pt x="142" y="565"/>
                      <a:pt x="142" y="567"/>
                    </a:cubicBezTo>
                    <a:cubicBezTo>
                      <a:pt x="142" y="570"/>
                      <a:pt x="146" y="574"/>
                      <a:pt x="142" y="574"/>
                    </a:cubicBezTo>
                    <a:cubicBezTo>
                      <a:pt x="142" y="576"/>
                      <a:pt x="141" y="577"/>
                      <a:pt x="141" y="578"/>
                    </a:cubicBezTo>
                    <a:cubicBezTo>
                      <a:pt x="141" y="580"/>
                      <a:pt x="143" y="582"/>
                      <a:pt x="143" y="584"/>
                    </a:cubicBezTo>
                    <a:cubicBezTo>
                      <a:pt x="143" y="585"/>
                      <a:pt x="139" y="589"/>
                      <a:pt x="143" y="590"/>
                    </a:cubicBezTo>
                    <a:cubicBezTo>
                      <a:pt x="143" y="592"/>
                      <a:pt x="145" y="595"/>
                      <a:pt x="144" y="597"/>
                    </a:cubicBezTo>
                    <a:cubicBezTo>
                      <a:pt x="144" y="598"/>
                      <a:pt x="143" y="598"/>
                      <a:pt x="142" y="600"/>
                    </a:cubicBezTo>
                    <a:cubicBezTo>
                      <a:pt x="141" y="601"/>
                      <a:pt x="141" y="602"/>
                      <a:pt x="141" y="603"/>
                    </a:cubicBezTo>
                    <a:cubicBezTo>
                      <a:pt x="141" y="605"/>
                      <a:pt x="140" y="606"/>
                      <a:pt x="139" y="608"/>
                    </a:cubicBezTo>
                    <a:cubicBezTo>
                      <a:pt x="139" y="609"/>
                      <a:pt x="140" y="611"/>
                      <a:pt x="139" y="612"/>
                    </a:cubicBezTo>
                    <a:cubicBezTo>
                      <a:pt x="139" y="613"/>
                      <a:pt x="137" y="613"/>
                      <a:pt x="137" y="614"/>
                    </a:cubicBezTo>
                    <a:cubicBezTo>
                      <a:pt x="136" y="615"/>
                      <a:pt x="136" y="616"/>
                      <a:pt x="136" y="617"/>
                    </a:cubicBezTo>
                    <a:cubicBezTo>
                      <a:pt x="134" y="621"/>
                      <a:pt x="134" y="619"/>
                      <a:pt x="132" y="620"/>
                    </a:cubicBezTo>
                    <a:cubicBezTo>
                      <a:pt x="130" y="621"/>
                      <a:pt x="129" y="623"/>
                      <a:pt x="128" y="624"/>
                    </a:cubicBezTo>
                    <a:cubicBezTo>
                      <a:pt x="127" y="624"/>
                      <a:pt x="126" y="625"/>
                      <a:pt x="125" y="625"/>
                    </a:cubicBezTo>
                    <a:cubicBezTo>
                      <a:pt x="125" y="626"/>
                      <a:pt x="124" y="625"/>
                      <a:pt x="123" y="626"/>
                    </a:cubicBezTo>
                    <a:cubicBezTo>
                      <a:pt x="122" y="626"/>
                      <a:pt x="121" y="629"/>
                      <a:pt x="120" y="630"/>
                    </a:cubicBezTo>
                    <a:cubicBezTo>
                      <a:pt x="118" y="631"/>
                      <a:pt x="115" y="629"/>
                      <a:pt x="113" y="630"/>
                    </a:cubicBezTo>
                    <a:cubicBezTo>
                      <a:pt x="113" y="630"/>
                      <a:pt x="112" y="631"/>
                      <a:pt x="112" y="631"/>
                    </a:cubicBezTo>
                    <a:cubicBezTo>
                      <a:pt x="111" y="631"/>
                      <a:pt x="109" y="631"/>
                      <a:pt x="109" y="631"/>
                    </a:cubicBezTo>
                    <a:cubicBezTo>
                      <a:pt x="108" y="632"/>
                      <a:pt x="106" y="633"/>
                      <a:pt x="105" y="634"/>
                    </a:cubicBezTo>
                    <a:cubicBezTo>
                      <a:pt x="104" y="635"/>
                      <a:pt x="104" y="637"/>
                      <a:pt x="103" y="638"/>
                    </a:cubicBezTo>
                    <a:cubicBezTo>
                      <a:pt x="101" y="640"/>
                      <a:pt x="95" y="639"/>
                      <a:pt x="93" y="637"/>
                    </a:cubicBezTo>
                    <a:cubicBezTo>
                      <a:pt x="91" y="636"/>
                      <a:pt x="92" y="635"/>
                      <a:pt x="89" y="636"/>
                    </a:cubicBezTo>
                    <a:cubicBezTo>
                      <a:pt x="87" y="638"/>
                      <a:pt x="88" y="639"/>
                      <a:pt x="87" y="642"/>
                    </a:cubicBezTo>
                    <a:cubicBezTo>
                      <a:pt x="86" y="643"/>
                      <a:pt x="82" y="642"/>
                      <a:pt x="82" y="643"/>
                    </a:cubicBezTo>
                    <a:cubicBezTo>
                      <a:pt x="81" y="644"/>
                      <a:pt x="82" y="648"/>
                      <a:pt x="81" y="650"/>
                    </a:cubicBezTo>
                    <a:cubicBezTo>
                      <a:pt x="79" y="653"/>
                      <a:pt x="76" y="651"/>
                      <a:pt x="75" y="655"/>
                    </a:cubicBezTo>
                    <a:cubicBezTo>
                      <a:pt x="77" y="655"/>
                      <a:pt x="82" y="654"/>
                      <a:pt x="85" y="655"/>
                    </a:cubicBezTo>
                    <a:cubicBezTo>
                      <a:pt x="88" y="656"/>
                      <a:pt x="86" y="658"/>
                      <a:pt x="85" y="660"/>
                    </a:cubicBezTo>
                    <a:cubicBezTo>
                      <a:pt x="83" y="662"/>
                      <a:pt x="82" y="663"/>
                      <a:pt x="79" y="664"/>
                    </a:cubicBezTo>
                    <a:cubicBezTo>
                      <a:pt x="78" y="665"/>
                      <a:pt x="77" y="664"/>
                      <a:pt x="76" y="666"/>
                    </a:cubicBezTo>
                    <a:cubicBezTo>
                      <a:pt x="76" y="669"/>
                      <a:pt x="77" y="669"/>
                      <a:pt x="79" y="670"/>
                    </a:cubicBezTo>
                    <a:cubicBezTo>
                      <a:pt x="82" y="672"/>
                      <a:pt x="84" y="672"/>
                      <a:pt x="87" y="672"/>
                    </a:cubicBezTo>
                    <a:cubicBezTo>
                      <a:pt x="88" y="672"/>
                      <a:pt x="89" y="672"/>
                      <a:pt x="89" y="672"/>
                    </a:cubicBezTo>
                    <a:cubicBezTo>
                      <a:pt x="90" y="673"/>
                      <a:pt x="90" y="674"/>
                      <a:pt x="90" y="674"/>
                    </a:cubicBezTo>
                    <a:cubicBezTo>
                      <a:pt x="92" y="675"/>
                      <a:pt x="93" y="675"/>
                      <a:pt x="95" y="675"/>
                    </a:cubicBezTo>
                    <a:cubicBezTo>
                      <a:pt x="97" y="675"/>
                      <a:pt x="100" y="675"/>
                      <a:pt x="102" y="675"/>
                    </a:cubicBezTo>
                    <a:cubicBezTo>
                      <a:pt x="104" y="676"/>
                      <a:pt x="103" y="676"/>
                      <a:pt x="105" y="677"/>
                    </a:cubicBezTo>
                    <a:cubicBezTo>
                      <a:pt x="105" y="678"/>
                      <a:pt x="105" y="679"/>
                      <a:pt x="107" y="678"/>
                    </a:cubicBezTo>
                    <a:cubicBezTo>
                      <a:pt x="110" y="677"/>
                      <a:pt x="107" y="674"/>
                      <a:pt x="108" y="672"/>
                    </a:cubicBezTo>
                    <a:cubicBezTo>
                      <a:pt x="111" y="671"/>
                      <a:pt x="113" y="671"/>
                      <a:pt x="116" y="671"/>
                    </a:cubicBezTo>
                    <a:cubicBezTo>
                      <a:pt x="119" y="671"/>
                      <a:pt x="119" y="669"/>
                      <a:pt x="122" y="669"/>
                    </a:cubicBezTo>
                    <a:cubicBezTo>
                      <a:pt x="125" y="668"/>
                      <a:pt x="127" y="668"/>
                      <a:pt x="128" y="671"/>
                    </a:cubicBezTo>
                    <a:cubicBezTo>
                      <a:pt x="128" y="673"/>
                      <a:pt x="127" y="677"/>
                      <a:pt x="128" y="678"/>
                    </a:cubicBezTo>
                    <a:cubicBezTo>
                      <a:pt x="129" y="679"/>
                      <a:pt x="131" y="679"/>
                      <a:pt x="131" y="679"/>
                    </a:cubicBezTo>
                    <a:cubicBezTo>
                      <a:pt x="133" y="680"/>
                      <a:pt x="133" y="682"/>
                      <a:pt x="134" y="682"/>
                    </a:cubicBezTo>
                    <a:cubicBezTo>
                      <a:pt x="135" y="683"/>
                      <a:pt x="139" y="682"/>
                      <a:pt x="140" y="682"/>
                    </a:cubicBezTo>
                    <a:cubicBezTo>
                      <a:pt x="143" y="682"/>
                      <a:pt x="143" y="682"/>
                      <a:pt x="145" y="680"/>
                    </a:cubicBezTo>
                    <a:cubicBezTo>
                      <a:pt x="148" y="678"/>
                      <a:pt x="147" y="678"/>
                      <a:pt x="147" y="675"/>
                    </a:cubicBezTo>
                    <a:cubicBezTo>
                      <a:pt x="148" y="672"/>
                      <a:pt x="148" y="671"/>
                      <a:pt x="151" y="672"/>
                    </a:cubicBezTo>
                    <a:cubicBezTo>
                      <a:pt x="153" y="672"/>
                      <a:pt x="154" y="672"/>
                      <a:pt x="155" y="675"/>
                    </a:cubicBezTo>
                    <a:cubicBezTo>
                      <a:pt x="155" y="676"/>
                      <a:pt x="154" y="678"/>
                      <a:pt x="155" y="678"/>
                    </a:cubicBezTo>
                    <a:cubicBezTo>
                      <a:pt x="156" y="680"/>
                      <a:pt x="158" y="680"/>
                      <a:pt x="160" y="681"/>
                    </a:cubicBezTo>
                    <a:cubicBezTo>
                      <a:pt x="162" y="682"/>
                      <a:pt x="163" y="684"/>
                      <a:pt x="165" y="686"/>
                    </a:cubicBezTo>
                    <a:cubicBezTo>
                      <a:pt x="166" y="689"/>
                      <a:pt x="167" y="691"/>
                      <a:pt x="169" y="691"/>
                    </a:cubicBezTo>
                    <a:cubicBezTo>
                      <a:pt x="171" y="692"/>
                      <a:pt x="172" y="691"/>
                      <a:pt x="173" y="692"/>
                    </a:cubicBezTo>
                    <a:cubicBezTo>
                      <a:pt x="176" y="693"/>
                      <a:pt x="176" y="694"/>
                      <a:pt x="179" y="695"/>
                    </a:cubicBezTo>
                    <a:cubicBezTo>
                      <a:pt x="182" y="696"/>
                      <a:pt x="185" y="697"/>
                      <a:pt x="189" y="697"/>
                    </a:cubicBezTo>
                    <a:cubicBezTo>
                      <a:pt x="191" y="697"/>
                      <a:pt x="193" y="696"/>
                      <a:pt x="194" y="694"/>
                    </a:cubicBezTo>
                    <a:cubicBezTo>
                      <a:pt x="195" y="691"/>
                      <a:pt x="192" y="689"/>
                      <a:pt x="194" y="687"/>
                    </a:cubicBezTo>
                    <a:cubicBezTo>
                      <a:pt x="196" y="685"/>
                      <a:pt x="196" y="685"/>
                      <a:pt x="198" y="685"/>
                    </a:cubicBezTo>
                    <a:cubicBezTo>
                      <a:pt x="198" y="685"/>
                      <a:pt x="199" y="685"/>
                      <a:pt x="200" y="685"/>
                    </a:cubicBezTo>
                    <a:cubicBezTo>
                      <a:pt x="201" y="685"/>
                      <a:pt x="201" y="684"/>
                      <a:pt x="202" y="683"/>
                    </a:cubicBezTo>
                    <a:cubicBezTo>
                      <a:pt x="203" y="683"/>
                      <a:pt x="204" y="683"/>
                      <a:pt x="205" y="682"/>
                    </a:cubicBezTo>
                    <a:cubicBezTo>
                      <a:pt x="206" y="682"/>
                      <a:pt x="208" y="680"/>
                      <a:pt x="209" y="679"/>
                    </a:cubicBezTo>
                    <a:cubicBezTo>
                      <a:pt x="211" y="678"/>
                      <a:pt x="214" y="680"/>
                      <a:pt x="216" y="678"/>
                    </a:cubicBezTo>
                    <a:cubicBezTo>
                      <a:pt x="218" y="677"/>
                      <a:pt x="218" y="676"/>
                      <a:pt x="219" y="675"/>
                    </a:cubicBezTo>
                    <a:cubicBezTo>
                      <a:pt x="220" y="674"/>
                      <a:pt x="221" y="675"/>
                      <a:pt x="222" y="675"/>
                    </a:cubicBezTo>
                    <a:cubicBezTo>
                      <a:pt x="223" y="674"/>
                      <a:pt x="223" y="673"/>
                      <a:pt x="224" y="673"/>
                    </a:cubicBezTo>
                    <a:cubicBezTo>
                      <a:pt x="225" y="674"/>
                      <a:pt x="218" y="677"/>
                      <a:pt x="217" y="679"/>
                    </a:cubicBezTo>
                    <a:cubicBezTo>
                      <a:pt x="215" y="680"/>
                      <a:pt x="216" y="682"/>
                      <a:pt x="215" y="683"/>
                    </a:cubicBezTo>
                    <a:cubicBezTo>
                      <a:pt x="214" y="686"/>
                      <a:pt x="212" y="686"/>
                      <a:pt x="210" y="687"/>
                    </a:cubicBezTo>
                    <a:cubicBezTo>
                      <a:pt x="208" y="689"/>
                      <a:pt x="206" y="690"/>
                      <a:pt x="204" y="692"/>
                    </a:cubicBezTo>
                    <a:cubicBezTo>
                      <a:pt x="204" y="693"/>
                      <a:pt x="203" y="695"/>
                      <a:pt x="202" y="696"/>
                    </a:cubicBezTo>
                    <a:cubicBezTo>
                      <a:pt x="202" y="696"/>
                      <a:pt x="202" y="697"/>
                      <a:pt x="202" y="698"/>
                    </a:cubicBezTo>
                    <a:cubicBezTo>
                      <a:pt x="201" y="698"/>
                      <a:pt x="200" y="700"/>
                      <a:pt x="200" y="700"/>
                    </a:cubicBezTo>
                    <a:cubicBezTo>
                      <a:pt x="199" y="704"/>
                      <a:pt x="200" y="708"/>
                      <a:pt x="195" y="709"/>
                    </a:cubicBezTo>
                    <a:cubicBezTo>
                      <a:pt x="193" y="709"/>
                      <a:pt x="192" y="709"/>
                      <a:pt x="190" y="709"/>
                    </a:cubicBezTo>
                    <a:cubicBezTo>
                      <a:pt x="190" y="709"/>
                      <a:pt x="188" y="708"/>
                      <a:pt x="187" y="709"/>
                    </a:cubicBezTo>
                    <a:cubicBezTo>
                      <a:pt x="186" y="709"/>
                      <a:pt x="186" y="710"/>
                      <a:pt x="185" y="711"/>
                    </a:cubicBezTo>
                    <a:cubicBezTo>
                      <a:pt x="182" y="713"/>
                      <a:pt x="179" y="711"/>
                      <a:pt x="177" y="709"/>
                    </a:cubicBezTo>
                    <a:cubicBezTo>
                      <a:pt x="174" y="707"/>
                      <a:pt x="169" y="708"/>
                      <a:pt x="165" y="708"/>
                    </a:cubicBezTo>
                    <a:cubicBezTo>
                      <a:pt x="161" y="708"/>
                      <a:pt x="157" y="707"/>
                      <a:pt x="152" y="707"/>
                    </a:cubicBezTo>
                    <a:cubicBezTo>
                      <a:pt x="149" y="707"/>
                      <a:pt x="145" y="708"/>
                      <a:pt x="141" y="708"/>
                    </a:cubicBezTo>
                    <a:cubicBezTo>
                      <a:pt x="137" y="708"/>
                      <a:pt x="134" y="707"/>
                      <a:pt x="134" y="712"/>
                    </a:cubicBezTo>
                    <a:cubicBezTo>
                      <a:pt x="134" y="714"/>
                      <a:pt x="134" y="715"/>
                      <a:pt x="133" y="717"/>
                    </a:cubicBezTo>
                    <a:cubicBezTo>
                      <a:pt x="133" y="717"/>
                      <a:pt x="132" y="718"/>
                      <a:pt x="132" y="719"/>
                    </a:cubicBezTo>
                    <a:cubicBezTo>
                      <a:pt x="132" y="720"/>
                      <a:pt x="132" y="722"/>
                      <a:pt x="132" y="724"/>
                    </a:cubicBezTo>
                    <a:cubicBezTo>
                      <a:pt x="132" y="726"/>
                      <a:pt x="132" y="727"/>
                      <a:pt x="130" y="728"/>
                    </a:cubicBezTo>
                    <a:cubicBezTo>
                      <a:pt x="129" y="729"/>
                      <a:pt x="125" y="729"/>
                      <a:pt x="124" y="728"/>
                    </a:cubicBezTo>
                    <a:cubicBezTo>
                      <a:pt x="123" y="727"/>
                      <a:pt x="122" y="721"/>
                      <a:pt x="118" y="724"/>
                    </a:cubicBezTo>
                    <a:cubicBezTo>
                      <a:pt x="116" y="727"/>
                      <a:pt x="117" y="733"/>
                      <a:pt x="117" y="736"/>
                    </a:cubicBezTo>
                    <a:cubicBezTo>
                      <a:pt x="117" y="738"/>
                      <a:pt x="117" y="740"/>
                      <a:pt x="116" y="742"/>
                    </a:cubicBezTo>
                    <a:cubicBezTo>
                      <a:pt x="115" y="744"/>
                      <a:pt x="114" y="746"/>
                      <a:pt x="114" y="748"/>
                    </a:cubicBezTo>
                    <a:cubicBezTo>
                      <a:pt x="113" y="749"/>
                      <a:pt x="110" y="750"/>
                      <a:pt x="109" y="751"/>
                    </a:cubicBezTo>
                    <a:cubicBezTo>
                      <a:pt x="108" y="753"/>
                      <a:pt x="107" y="755"/>
                      <a:pt x="106" y="756"/>
                    </a:cubicBezTo>
                    <a:cubicBezTo>
                      <a:pt x="105" y="758"/>
                      <a:pt x="105" y="760"/>
                      <a:pt x="104" y="761"/>
                    </a:cubicBezTo>
                    <a:cubicBezTo>
                      <a:pt x="103" y="763"/>
                      <a:pt x="101" y="762"/>
                      <a:pt x="100" y="762"/>
                    </a:cubicBezTo>
                    <a:cubicBezTo>
                      <a:pt x="96" y="763"/>
                      <a:pt x="96" y="763"/>
                      <a:pt x="94" y="766"/>
                    </a:cubicBezTo>
                    <a:cubicBezTo>
                      <a:pt x="94" y="767"/>
                      <a:pt x="92" y="769"/>
                      <a:pt x="91" y="770"/>
                    </a:cubicBezTo>
                    <a:cubicBezTo>
                      <a:pt x="91" y="771"/>
                      <a:pt x="91" y="771"/>
                      <a:pt x="92" y="772"/>
                    </a:cubicBezTo>
                    <a:cubicBezTo>
                      <a:pt x="91" y="773"/>
                      <a:pt x="91" y="774"/>
                      <a:pt x="90" y="775"/>
                    </a:cubicBezTo>
                    <a:cubicBezTo>
                      <a:pt x="83" y="781"/>
                      <a:pt x="83" y="781"/>
                      <a:pt x="83" y="781"/>
                    </a:cubicBezTo>
                    <a:cubicBezTo>
                      <a:pt x="83" y="782"/>
                      <a:pt x="82" y="782"/>
                      <a:pt x="82" y="783"/>
                    </a:cubicBezTo>
                    <a:cubicBezTo>
                      <a:pt x="82" y="783"/>
                      <a:pt x="82" y="783"/>
                      <a:pt x="81" y="784"/>
                    </a:cubicBezTo>
                    <a:cubicBezTo>
                      <a:pt x="81" y="784"/>
                      <a:pt x="81" y="784"/>
                      <a:pt x="81" y="784"/>
                    </a:cubicBezTo>
                    <a:cubicBezTo>
                      <a:pt x="80" y="784"/>
                      <a:pt x="81" y="785"/>
                      <a:pt x="81" y="785"/>
                    </a:cubicBezTo>
                    <a:cubicBezTo>
                      <a:pt x="81" y="786"/>
                      <a:pt x="81" y="786"/>
                      <a:pt x="81" y="787"/>
                    </a:cubicBezTo>
                    <a:cubicBezTo>
                      <a:pt x="81" y="787"/>
                      <a:pt x="81" y="787"/>
                      <a:pt x="80" y="787"/>
                    </a:cubicBezTo>
                    <a:cubicBezTo>
                      <a:pt x="80" y="787"/>
                      <a:pt x="80" y="788"/>
                      <a:pt x="79" y="788"/>
                    </a:cubicBezTo>
                    <a:cubicBezTo>
                      <a:pt x="79" y="788"/>
                      <a:pt x="78" y="788"/>
                      <a:pt x="78" y="788"/>
                    </a:cubicBezTo>
                    <a:cubicBezTo>
                      <a:pt x="77" y="789"/>
                      <a:pt x="77" y="790"/>
                      <a:pt x="76" y="791"/>
                    </a:cubicBezTo>
                    <a:cubicBezTo>
                      <a:pt x="75" y="792"/>
                      <a:pt x="74" y="793"/>
                      <a:pt x="73" y="793"/>
                    </a:cubicBezTo>
                    <a:cubicBezTo>
                      <a:pt x="73" y="793"/>
                      <a:pt x="73" y="793"/>
                      <a:pt x="73" y="793"/>
                    </a:cubicBezTo>
                    <a:cubicBezTo>
                      <a:pt x="72" y="794"/>
                      <a:pt x="72" y="794"/>
                      <a:pt x="72" y="794"/>
                    </a:cubicBezTo>
                    <a:cubicBezTo>
                      <a:pt x="71" y="795"/>
                      <a:pt x="71" y="795"/>
                      <a:pt x="70" y="796"/>
                    </a:cubicBezTo>
                    <a:cubicBezTo>
                      <a:pt x="70" y="796"/>
                      <a:pt x="70" y="796"/>
                      <a:pt x="70" y="796"/>
                    </a:cubicBezTo>
                    <a:cubicBezTo>
                      <a:pt x="69" y="796"/>
                      <a:pt x="67" y="795"/>
                      <a:pt x="67" y="795"/>
                    </a:cubicBezTo>
                    <a:cubicBezTo>
                      <a:pt x="67" y="795"/>
                      <a:pt x="66" y="794"/>
                      <a:pt x="66" y="794"/>
                    </a:cubicBezTo>
                    <a:cubicBezTo>
                      <a:pt x="66" y="794"/>
                      <a:pt x="66" y="793"/>
                      <a:pt x="65" y="793"/>
                    </a:cubicBezTo>
                    <a:cubicBezTo>
                      <a:pt x="65" y="793"/>
                      <a:pt x="64" y="794"/>
                      <a:pt x="64" y="794"/>
                    </a:cubicBezTo>
                    <a:cubicBezTo>
                      <a:pt x="63" y="794"/>
                      <a:pt x="63" y="794"/>
                      <a:pt x="63" y="795"/>
                    </a:cubicBezTo>
                    <a:cubicBezTo>
                      <a:pt x="62" y="795"/>
                      <a:pt x="62" y="795"/>
                      <a:pt x="62" y="796"/>
                    </a:cubicBezTo>
                    <a:cubicBezTo>
                      <a:pt x="62" y="796"/>
                      <a:pt x="62" y="796"/>
                      <a:pt x="62" y="796"/>
                    </a:cubicBezTo>
                    <a:cubicBezTo>
                      <a:pt x="62" y="796"/>
                      <a:pt x="61" y="796"/>
                      <a:pt x="61" y="796"/>
                    </a:cubicBezTo>
                    <a:cubicBezTo>
                      <a:pt x="60" y="796"/>
                      <a:pt x="59" y="796"/>
                      <a:pt x="59" y="796"/>
                    </a:cubicBezTo>
                    <a:cubicBezTo>
                      <a:pt x="58" y="797"/>
                      <a:pt x="57" y="797"/>
                      <a:pt x="57" y="798"/>
                    </a:cubicBezTo>
                    <a:cubicBezTo>
                      <a:pt x="56" y="799"/>
                      <a:pt x="56" y="800"/>
                      <a:pt x="55" y="801"/>
                    </a:cubicBezTo>
                    <a:cubicBezTo>
                      <a:pt x="55" y="802"/>
                      <a:pt x="54" y="802"/>
                      <a:pt x="54" y="803"/>
                    </a:cubicBezTo>
                    <a:cubicBezTo>
                      <a:pt x="54" y="804"/>
                      <a:pt x="54" y="804"/>
                      <a:pt x="54" y="805"/>
                    </a:cubicBezTo>
                    <a:cubicBezTo>
                      <a:pt x="54" y="805"/>
                      <a:pt x="53" y="806"/>
                      <a:pt x="54" y="806"/>
                    </a:cubicBezTo>
                    <a:cubicBezTo>
                      <a:pt x="54" y="807"/>
                      <a:pt x="54" y="808"/>
                      <a:pt x="55" y="808"/>
                    </a:cubicBezTo>
                    <a:cubicBezTo>
                      <a:pt x="55" y="808"/>
                      <a:pt x="55" y="809"/>
                      <a:pt x="55" y="809"/>
                    </a:cubicBezTo>
                    <a:cubicBezTo>
                      <a:pt x="56" y="809"/>
                      <a:pt x="56" y="809"/>
                      <a:pt x="56" y="809"/>
                    </a:cubicBezTo>
                    <a:cubicBezTo>
                      <a:pt x="56" y="809"/>
                      <a:pt x="56" y="809"/>
                      <a:pt x="57" y="810"/>
                    </a:cubicBezTo>
                    <a:cubicBezTo>
                      <a:pt x="57" y="810"/>
                      <a:pt x="57" y="810"/>
                      <a:pt x="57" y="810"/>
                    </a:cubicBezTo>
                    <a:cubicBezTo>
                      <a:pt x="58" y="810"/>
                      <a:pt x="58" y="810"/>
                      <a:pt x="59" y="811"/>
                    </a:cubicBezTo>
                    <a:cubicBezTo>
                      <a:pt x="60" y="811"/>
                      <a:pt x="60" y="811"/>
                      <a:pt x="61" y="810"/>
                    </a:cubicBezTo>
                    <a:cubicBezTo>
                      <a:pt x="62" y="810"/>
                      <a:pt x="62" y="810"/>
                      <a:pt x="63" y="809"/>
                    </a:cubicBezTo>
                    <a:cubicBezTo>
                      <a:pt x="63" y="809"/>
                      <a:pt x="64" y="809"/>
                      <a:pt x="64" y="808"/>
                    </a:cubicBezTo>
                    <a:cubicBezTo>
                      <a:pt x="65" y="808"/>
                      <a:pt x="65" y="807"/>
                      <a:pt x="65" y="806"/>
                    </a:cubicBezTo>
                    <a:cubicBezTo>
                      <a:pt x="65" y="806"/>
                      <a:pt x="66" y="805"/>
                      <a:pt x="66" y="804"/>
                    </a:cubicBezTo>
                    <a:cubicBezTo>
                      <a:pt x="67" y="804"/>
                      <a:pt x="67" y="804"/>
                      <a:pt x="68" y="804"/>
                    </a:cubicBezTo>
                    <a:cubicBezTo>
                      <a:pt x="69" y="804"/>
                      <a:pt x="70" y="805"/>
                      <a:pt x="70" y="805"/>
                    </a:cubicBezTo>
                    <a:cubicBezTo>
                      <a:pt x="71" y="805"/>
                      <a:pt x="72" y="806"/>
                      <a:pt x="73" y="806"/>
                    </a:cubicBezTo>
                    <a:cubicBezTo>
                      <a:pt x="73" y="806"/>
                      <a:pt x="74" y="807"/>
                      <a:pt x="74" y="807"/>
                    </a:cubicBezTo>
                    <a:cubicBezTo>
                      <a:pt x="74" y="807"/>
                      <a:pt x="74" y="808"/>
                      <a:pt x="74" y="808"/>
                    </a:cubicBezTo>
                    <a:cubicBezTo>
                      <a:pt x="74" y="808"/>
                      <a:pt x="75" y="809"/>
                      <a:pt x="75" y="810"/>
                    </a:cubicBezTo>
                    <a:cubicBezTo>
                      <a:pt x="76" y="811"/>
                      <a:pt x="77" y="811"/>
                      <a:pt x="77" y="812"/>
                    </a:cubicBezTo>
                    <a:cubicBezTo>
                      <a:pt x="78" y="813"/>
                      <a:pt x="78" y="814"/>
                      <a:pt x="78" y="815"/>
                    </a:cubicBezTo>
                    <a:cubicBezTo>
                      <a:pt x="79" y="817"/>
                      <a:pt x="81" y="818"/>
                      <a:pt x="83" y="818"/>
                    </a:cubicBezTo>
                    <a:cubicBezTo>
                      <a:pt x="83" y="818"/>
                      <a:pt x="84" y="818"/>
                      <a:pt x="85" y="817"/>
                    </a:cubicBezTo>
                    <a:cubicBezTo>
                      <a:pt x="85" y="817"/>
                      <a:pt x="85" y="817"/>
                      <a:pt x="85" y="817"/>
                    </a:cubicBezTo>
                    <a:cubicBezTo>
                      <a:pt x="85" y="816"/>
                      <a:pt x="85" y="816"/>
                      <a:pt x="86" y="815"/>
                    </a:cubicBezTo>
                    <a:cubicBezTo>
                      <a:pt x="87" y="814"/>
                      <a:pt x="88" y="813"/>
                      <a:pt x="88" y="811"/>
                    </a:cubicBezTo>
                    <a:cubicBezTo>
                      <a:pt x="89" y="811"/>
                      <a:pt x="89" y="811"/>
                      <a:pt x="89" y="810"/>
                    </a:cubicBezTo>
                    <a:cubicBezTo>
                      <a:pt x="90" y="810"/>
                      <a:pt x="90" y="809"/>
                      <a:pt x="90" y="809"/>
                    </a:cubicBezTo>
                    <a:cubicBezTo>
                      <a:pt x="91" y="807"/>
                      <a:pt x="90" y="806"/>
                      <a:pt x="89" y="805"/>
                    </a:cubicBezTo>
                    <a:cubicBezTo>
                      <a:pt x="89" y="804"/>
                      <a:pt x="89" y="804"/>
                      <a:pt x="89" y="803"/>
                    </a:cubicBezTo>
                    <a:cubicBezTo>
                      <a:pt x="89" y="802"/>
                      <a:pt x="89" y="802"/>
                      <a:pt x="90" y="802"/>
                    </a:cubicBezTo>
                    <a:cubicBezTo>
                      <a:pt x="91" y="802"/>
                      <a:pt x="91" y="802"/>
                      <a:pt x="91" y="802"/>
                    </a:cubicBezTo>
                    <a:cubicBezTo>
                      <a:pt x="91" y="801"/>
                      <a:pt x="92" y="801"/>
                      <a:pt x="92" y="801"/>
                    </a:cubicBezTo>
                    <a:cubicBezTo>
                      <a:pt x="93" y="800"/>
                      <a:pt x="93" y="800"/>
                      <a:pt x="94" y="800"/>
                    </a:cubicBezTo>
                    <a:cubicBezTo>
                      <a:pt x="94" y="799"/>
                      <a:pt x="95" y="799"/>
                      <a:pt x="96" y="799"/>
                    </a:cubicBezTo>
                    <a:cubicBezTo>
                      <a:pt x="97" y="798"/>
                      <a:pt x="98" y="798"/>
                      <a:pt x="99" y="797"/>
                    </a:cubicBezTo>
                    <a:cubicBezTo>
                      <a:pt x="100" y="797"/>
                      <a:pt x="101" y="796"/>
                      <a:pt x="103" y="795"/>
                    </a:cubicBezTo>
                    <a:cubicBezTo>
                      <a:pt x="104" y="794"/>
                      <a:pt x="105" y="793"/>
                      <a:pt x="105" y="792"/>
                    </a:cubicBezTo>
                    <a:cubicBezTo>
                      <a:pt x="105" y="791"/>
                      <a:pt x="105" y="791"/>
                      <a:pt x="105" y="791"/>
                    </a:cubicBezTo>
                    <a:cubicBezTo>
                      <a:pt x="105" y="790"/>
                      <a:pt x="106" y="789"/>
                      <a:pt x="106" y="788"/>
                    </a:cubicBezTo>
                    <a:cubicBezTo>
                      <a:pt x="106" y="788"/>
                      <a:pt x="106" y="787"/>
                      <a:pt x="106" y="786"/>
                    </a:cubicBezTo>
                    <a:cubicBezTo>
                      <a:pt x="106" y="786"/>
                      <a:pt x="106" y="786"/>
                      <a:pt x="106" y="785"/>
                    </a:cubicBezTo>
                    <a:cubicBezTo>
                      <a:pt x="107" y="785"/>
                      <a:pt x="106" y="784"/>
                      <a:pt x="107" y="784"/>
                    </a:cubicBezTo>
                    <a:cubicBezTo>
                      <a:pt x="107" y="783"/>
                      <a:pt x="107" y="783"/>
                      <a:pt x="108" y="783"/>
                    </a:cubicBezTo>
                    <a:cubicBezTo>
                      <a:pt x="108" y="783"/>
                      <a:pt x="108" y="783"/>
                      <a:pt x="109" y="783"/>
                    </a:cubicBezTo>
                    <a:cubicBezTo>
                      <a:pt x="109" y="784"/>
                      <a:pt x="109" y="785"/>
                      <a:pt x="109" y="785"/>
                    </a:cubicBezTo>
                    <a:cubicBezTo>
                      <a:pt x="111" y="787"/>
                      <a:pt x="112" y="787"/>
                      <a:pt x="114" y="786"/>
                    </a:cubicBezTo>
                    <a:cubicBezTo>
                      <a:pt x="115" y="786"/>
                      <a:pt x="116" y="786"/>
                      <a:pt x="117" y="786"/>
                    </a:cubicBezTo>
                    <a:cubicBezTo>
                      <a:pt x="118" y="785"/>
                      <a:pt x="119" y="786"/>
                      <a:pt x="120" y="786"/>
                    </a:cubicBezTo>
                    <a:cubicBezTo>
                      <a:pt x="121" y="785"/>
                      <a:pt x="122" y="785"/>
                      <a:pt x="124" y="784"/>
                    </a:cubicBezTo>
                    <a:cubicBezTo>
                      <a:pt x="124" y="783"/>
                      <a:pt x="124" y="783"/>
                      <a:pt x="125" y="783"/>
                    </a:cubicBezTo>
                    <a:cubicBezTo>
                      <a:pt x="125" y="783"/>
                      <a:pt x="126" y="783"/>
                      <a:pt x="127" y="783"/>
                    </a:cubicBezTo>
                    <a:cubicBezTo>
                      <a:pt x="128" y="782"/>
                      <a:pt x="128" y="782"/>
                      <a:pt x="129" y="781"/>
                    </a:cubicBezTo>
                    <a:cubicBezTo>
                      <a:pt x="129" y="781"/>
                      <a:pt x="130" y="780"/>
                      <a:pt x="130" y="780"/>
                    </a:cubicBezTo>
                    <a:cubicBezTo>
                      <a:pt x="131" y="779"/>
                      <a:pt x="131" y="780"/>
                      <a:pt x="132" y="780"/>
                    </a:cubicBezTo>
                    <a:cubicBezTo>
                      <a:pt x="133" y="780"/>
                      <a:pt x="133" y="780"/>
                      <a:pt x="134" y="781"/>
                    </a:cubicBezTo>
                    <a:cubicBezTo>
                      <a:pt x="134" y="781"/>
                      <a:pt x="134" y="781"/>
                      <a:pt x="134" y="781"/>
                    </a:cubicBezTo>
                    <a:cubicBezTo>
                      <a:pt x="134" y="782"/>
                      <a:pt x="134" y="782"/>
                      <a:pt x="135" y="783"/>
                    </a:cubicBezTo>
                    <a:cubicBezTo>
                      <a:pt x="135" y="784"/>
                      <a:pt x="135" y="785"/>
                      <a:pt x="136" y="786"/>
                    </a:cubicBezTo>
                    <a:cubicBezTo>
                      <a:pt x="136" y="786"/>
                      <a:pt x="138" y="786"/>
                      <a:pt x="138" y="786"/>
                    </a:cubicBezTo>
                    <a:cubicBezTo>
                      <a:pt x="139" y="786"/>
                      <a:pt x="140" y="787"/>
                      <a:pt x="141" y="787"/>
                    </a:cubicBezTo>
                    <a:cubicBezTo>
                      <a:pt x="141" y="788"/>
                      <a:pt x="141" y="787"/>
                      <a:pt x="142" y="788"/>
                    </a:cubicBezTo>
                    <a:cubicBezTo>
                      <a:pt x="142" y="788"/>
                      <a:pt x="143" y="788"/>
                      <a:pt x="144" y="788"/>
                    </a:cubicBezTo>
                    <a:cubicBezTo>
                      <a:pt x="145" y="788"/>
                      <a:pt x="146" y="789"/>
                      <a:pt x="147" y="788"/>
                    </a:cubicBezTo>
                    <a:cubicBezTo>
                      <a:pt x="147" y="787"/>
                      <a:pt x="147" y="787"/>
                      <a:pt x="148" y="787"/>
                    </a:cubicBezTo>
                    <a:cubicBezTo>
                      <a:pt x="148" y="788"/>
                      <a:pt x="149" y="788"/>
                      <a:pt x="149" y="788"/>
                    </a:cubicBezTo>
                    <a:cubicBezTo>
                      <a:pt x="150" y="788"/>
                      <a:pt x="151" y="789"/>
                      <a:pt x="151" y="790"/>
                    </a:cubicBezTo>
                    <a:cubicBezTo>
                      <a:pt x="151" y="791"/>
                      <a:pt x="151" y="791"/>
                      <a:pt x="151" y="792"/>
                    </a:cubicBezTo>
                    <a:cubicBezTo>
                      <a:pt x="152" y="793"/>
                      <a:pt x="152" y="793"/>
                      <a:pt x="153" y="793"/>
                    </a:cubicBezTo>
                    <a:cubicBezTo>
                      <a:pt x="153" y="794"/>
                      <a:pt x="154" y="794"/>
                      <a:pt x="154" y="795"/>
                    </a:cubicBezTo>
                    <a:cubicBezTo>
                      <a:pt x="156" y="795"/>
                      <a:pt x="157" y="796"/>
                      <a:pt x="158" y="796"/>
                    </a:cubicBezTo>
                    <a:cubicBezTo>
                      <a:pt x="159" y="796"/>
                      <a:pt x="160" y="796"/>
                      <a:pt x="160" y="796"/>
                    </a:cubicBezTo>
                    <a:cubicBezTo>
                      <a:pt x="161" y="796"/>
                      <a:pt x="163" y="797"/>
                      <a:pt x="163" y="796"/>
                    </a:cubicBezTo>
                    <a:cubicBezTo>
                      <a:pt x="165" y="796"/>
                      <a:pt x="164" y="795"/>
                      <a:pt x="165" y="794"/>
                    </a:cubicBezTo>
                    <a:cubicBezTo>
                      <a:pt x="165" y="793"/>
                      <a:pt x="165" y="793"/>
                      <a:pt x="165" y="792"/>
                    </a:cubicBezTo>
                    <a:cubicBezTo>
                      <a:pt x="165" y="791"/>
                      <a:pt x="165" y="790"/>
                      <a:pt x="165" y="789"/>
                    </a:cubicBezTo>
                    <a:cubicBezTo>
                      <a:pt x="166" y="789"/>
                      <a:pt x="166" y="789"/>
                      <a:pt x="166" y="789"/>
                    </a:cubicBezTo>
                    <a:cubicBezTo>
                      <a:pt x="167" y="789"/>
                      <a:pt x="168" y="789"/>
                      <a:pt x="169" y="789"/>
                    </a:cubicBezTo>
                    <a:cubicBezTo>
                      <a:pt x="170" y="789"/>
                      <a:pt x="171" y="789"/>
                      <a:pt x="172" y="789"/>
                    </a:cubicBezTo>
                    <a:cubicBezTo>
                      <a:pt x="173" y="789"/>
                      <a:pt x="174" y="789"/>
                      <a:pt x="176" y="789"/>
                    </a:cubicBezTo>
                    <a:cubicBezTo>
                      <a:pt x="176" y="789"/>
                      <a:pt x="177" y="789"/>
                      <a:pt x="178" y="789"/>
                    </a:cubicBezTo>
                    <a:cubicBezTo>
                      <a:pt x="180" y="789"/>
                      <a:pt x="181" y="788"/>
                      <a:pt x="183" y="788"/>
                    </a:cubicBezTo>
                    <a:cubicBezTo>
                      <a:pt x="187" y="787"/>
                      <a:pt x="193" y="788"/>
                      <a:pt x="193" y="786"/>
                    </a:cubicBezTo>
                    <a:cubicBezTo>
                      <a:pt x="195" y="780"/>
                      <a:pt x="191" y="779"/>
                      <a:pt x="191" y="778"/>
                    </a:cubicBezTo>
                    <a:cubicBezTo>
                      <a:pt x="189" y="777"/>
                      <a:pt x="182" y="777"/>
                      <a:pt x="180" y="777"/>
                    </a:cubicBezTo>
                    <a:cubicBezTo>
                      <a:pt x="177" y="777"/>
                      <a:pt x="174" y="777"/>
                      <a:pt x="172" y="777"/>
                    </a:cubicBezTo>
                    <a:cubicBezTo>
                      <a:pt x="171" y="777"/>
                      <a:pt x="169" y="777"/>
                      <a:pt x="169" y="776"/>
                    </a:cubicBezTo>
                    <a:cubicBezTo>
                      <a:pt x="169" y="775"/>
                      <a:pt x="170" y="773"/>
                      <a:pt x="171" y="773"/>
                    </a:cubicBezTo>
                    <a:cubicBezTo>
                      <a:pt x="172" y="771"/>
                      <a:pt x="174" y="769"/>
                      <a:pt x="175" y="767"/>
                    </a:cubicBezTo>
                    <a:cubicBezTo>
                      <a:pt x="176" y="766"/>
                      <a:pt x="176" y="764"/>
                      <a:pt x="177" y="763"/>
                    </a:cubicBezTo>
                    <a:cubicBezTo>
                      <a:pt x="178" y="762"/>
                      <a:pt x="178" y="761"/>
                      <a:pt x="178" y="760"/>
                    </a:cubicBezTo>
                    <a:cubicBezTo>
                      <a:pt x="179" y="760"/>
                      <a:pt x="179" y="760"/>
                      <a:pt x="180" y="759"/>
                    </a:cubicBezTo>
                    <a:cubicBezTo>
                      <a:pt x="181" y="759"/>
                      <a:pt x="181" y="759"/>
                      <a:pt x="181" y="759"/>
                    </a:cubicBezTo>
                    <a:cubicBezTo>
                      <a:pt x="182" y="759"/>
                      <a:pt x="182" y="759"/>
                      <a:pt x="183" y="759"/>
                    </a:cubicBezTo>
                    <a:cubicBezTo>
                      <a:pt x="183" y="759"/>
                      <a:pt x="183" y="759"/>
                      <a:pt x="183" y="759"/>
                    </a:cubicBezTo>
                    <a:cubicBezTo>
                      <a:pt x="184" y="758"/>
                      <a:pt x="184" y="758"/>
                      <a:pt x="185" y="757"/>
                    </a:cubicBezTo>
                    <a:cubicBezTo>
                      <a:pt x="185" y="756"/>
                      <a:pt x="186" y="755"/>
                      <a:pt x="187" y="755"/>
                    </a:cubicBezTo>
                    <a:cubicBezTo>
                      <a:pt x="188" y="755"/>
                      <a:pt x="189" y="754"/>
                      <a:pt x="190" y="754"/>
                    </a:cubicBezTo>
                    <a:cubicBezTo>
                      <a:pt x="191" y="754"/>
                      <a:pt x="192" y="754"/>
                      <a:pt x="192" y="754"/>
                    </a:cubicBezTo>
                    <a:cubicBezTo>
                      <a:pt x="194" y="754"/>
                      <a:pt x="195" y="755"/>
                      <a:pt x="196" y="755"/>
                    </a:cubicBezTo>
                    <a:cubicBezTo>
                      <a:pt x="196" y="755"/>
                      <a:pt x="196" y="755"/>
                      <a:pt x="196" y="755"/>
                    </a:cubicBezTo>
                    <a:cubicBezTo>
                      <a:pt x="198" y="754"/>
                      <a:pt x="199" y="755"/>
                      <a:pt x="200" y="754"/>
                    </a:cubicBezTo>
                    <a:cubicBezTo>
                      <a:pt x="201" y="754"/>
                      <a:pt x="200" y="753"/>
                      <a:pt x="201" y="752"/>
                    </a:cubicBezTo>
                    <a:cubicBezTo>
                      <a:pt x="201" y="752"/>
                      <a:pt x="202" y="751"/>
                      <a:pt x="202" y="751"/>
                    </a:cubicBezTo>
                    <a:cubicBezTo>
                      <a:pt x="203" y="749"/>
                      <a:pt x="202" y="748"/>
                      <a:pt x="204" y="747"/>
                    </a:cubicBezTo>
                    <a:cubicBezTo>
                      <a:pt x="205" y="747"/>
                      <a:pt x="209" y="748"/>
                      <a:pt x="210" y="749"/>
                    </a:cubicBezTo>
                    <a:cubicBezTo>
                      <a:pt x="211" y="750"/>
                      <a:pt x="211" y="752"/>
                      <a:pt x="211" y="754"/>
                    </a:cubicBezTo>
                    <a:cubicBezTo>
                      <a:pt x="213" y="755"/>
                      <a:pt x="216" y="754"/>
                      <a:pt x="218" y="755"/>
                    </a:cubicBezTo>
                    <a:cubicBezTo>
                      <a:pt x="220" y="756"/>
                      <a:pt x="222" y="757"/>
                      <a:pt x="225" y="759"/>
                    </a:cubicBezTo>
                    <a:cubicBezTo>
                      <a:pt x="228" y="760"/>
                      <a:pt x="231" y="763"/>
                      <a:pt x="235" y="763"/>
                    </a:cubicBezTo>
                    <a:cubicBezTo>
                      <a:pt x="238" y="763"/>
                      <a:pt x="240" y="762"/>
                      <a:pt x="243" y="762"/>
                    </a:cubicBezTo>
                    <a:cubicBezTo>
                      <a:pt x="246" y="762"/>
                      <a:pt x="250" y="762"/>
                      <a:pt x="254" y="762"/>
                    </a:cubicBezTo>
                    <a:cubicBezTo>
                      <a:pt x="256" y="762"/>
                      <a:pt x="257" y="763"/>
                      <a:pt x="258" y="760"/>
                    </a:cubicBezTo>
                    <a:cubicBezTo>
                      <a:pt x="258" y="759"/>
                      <a:pt x="255" y="755"/>
                      <a:pt x="253" y="755"/>
                    </a:cubicBezTo>
                    <a:cubicBezTo>
                      <a:pt x="252" y="750"/>
                      <a:pt x="257" y="751"/>
                      <a:pt x="259" y="751"/>
                    </a:cubicBezTo>
                    <a:cubicBezTo>
                      <a:pt x="261" y="752"/>
                      <a:pt x="264" y="752"/>
                      <a:pt x="266" y="753"/>
                    </a:cubicBezTo>
                    <a:cubicBezTo>
                      <a:pt x="268" y="753"/>
                      <a:pt x="268" y="753"/>
                      <a:pt x="269" y="754"/>
                    </a:cubicBezTo>
                    <a:cubicBezTo>
                      <a:pt x="269" y="754"/>
                      <a:pt x="270" y="754"/>
                      <a:pt x="270" y="754"/>
                    </a:cubicBezTo>
                    <a:cubicBezTo>
                      <a:pt x="271" y="753"/>
                      <a:pt x="272" y="752"/>
                      <a:pt x="273" y="752"/>
                    </a:cubicBezTo>
                    <a:cubicBezTo>
                      <a:pt x="274" y="751"/>
                      <a:pt x="274" y="751"/>
                      <a:pt x="275" y="751"/>
                    </a:cubicBezTo>
                    <a:cubicBezTo>
                      <a:pt x="276" y="750"/>
                      <a:pt x="276" y="750"/>
                      <a:pt x="277" y="750"/>
                    </a:cubicBezTo>
                    <a:cubicBezTo>
                      <a:pt x="279" y="750"/>
                      <a:pt x="280" y="750"/>
                      <a:pt x="281" y="749"/>
                    </a:cubicBezTo>
                    <a:cubicBezTo>
                      <a:pt x="282" y="749"/>
                      <a:pt x="282" y="749"/>
                      <a:pt x="282" y="749"/>
                    </a:cubicBezTo>
                    <a:cubicBezTo>
                      <a:pt x="282" y="748"/>
                      <a:pt x="282" y="746"/>
                      <a:pt x="283" y="746"/>
                    </a:cubicBezTo>
                    <a:cubicBezTo>
                      <a:pt x="285" y="742"/>
                      <a:pt x="287" y="744"/>
                      <a:pt x="289" y="745"/>
                    </a:cubicBezTo>
                    <a:cubicBezTo>
                      <a:pt x="290" y="746"/>
                      <a:pt x="292" y="745"/>
                      <a:pt x="293" y="745"/>
                    </a:cubicBezTo>
                    <a:cubicBezTo>
                      <a:pt x="296" y="745"/>
                      <a:pt x="297" y="746"/>
                      <a:pt x="299" y="747"/>
                    </a:cubicBezTo>
                    <a:cubicBezTo>
                      <a:pt x="303" y="749"/>
                      <a:pt x="307" y="746"/>
                      <a:pt x="310" y="748"/>
                    </a:cubicBezTo>
                    <a:cubicBezTo>
                      <a:pt x="312" y="749"/>
                      <a:pt x="312" y="750"/>
                      <a:pt x="314" y="751"/>
                    </a:cubicBezTo>
                    <a:cubicBezTo>
                      <a:pt x="316" y="751"/>
                      <a:pt x="318" y="751"/>
                      <a:pt x="319" y="751"/>
                    </a:cubicBezTo>
                    <a:cubicBezTo>
                      <a:pt x="324" y="751"/>
                      <a:pt x="325" y="748"/>
                      <a:pt x="329" y="748"/>
                    </a:cubicBezTo>
                    <a:cubicBezTo>
                      <a:pt x="332" y="748"/>
                      <a:pt x="334" y="748"/>
                      <a:pt x="336" y="747"/>
                    </a:cubicBezTo>
                    <a:cubicBezTo>
                      <a:pt x="338" y="746"/>
                      <a:pt x="340" y="745"/>
                      <a:pt x="341" y="743"/>
                    </a:cubicBezTo>
                    <a:cubicBezTo>
                      <a:pt x="342" y="743"/>
                      <a:pt x="343" y="743"/>
                      <a:pt x="344" y="743"/>
                    </a:cubicBezTo>
                    <a:cubicBezTo>
                      <a:pt x="344" y="742"/>
                      <a:pt x="344" y="742"/>
                      <a:pt x="345" y="741"/>
                    </a:cubicBezTo>
                    <a:cubicBezTo>
                      <a:pt x="346" y="740"/>
                      <a:pt x="347" y="739"/>
                      <a:pt x="349" y="740"/>
                    </a:cubicBezTo>
                    <a:cubicBezTo>
                      <a:pt x="350" y="740"/>
                      <a:pt x="352" y="742"/>
                      <a:pt x="353" y="743"/>
                    </a:cubicBezTo>
                    <a:cubicBezTo>
                      <a:pt x="355" y="744"/>
                      <a:pt x="356" y="745"/>
                      <a:pt x="358" y="745"/>
                    </a:cubicBezTo>
                    <a:cubicBezTo>
                      <a:pt x="360" y="746"/>
                      <a:pt x="361" y="745"/>
                      <a:pt x="364" y="748"/>
                    </a:cubicBezTo>
                    <a:cubicBezTo>
                      <a:pt x="366" y="750"/>
                      <a:pt x="366" y="751"/>
                      <a:pt x="369" y="750"/>
                    </a:cubicBezTo>
                    <a:cubicBezTo>
                      <a:pt x="371" y="750"/>
                      <a:pt x="372" y="749"/>
                      <a:pt x="374" y="748"/>
                    </a:cubicBezTo>
                    <a:cubicBezTo>
                      <a:pt x="374" y="748"/>
                      <a:pt x="377" y="747"/>
                      <a:pt x="377" y="747"/>
                    </a:cubicBezTo>
                    <a:cubicBezTo>
                      <a:pt x="378" y="746"/>
                      <a:pt x="378" y="744"/>
                      <a:pt x="378" y="743"/>
                    </a:cubicBezTo>
                    <a:cubicBezTo>
                      <a:pt x="380" y="743"/>
                      <a:pt x="383" y="743"/>
                      <a:pt x="385" y="743"/>
                    </a:cubicBezTo>
                    <a:cubicBezTo>
                      <a:pt x="386" y="742"/>
                      <a:pt x="387" y="741"/>
                      <a:pt x="388" y="740"/>
                    </a:cubicBezTo>
                    <a:cubicBezTo>
                      <a:pt x="390" y="738"/>
                      <a:pt x="394" y="738"/>
                      <a:pt x="397" y="737"/>
                    </a:cubicBezTo>
                    <a:cubicBezTo>
                      <a:pt x="400" y="737"/>
                      <a:pt x="403" y="738"/>
                      <a:pt x="406" y="737"/>
                    </a:cubicBezTo>
                    <a:cubicBezTo>
                      <a:pt x="407" y="737"/>
                      <a:pt x="408" y="736"/>
                      <a:pt x="410" y="736"/>
                    </a:cubicBezTo>
                    <a:cubicBezTo>
                      <a:pt x="411" y="736"/>
                      <a:pt x="413" y="736"/>
                      <a:pt x="414" y="736"/>
                    </a:cubicBezTo>
                    <a:cubicBezTo>
                      <a:pt x="415" y="736"/>
                      <a:pt x="417" y="735"/>
                      <a:pt x="417" y="735"/>
                    </a:cubicBezTo>
                    <a:cubicBezTo>
                      <a:pt x="419" y="732"/>
                      <a:pt x="417" y="733"/>
                      <a:pt x="415" y="731"/>
                    </a:cubicBezTo>
                    <a:cubicBezTo>
                      <a:pt x="413" y="728"/>
                      <a:pt x="416" y="726"/>
                      <a:pt x="418" y="724"/>
                    </a:cubicBezTo>
                    <a:cubicBezTo>
                      <a:pt x="420" y="722"/>
                      <a:pt x="423" y="722"/>
                      <a:pt x="426" y="722"/>
                    </a:cubicBezTo>
                    <a:cubicBezTo>
                      <a:pt x="430" y="722"/>
                      <a:pt x="431" y="722"/>
                      <a:pt x="432" y="718"/>
                    </a:cubicBezTo>
                    <a:cubicBezTo>
                      <a:pt x="435" y="717"/>
                      <a:pt x="440" y="719"/>
                      <a:pt x="443" y="717"/>
                    </a:cubicBezTo>
                    <a:cubicBezTo>
                      <a:pt x="445" y="716"/>
                      <a:pt x="446" y="713"/>
                      <a:pt x="447" y="712"/>
                    </a:cubicBezTo>
                    <a:cubicBezTo>
                      <a:pt x="448" y="711"/>
                      <a:pt x="451" y="709"/>
                      <a:pt x="451" y="708"/>
                    </a:cubicBezTo>
                    <a:cubicBezTo>
                      <a:pt x="450" y="707"/>
                      <a:pt x="448" y="707"/>
                      <a:pt x="448" y="706"/>
                    </a:cubicBezTo>
                    <a:cubicBezTo>
                      <a:pt x="446" y="705"/>
                      <a:pt x="444" y="704"/>
                      <a:pt x="442" y="703"/>
                    </a:cubicBezTo>
                    <a:cubicBezTo>
                      <a:pt x="439" y="702"/>
                      <a:pt x="433" y="703"/>
                      <a:pt x="433" y="700"/>
                    </a:cubicBezTo>
                    <a:cubicBezTo>
                      <a:pt x="433" y="698"/>
                      <a:pt x="437" y="697"/>
                      <a:pt x="436" y="694"/>
                    </a:cubicBezTo>
                    <a:cubicBezTo>
                      <a:pt x="434" y="692"/>
                      <a:pt x="424" y="694"/>
                      <a:pt x="422" y="694"/>
                    </a:cubicBezTo>
                    <a:cubicBezTo>
                      <a:pt x="418" y="695"/>
                      <a:pt x="417" y="695"/>
                      <a:pt x="413" y="694"/>
                    </a:cubicBezTo>
                    <a:cubicBezTo>
                      <a:pt x="412" y="693"/>
                      <a:pt x="410" y="692"/>
                      <a:pt x="408" y="691"/>
                    </a:cubicBezTo>
                    <a:cubicBezTo>
                      <a:pt x="405" y="690"/>
                      <a:pt x="403" y="693"/>
                      <a:pt x="401" y="693"/>
                    </a:cubicBezTo>
                    <a:cubicBezTo>
                      <a:pt x="399" y="693"/>
                      <a:pt x="397" y="690"/>
                      <a:pt x="395" y="690"/>
                    </a:cubicBezTo>
                    <a:cubicBezTo>
                      <a:pt x="391" y="689"/>
                      <a:pt x="387" y="690"/>
                      <a:pt x="383" y="690"/>
                    </a:cubicBezTo>
                    <a:cubicBezTo>
                      <a:pt x="381" y="689"/>
                      <a:pt x="378" y="689"/>
                      <a:pt x="375" y="688"/>
                    </a:cubicBezTo>
                    <a:cubicBezTo>
                      <a:pt x="373" y="688"/>
                      <a:pt x="371" y="687"/>
                      <a:pt x="370" y="685"/>
                    </a:cubicBezTo>
                    <a:cubicBezTo>
                      <a:pt x="375" y="684"/>
                      <a:pt x="381" y="685"/>
                      <a:pt x="385" y="685"/>
                    </a:cubicBezTo>
                    <a:cubicBezTo>
                      <a:pt x="391" y="685"/>
                      <a:pt x="399" y="687"/>
                      <a:pt x="403" y="682"/>
                    </a:cubicBezTo>
                    <a:cubicBezTo>
                      <a:pt x="404" y="681"/>
                      <a:pt x="405" y="679"/>
                      <a:pt x="406" y="677"/>
                    </a:cubicBezTo>
                    <a:cubicBezTo>
                      <a:pt x="406" y="676"/>
                      <a:pt x="406" y="675"/>
                      <a:pt x="407" y="674"/>
                    </a:cubicBezTo>
                    <a:cubicBezTo>
                      <a:pt x="409" y="672"/>
                      <a:pt x="412" y="674"/>
                      <a:pt x="413" y="672"/>
                    </a:cubicBezTo>
                    <a:cubicBezTo>
                      <a:pt x="414" y="669"/>
                      <a:pt x="412" y="665"/>
                      <a:pt x="410" y="664"/>
                    </a:cubicBezTo>
                    <a:cubicBezTo>
                      <a:pt x="408" y="663"/>
                      <a:pt x="405" y="663"/>
                      <a:pt x="403" y="664"/>
                    </a:cubicBezTo>
                    <a:cubicBezTo>
                      <a:pt x="403" y="660"/>
                      <a:pt x="407" y="661"/>
                      <a:pt x="410" y="661"/>
                    </a:cubicBezTo>
                    <a:cubicBezTo>
                      <a:pt x="411" y="660"/>
                      <a:pt x="413" y="660"/>
                      <a:pt x="414" y="660"/>
                    </a:cubicBezTo>
                    <a:cubicBezTo>
                      <a:pt x="417" y="660"/>
                      <a:pt x="415" y="661"/>
                      <a:pt x="417" y="661"/>
                    </a:cubicBezTo>
                    <a:cubicBezTo>
                      <a:pt x="419" y="662"/>
                      <a:pt x="420" y="662"/>
                      <a:pt x="422" y="661"/>
                    </a:cubicBezTo>
                    <a:cubicBezTo>
                      <a:pt x="423" y="661"/>
                      <a:pt x="424" y="659"/>
                      <a:pt x="425" y="658"/>
                    </a:cubicBezTo>
                    <a:cubicBezTo>
                      <a:pt x="426" y="657"/>
                      <a:pt x="426" y="657"/>
                      <a:pt x="427" y="656"/>
                    </a:cubicBezTo>
                    <a:cubicBezTo>
                      <a:pt x="427" y="655"/>
                      <a:pt x="429" y="655"/>
                      <a:pt x="429" y="655"/>
                    </a:cubicBezTo>
                    <a:cubicBezTo>
                      <a:pt x="431" y="654"/>
                      <a:pt x="433" y="651"/>
                      <a:pt x="434" y="649"/>
                    </a:cubicBezTo>
                    <a:cubicBezTo>
                      <a:pt x="434" y="648"/>
                      <a:pt x="433" y="644"/>
                      <a:pt x="432" y="644"/>
                    </a:cubicBezTo>
                    <a:cubicBezTo>
                      <a:pt x="433" y="640"/>
                      <a:pt x="435" y="640"/>
                      <a:pt x="439" y="639"/>
                    </a:cubicBezTo>
                    <a:cubicBezTo>
                      <a:pt x="442" y="639"/>
                      <a:pt x="443" y="638"/>
                      <a:pt x="444" y="635"/>
                    </a:cubicBezTo>
                    <a:cubicBezTo>
                      <a:pt x="445" y="631"/>
                      <a:pt x="447" y="627"/>
                      <a:pt x="447" y="622"/>
                    </a:cubicBezTo>
                    <a:cubicBezTo>
                      <a:pt x="448" y="620"/>
                      <a:pt x="448" y="619"/>
                      <a:pt x="449" y="617"/>
                    </a:cubicBezTo>
                    <a:cubicBezTo>
                      <a:pt x="450" y="614"/>
                      <a:pt x="451" y="613"/>
                      <a:pt x="451" y="611"/>
                    </a:cubicBezTo>
                    <a:cubicBezTo>
                      <a:pt x="451" y="609"/>
                      <a:pt x="452" y="607"/>
                      <a:pt x="452" y="604"/>
                    </a:cubicBezTo>
                    <a:cubicBezTo>
                      <a:pt x="452" y="601"/>
                      <a:pt x="453" y="599"/>
                      <a:pt x="453" y="596"/>
                    </a:cubicBezTo>
                    <a:cubicBezTo>
                      <a:pt x="454" y="592"/>
                      <a:pt x="453" y="587"/>
                      <a:pt x="453" y="583"/>
                    </a:cubicBezTo>
                    <a:cubicBezTo>
                      <a:pt x="453" y="579"/>
                      <a:pt x="455" y="572"/>
                      <a:pt x="452" y="569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1491030" y="4124910"/>
                <a:ext cx="21710" cy="33400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22" y="1"/>
                  </a:cxn>
                  <a:cxn ang="0">
                    <a:pos x="17" y="10"/>
                  </a:cxn>
                  <a:cxn ang="0">
                    <a:pos x="12" y="15"/>
                  </a:cxn>
                  <a:cxn ang="0">
                    <a:pos x="10" y="19"/>
                  </a:cxn>
                  <a:cxn ang="0">
                    <a:pos x="10" y="23"/>
                  </a:cxn>
                  <a:cxn ang="0">
                    <a:pos x="6" y="32"/>
                  </a:cxn>
                  <a:cxn ang="0">
                    <a:pos x="5" y="34"/>
                  </a:cxn>
                  <a:cxn ang="0">
                    <a:pos x="2" y="32"/>
                  </a:cxn>
                  <a:cxn ang="0">
                    <a:pos x="1" y="25"/>
                  </a:cxn>
                  <a:cxn ang="0">
                    <a:pos x="1" y="21"/>
                  </a:cxn>
                  <a:cxn ang="0">
                    <a:pos x="3" y="19"/>
                  </a:cxn>
                  <a:cxn ang="0">
                    <a:pos x="9" y="15"/>
                  </a:cxn>
                  <a:cxn ang="0">
                    <a:pos x="3" y="14"/>
                  </a:cxn>
                  <a:cxn ang="0">
                    <a:pos x="5" y="13"/>
                  </a:cxn>
                  <a:cxn ang="0">
                    <a:pos x="6" y="9"/>
                  </a:cxn>
                  <a:cxn ang="0">
                    <a:pos x="10" y="5"/>
                  </a:cxn>
                  <a:cxn ang="0">
                    <a:pos x="18" y="0"/>
                  </a:cxn>
                  <a:cxn ang="0">
                    <a:pos x="18" y="2"/>
                  </a:cxn>
                </a:cxnLst>
                <a:rect l="0" t="0" r="r" b="b"/>
                <a:pathLst>
                  <a:path w="22" h="34">
                    <a:moveTo>
                      <a:pt x="18" y="2"/>
                    </a:moveTo>
                    <a:cubicBezTo>
                      <a:pt x="19" y="1"/>
                      <a:pt x="21" y="1"/>
                      <a:pt x="22" y="1"/>
                    </a:cubicBezTo>
                    <a:cubicBezTo>
                      <a:pt x="22" y="4"/>
                      <a:pt x="19" y="7"/>
                      <a:pt x="17" y="10"/>
                    </a:cubicBezTo>
                    <a:cubicBezTo>
                      <a:pt x="16" y="11"/>
                      <a:pt x="14" y="13"/>
                      <a:pt x="12" y="15"/>
                    </a:cubicBezTo>
                    <a:cubicBezTo>
                      <a:pt x="12" y="16"/>
                      <a:pt x="11" y="17"/>
                      <a:pt x="10" y="19"/>
                    </a:cubicBezTo>
                    <a:cubicBezTo>
                      <a:pt x="10" y="20"/>
                      <a:pt x="10" y="21"/>
                      <a:pt x="10" y="23"/>
                    </a:cubicBezTo>
                    <a:cubicBezTo>
                      <a:pt x="10" y="26"/>
                      <a:pt x="8" y="29"/>
                      <a:pt x="6" y="32"/>
                    </a:cubicBezTo>
                    <a:cubicBezTo>
                      <a:pt x="6" y="32"/>
                      <a:pt x="6" y="33"/>
                      <a:pt x="5" y="34"/>
                    </a:cubicBezTo>
                    <a:cubicBezTo>
                      <a:pt x="4" y="34"/>
                      <a:pt x="3" y="32"/>
                      <a:pt x="2" y="32"/>
                    </a:cubicBezTo>
                    <a:cubicBezTo>
                      <a:pt x="1" y="29"/>
                      <a:pt x="2" y="27"/>
                      <a:pt x="1" y="25"/>
                    </a:cubicBezTo>
                    <a:cubicBezTo>
                      <a:pt x="1" y="23"/>
                      <a:pt x="0" y="23"/>
                      <a:pt x="1" y="21"/>
                    </a:cubicBezTo>
                    <a:cubicBezTo>
                      <a:pt x="1" y="20"/>
                      <a:pt x="2" y="19"/>
                      <a:pt x="3" y="19"/>
                    </a:cubicBezTo>
                    <a:cubicBezTo>
                      <a:pt x="5" y="17"/>
                      <a:pt x="8" y="17"/>
                      <a:pt x="9" y="15"/>
                    </a:cubicBezTo>
                    <a:cubicBezTo>
                      <a:pt x="8" y="13"/>
                      <a:pt x="2" y="18"/>
                      <a:pt x="3" y="14"/>
                    </a:cubicBezTo>
                    <a:cubicBezTo>
                      <a:pt x="3" y="14"/>
                      <a:pt x="4" y="13"/>
                      <a:pt x="5" y="13"/>
                    </a:cubicBezTo>
                    <a:cubicBezTo>
                      <a:pt x="5" y="12"/>
                      <a:pt x="5" y="10"/>
                      <a:pt x="6" y="9"/>
                    </a:cubicBezTo>
                    <a:cubicBezTo>
                      <a:pt x="7" y="7"/>
                      <a:pt x="8" y="7"/>
                      <a:pt x="10" y="5"/>
                    </a:cubicBezTo>
                    <a:cubicBezTo>
                      <a:pt x="13" y="4"/>
                      <a:pt x="15" y="0"/>
                      <a:pt x="18" y="0"/>
                    </a:cubicBezTo>
                    <a:lnTo>
                      <a:pt x="1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6" name="Freeform 66"/>
              <p:cNvSpPr>
                <a:spLocks/>
              </p:cNvSpPr>
              <p:nvPr/>
            </p:nvSpPr>
            <p:spPr bwMode="auto">
              <a:xfrm>
                <a:off x="1525266" y="4161650"/>
                <a:ext cx="19206" cy="31730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5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4" y="20"/>
                  </a:cxn>
                  <a:cxn ang="0">
                    <a:pos x="6" y="26"/>
                  </a:cxn>
                  <a:cxn ang="0">
                    <a:pos x="13" y="30"/>
                  </a:cxn>
                  <a:cxn ang="0">
                    <a:pos x="16" y="31"/>
                  </a:cxn>
                  <a:cxn ang="0">
                    <a:pos x="19" y="25"/>
                  </a:cxn>
                  <a:cxn ang="0">
                    <a:pos x="13" y="19"/>
                  </a:cxn>
                  <a:cxn ang="0">
                    <a:pos x="15" y="16"/>
                  </a:cxn>
                  <a:cxn ang="0">
                    <a:pos x="16" y="13"/>
                  </a:cxn>
                  <a:cxn ang="0">
                    <a:pos x="16" y="11"/>
                  </a:cxn>
                  <a:cxn ang="0">
                    <a:pos x="16" y="9"/>
                  </a:cxn>
                  <a:cxn ang="0">
                    <a:pos x="13" y="7"/>
                  </a:cxn>
                  <a:cxn ang="0">
                    <a:pos x="13" y="5"/>
                  </a:cxn>
                </a:cxnLst>
                <a:rect l="0" t="0" r="r" b="b"/>
                <a:pathLst>
                  <a:path w="20" h="32">
                    <a:moveTo>
                      <a:pt x="13" y="5"/>
                    </a:moveTo>
                    <a:cubicBezTo>
                      <a:pt x="11" y="1"/>
                      <a:pt x="2" y="0"/>
                      <a:pt x="0" y="5"/>
                    </a:cubicBezTo>
                    <a:cubicBezTo>
                      <a:pt x="0" y="8"/>
                      <a:pt x="1" y="11"/>
                      <a:pt x="2" y="14"/>
                    </a:cubicBezTo>
                    <a:cubicBezTo>
                      <a:pt x="3" y="15"/>
                      <a:pt x="4" y="16"/>
                      <a:pt x="4" y="17"/>
                    </a:cubicBezTo>
                    <a:cubicBezTo>
                      <a:pt x="4" y="18"/>
                      <a:pt x="4" y="19"/>
                      <a:pt x="4" y="20"/>
                    </a:cubicBezTo>
                    <a:cubicBezTo>
                      <a:pt x="4" y="22"/>
                      <a:pt x="4" y="24"/>
                      <a:pt x="6" y="26"/>
                    </a:cubicBezTo>
                    <a:cubicBezTo>
                      <a:pt x="8" y="28"/>
                      <a:pt x="10" y="29"/>
                      <a:pt x="13" y="30"/>
                    </a:cubicBezTo>
                    <a:cubicBezTo>
                      <a:pt x="14" y="30"/>
                      <a:pt x="15" y="31"/>
                      <a:pt x="16" y="31"/>
                    </a:cubicBezTo>
                    <a:cubicBezTo>
                      <a:pt x="20" y="32"/>
                      <a:pt x="19" y="27"/>
                      <a:pt x="19" y="25"/>
                    </a:cubicBezTo>
                    <a:cubicBezTo>
                      <a:pt x="19" y="21"/>
                      <a:pt x="16" y="19"/>
                      <a:pt x="13" y="19"/>
                    </a:cubicBezTo>
                    <a:cubicBezTo>
                      <a:pt x="15" y="20"/>
                      <a:pt x="15" y="18"/>
                      <a:pt x="15" y="16"/>
                    </a:cubicBezTo>
                    <a:cubicBezTo>
                      <a:pt x="16" y="15"/>
                      <a:pt x="16" y="14"/>
                      <a:pt x="16" y="13"/>
                    </a:cubicBezTo>
                    <a:cubicBezTo>
                      <a:pt x="16" y="13"/>
                      <a:pt x="16" y="12"/>
                      <a:pt x="16" y="11"/>
                    </a:cubicBezTo>
                    <a:cubicBezTo>
                      <a:pt x="16" y="11"/>
                      <a:pt x="16" y="10"/>
                      <a:pt x="16" y="9"/>
                    </a:cubicBezTo>
                    <a:cubicBezTo>
                      <a:pt x="15" y="7"/>
                      <a:pt x="14" y="8"/>
                      <a:pt x="13" y="7"/>
                    </a:cubicBezTo>
                    <a:lnTo>
                      <a:pt x="13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7" name="Freeform 67"/>
              <p:cNvSpPr>
                <a:spLocks/>
              </p:cNvSpPr>
              <p:nvPr/>
            </p:nvSpPr>
            <p:spPr bwMode="auto">
              <a:xfrm>
                <a:off x="1469320" y="4143280"/>
                <a:ext cx="24216" cy="342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7" y="1"/>
                  </a:cxn>
                  <a:cxn ang="0">
                    <a:pos x="12" y="4"/>
                  </a:cxn>
                  <a:cxn ang="0">
                    <a:pos x="12" y="6"/>
                  </a:cxn>
                  <a:cxn ang="0">
                    <a:pos x="11" y="7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4" y="11"/>
                  </a:cxn>
                  <a:cxn ang="0">
                    <a:pos x="3" y="12"/>
                  </a:cxn>
                  <a:cxn ang="0">
                    <a:pos x="1" y="13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3" y="24"/>
                  </a:cxn>
                  <a:cxn ang="0">
                    <a:pos x="4" y="21"/>
                  </a:cxn>
                  <a:cxn ang="0">
                    <a:pos x="6" y="19"/>
                  </a:cxn>
                  <a:cxn ang="0">
                    <a:pos x="7" y="18"/>
                  </a:cxn>
                  <a:cxn ang="0">
                    <a:pos x="10" y="17"/>
                  </a:cxn>
                  <a:cxn ang="0">
                    <a:pos x="15" y="14"/>
                  </a:cxn>
                  <a:cxn ang="0">
                    <a:pos x="11" y="19"/>
                  </a:cxn>
                  <a:cxn ang="0">
                    <a:pos x="8" y="21"/>
                  </a:cxn>
                  <a:cxn ang="0">
                    <a:pos x="11" y="24"/>
                  </a:cxn>
                  <a:cxn ang="0">
                    <a:pos x="9" y="27"/>
                  </a:cxn>
                  <a:cxn ang="0">
                    <a:pos x="11" y="31"/>
                  </a:cxn>
                  <a:cxn ang="0">
                    <a:pos x="10" y="34"/>
                  </a:cxn>
                  <a:cxn ang="0">
                    <a:pos x="15" y="30"/>
                  </a:cxn>
                  <a:cxn ang="0">
                    <a:pos x="22" y="30"/>
                  </a:cxn>
                  <a:cxn ang="0">
                    <a:pos x="24" y="26"/>
                  </a:cxn>
                  <a:cxn ang="0">
                    <a:pos x="21" y="16"/>
                  </a:cxn>
                  <a:cxn ang="0">
                    <a:pos x="19" y="16"/>
                  </a:cxn>
                  <a:cxn ang="0">
                    <a:pos x="19" y="14"/>
                  </a:cxn>
                  <a:cxn ang="0">
                    <a:pos x="19" y="9"/>
                  </a:cxn>
                  <a:cxn ang="0">
                    <a:pos x="18" y="2"/>
                  </a:cxn>
                  <a:cxn ang="0">
                    <a:pos x="18" y="0"/>
                  </a:cxn>
                </a:cxnLst>
                <a:rect l="0" t="0" r="r" b="b"/>
                <a:pathLst>
                  <a:path w="25" h="35">
                    <a:moveTo>
                      <a:pt x="18" y="0"/>
                    </a:moveTo>
                    <a:cubicBezTo>
                      <a:pt x="17" y="1"/>
                      <a:pt x="17" y="1"/>
                      <a:pt x="17" y="1"/>
                    </a:cubicBezTo>
                    <a:cubicBezTo>
                      <a:pt x="15" y="2"/>
                      <a:pt x="13" y="1"/>
                      <a:pt x="12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6"/>
                      <a:pt x="11" y="6"/>
                      <a:pt x="11" y="7"/>
                    </a:cubicBezTo>
                    <a:cubicBezTo>
                      <a:pt x="10" y="8"/>
                      <a:pt x="10" y="9"/>
                      <a:pt x="10" y="10"/>
                    </a:cubicBezTo>
                    <a:cubicBezTo>
                      <a:pt x="9" y="9"/>
                      <a:pt x="8" y="5"/>
                      <a:pt x="6" y="6"/>
                    </a:cubicBezTo>
                    <a:cubicBezTo>
                      <a:pt x="5" y="6"/>
                      <a:pt x="5" y="10"/>
                      <a:pt x="4" y="11"/>
                    </a:cubicBezTo>
                    <a:cubicBezTo>
                      <a:pt x="3" y="12"/>
                      <a:pt x="4" y="12"/>
                      <a:pt x="3" y="12"/>
                    </a:cubicBezTo>
                    <a:cubicBezTo>
                      <a:pt x="2" y="13"/>
                      <a:pt x="1" y="12"/>
                      <a:pt x="1" y="13"/>
                    </a:cubicBezTo>
                    <a:cubicBezTo>
                      <a:pt x="0" y="15"/>
                      <a:pt x="1" y="17"/>
                      <a:pt x="1" y="19"/>
                    </a:cubicBezTo>
                    <a:cubicBezTo>
                      <a:pt x="1" y="20"/>
                      <a:pt x="0" y="21"/>
                      <a:pt x="0" y="22"/>
                    </a:cubicBezTo>
                    <a:cubicBezTo>
                      <a:pt x="0" y="24"/>
                      <a:pt x="2" y="25"/>
                      <a:pt x="3" y="24"/>
                    </a:cubicBezTo>
                    <a:cubicBezTo>
                      <a:pt x="5" y="23"/>
                      <a:pt x="4" y="23"/>
                      <a:pt x="4" y="21"/>
                    </a:cubicBezTo>
                    <a:cubicBezTo>
                      <a:pt x="5" y="20"/>
                      <a:pt x="5" y="20"/>
                      <a:pt x="6" y="19"/>
                    </a:cubicBezTo>
                    <a:cubicBezTo>
                      <a:pt x="6" y="19"/>
                      <a:pt x="6" y="18"/>
                      <a:pt x="7" y="18"/>
                    </a:cubicBezTo>
                    <a:cubicBezTo>
                      <a:pt x="8" y="18"/>
                      <a:pt x="9" y="17"/>
                      <a:pt x="10" y="17"/>
                    </a:cubicBezTo>
                    <a:cubicBezTo>
                      <a:pt x="11" y="16"/>
                      <a:pt x="13" y="15"/>
                      <a:pt x="15" y="14"/>
                    </a:cubicBezTo>
                    <a:cubicBezTo>
                      <a:pt x="15" y="17"/>
                      <a:pt x="12" y="18"/>
                      <a:pt x="11" y="19"/>
                    </a:cubicBezTo>
                    <a:cubicBezTo>
                      <a:pt x="10" y="20"/>
                      <a:pt x="9" y="21"/>
                      <a:pt x="8" y="21"/>
                    </a:cubicBezTo>
                    <a:cubicBezTo>
                      <a:pt x="9" y="22"/>
                      <a:pt x="10" y="23"/>
                      <a:pt x="11" y="24"/>
                    </a:cubicBezTo>
                    <a:cubicBezTo>
                      <a:pt x="11" y="25"/>
                      <a:pt x="9" y="26"/>
                      <a:pt x="9" y="27"/>
                    </a:cubicBezTo>
                    <a:cubicBezTo>
                      <a:pt x="8" y="29"/>
                      <a:pt x="11" y="29"/>
                      <a:pt x="11" y="31"/>
                    </a:cubicBezTo>
                    <a:cubicBezTo>
                      <a:pt x="10" y="32"/>
                      <a:pt x="10" y="33"/>
                      <a:pt x="10" y="34"/>
                    </a:cubicBezTo>
                    <a:cubicBezTo>
                      <a:pt x="14" y="35"/>
                      <a:pt x="15" y="33"/>
                      <a:pt x="15" y="30"/>
                    </a:cubicBezTo>
                    <a:cubicBezTo>
                      <a:pt x="16" y="32"/>
                      <a:pt x="20" y="31"/>
                      <a:pt x="22" y="30"/>
                    </a:cubicBezTo>
                    <a:cubicBezTo>
                      <a:pt x="23" y="29"/>
                      <a:pt x="24" y="27"/>
                      <a:pt x="24" y="26"/>
                    </a:cubicBezTo>
                    <a:cubicBezTo>
                      <a:pt x="25" y="23"/>
                      <a:pt x="23" y="18"/>
                      <a:pt x="21" y="16"/>
                    </a:cubicBezTo>
                    <a:cubicBezTo>
                      <a:pt x="20" y="16"/>
                      <a:pt x="20" y="16"/>
                      <a:pt x="19" y="16"/>
                    </a:cubicBezTo>
                    <a:cubicBezTo>
                      <a:pt x="19" y="15"/>
                      <a:pt x="19" y="14"/>
                      <a:pt x="19" y="14"/>
                    </a:cubicBezTo>
                    <a:cubicBezTo>
                      <a:pt x="19" y="12"/>
                      <a:pt x="19" y="11"/>
                      <a:pt x="19" y="9"/>
                    </a:cubicBezTo>
                    <a:cubicBezTo>
                      <a:pt x="19" y="7"/>
                      <a:pt x="20" y="2"/>
                      <a:pt x="18" y="2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8" name="Freeform 68"/>
              <p:cNvSpPr>
                <a:spLocks/>
              </p:cNvSpPr>
              <p:nvPr/>
            </p:nvSpPr>
            <p:spPr bwMode="auto">
              <a:xfrm>
                <a:off x="1479340" y="4123240"/>
                <a:ext cx="7515" cy="125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4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2"/>
                  </a:cxn>
                  <a:cxn ang="0">
                    <a:pos x="6" y="6"/>
                  </a:cxn>
                  <a:cxn ang="0">
                    <a:pos x="8" y="3"/>
                  </a:cxn>
                  <a:cxn ang="0">
                    <a:pos x="8" y="0"/>
                  </a:cxn>
                </a:cxnLst>
                <a:rect l="0" t="0" r="r" b="b"/>
                <a:pathLst>
                  <a:path w="8" h="13">
                    <a:moveTo>
                      <a:pt x="8" y="0"/>
                    </a:moveTo>
                    <a:cubicBezTo>
                      <a:pt x="5" y="0"/>
                      <a:pt x="3" y="3"/>
                      <a:pt x="2" y="4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1" y="11"/>
                      <a:pt x="0" y="12"/>
                      <a:pt x="1" y="12"/>
                    </a:cubicBezTo>
                    <a:cubicBezTo>
                      <a:pt x="1" y="13"/>
                      <a:pt x="3" y="12"/>
                      <a:pt x="3" y="12"/>
                    </a:cubicBezTo>
                    <a:cubicBezTo>
                      <a:pt x="5" y="11"/>
                      <a:pt x="5" y="8"/>
                      <a:pt x="6" y="6"/>
                    </a:cubicBezTo>
                    <a:cubicBezTo>
                      <a:pt x="7" y="5"/>
                      <a:pt x="8" y="4"/>
                      <a:pt x="8" y="3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9" name="Freeform 69"/>
              <p:cNvSpPr>
                <a:spLocks/>
              </p:cNvSpPr>
              <p:nvPr/>
            </p:nvSpPr>
            <p:spPr bwMode="auto">
              <a:xfrm>
                <a:off x="1443434" y="4071469"/>
                <a:ext cx="30896" cy="20876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7"/>
                  </a:cxn>
                  <a:cxn ang="0">
                    <a:pos x="19" y="9"/>
                  </a:cxn>
                  <a:cxn ang="0">
                    <a:pos x="16" y="10"/>
                  </a:cxn>
                  <a:cxn ang="0">
                    <a:pos x="15" y="12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4" y="15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5" y="18"/>
                  </a:cxn>
                  <a:cxn ang="0">
                    <a:pos x="10" y="18"/>
                  </a:cxn>
                  <a:cxn ang="0">
                    <a:pos x="14" y="15"/>
                  </a:cxn>
                  <a:cxn ang="0">
                    <a:pos x="15" y="12"/>
                  </a:cxn>
                  <a:cxn ang="0">
                    <a:pos x="21" y="11"/>
                  </a:cxn>
                  <a:cxn ang="0">
                    <a:pos x="23" y="10"/>
                  </a:cxn>
                  <a:cxn ang="0">
                    <a:pos x="28" y="6"/>
                  </a:cxn>
                  <a:cxn ang="0">
                    <a:pos x="31" y="1"/>
                  </a:cxn>
                  <a:cxn ang="0">
                    <a:pos x="27" y="0"/>
                  </a:cxn>
                </a:cxnLst>
                <a:rect l="0" t="0" r="r" b="b"/>
                <a:pathLst>
                  <a:path w="31" h="22">
                    <a:moveTo>
                      <a:pt x="27" y="0"/>
                    </a:moveTo>
                    <a:cubicBezTo>
                      <a:pt x="24" y="2"/>
                      <a:pt x="21" y="4"/>
                      <a:pt x="20" y="7"/>
                    </a:cubicBezTo>
                    <a:cubicBezTo>
                      <a:pt x="19" y="8"/>
                      <a:pt x="19" y="9"/>
                      <a:pt x="19" y="9"/>
                    </a:cubicBezTo>
                    <a:cubicBezTo>
                      <a:pt x="18" y="11"/>
                      <a:pt x="17" y="9"/>
                      <a:pt x="16" y="10"/>
                    </a:cubicBezTo>
                    <a:cubicBezTo>
                      <a:pt x="14" y="11"/>
                      <a:pt x="15" y="11"/>
                      <a:pt x="15" y="12"/>
                    </a:cubicBezTo>
                    <a:cubicBezTo>
                      <a:pt x="14" y="13"/>
                      <a:pt x="14" y="13"/>
                      <a:pt x="13" y="13"/>
                    </a:cubicBezTo>
                    <a:cubicBezTo>
                      <a:pt x="12" y="13"/>
                      <a:pt x="8" y="14"/>
                      <a:pt x="9" y="15"/>
                    </a:cubicBezTo>
                    <a:cubicBezTo>
                      <a:pt x="7" y="16"/>
                      <a:pt x="6" y="15"/>
                      <a:pt x="4" y="15"/>
                    </a:cubicBezTo>
                    <a:cubicBezTo>
                      <a:pt x="2" y="15"/>
                      <a:pt x="1" y="16"/>
                      <a:pt x="0" y="19"/>
                    </a:cubicBezTo>
                    <a:cubicBezTo>
                      <a:pt x="0" y="21"/>
                      <a:pt x="1" y="21"/>
                      <a:pt x="3" y="22"/>
                    </a:cubicBezTo>
                    <a:cubicBezTo>
                      <a:pt x="6" y="22"/>
                      <a:pt x="4" y="20"/>
                      <a:pt x="5" y="18"/>
                    </a:cubicBezTo>
                    <a:cubicBezTo>
                      <a:pt x="8" y="20"/>
                      <a:pt x="7" y="19"/>
                      <a:pt x="10" y="18"/>
                    </a:cubicBezTo>
                    <a:cubicBezTo>
                      <a:pt x="12" y="18"/>
                      <a:pt x="14" y="18"/>
                      <a:pt x="14" y="15"/>
                    </a:cubicBezTo>
                    <a:cubicBezTo>
                      <a:pt x="14" y="13"/>
                      <a:pt x="15" y="13"/>
                      <a:pt x="15" y="12"/>
                    </a:cubicBezTo>
                    <a:cubicBezTo>
                      <a:pt x="17" y="11"/>
                      <a:pt x="19" y="11"/>
                      <a:pt x="21" y="11"/>
                    </a:cubicBezTo>
                    <a:cubicBezTo>
                      <a:pt x="22" y="11"/>
                      <a:pt x="22" y="11"/>
                      <a:pt x="23" y="10"/>
                    </a:cubicBezTo>
                    <a:cubicBezTo>
                      <a:pt x="25" y="9"/>
                      <a:pt x="27" y="8"/>
                      <a:pt x="28" y="6"/>
                    </a:cubicBezTo>
                    <a:cubicBezTo>
                      <a:pt x="29" y="5"/>
                      <a:pt x="30" y="2"/>
                      <a:pt x="31" y="1"/>
                    </a:cubicBezTo>
                    <a:cubicBezTo>
                      <a:pt x="30" y="0"/>
                      <a:pt x="28" y="0"/>
                      <a:pt x="27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0" name="Freeform 70"/>
              <p:cNvSpPr>
                <a:spLocks/>
              </p:cNvSpPr>
              <p:nvPr/>
            </p:nvSpPr>
            <p:spPr bwMode="auto">
              <a:xfrm>
                <a:off x="1486020" y="4046419"/>
                <a:ext cx="4175" cy="5010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cubicBezTo>
                      <a:pt x="4" y="4"/>
                      <a:pt x="2" y="5"/>
                      <a:pt x="0" y="5"/>
                    </a:cubicBezTo>
                    <a:cubicBezTo>
                      <a:pt x="0" y="4"/>
                      <a:pt x="0" y="0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1" name="Freeform 71"/>
              <p:cNvSpPr>
                <a:spLocks/>
              </p:cNvSpPr>
              <p:nvPr/>
            </p:nvSpPr>
            <p:spPr bwMode="auto">
              <a:xfrm>
                <a:off x="1412539" y="4036399"/>
                <a:ext cx="11690" cy="14195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0" y="0"/>
                  </a:cxn>
                  <a:cxn ang="0">
                    <a:pos x="7" y="3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4" y="9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2" y="5"/>
                  </a:cxn>
                </a:cxnLst>
                <a:rect l="0" t="0" r="r" b="b"/>
                <a:pathLst>
                  <a:path w="12" h="14">
                    <a:moveTo>
                      <a:pt x="12" y="5"/>
                    </a:moveTo>
                    <a:cubicBezTo>
                      <a:pt x="12" y="3"/>
                      <a:pt x="12" y="1"/>
                      <a:pt x="10" y="0"/>
                    </a:cubicBezTo>
                    <a:cubicBezTo>
                      <a:pt x="7" y="0"/>
                      <a:pt x="8" y="2"/>
                      <a:pt x="7" y="3"/>
                    </a:cubicBezTo>
                    <a:cubicBezTo>
                      <a:pt x="6" y="6"/>
                      <a:pt x="2" y="6"/>
                      <a:pt x="1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" y="14"/>
                      <a:pt x="4" y="14"/>
                      <a:pt x="4" y="12"/>
                    </a:cubicBezTo>
                    <a:cubicBezTo>
                      <a:pt x="4" y="11"/>
                      <a:pt x="3" y="10"/>
                      <a:pt x="4" y="9"/>
                    </a:cubicBezTo>
                    <a:cubicBezTo>
                      <a:pt x="4" y="8"/>
                      <a:pt x="7" y="7"/>
                      <a:pt x="8" y="7"/>
                    </a:cubicBezTo>
                    <a:cubicBezTo>
                      <a:pt x="9" y="6"/>
                      <a:pt x="11" y="6"/>
                      <a:pt x="11" y="4"/>
                    </a:cubicBezTo>
                    <a:lnTo>
                      <a:pt x="12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2" name="Freeform 72"/>
              <p:cNvSpPr>
                <a:spLocks/>
              </p:cNvSpPr>
              <p:nvPr/>
            </p:nvSpPr>
            <p:spPr bwMode="auto">
              <a:xfrm>
                <a:off x="1409199" y="4057274"/>
                <a:ext cx="3340" cy="334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0" y="1"/>
                      <a:pt x="0" y="2"/>
                    </a:cubicBezTo>
                    <a:cubicBezTo>
                      <a:pt x="2" y="3"/>
                      <a:pt x="3" y="2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3" name="Freeform 73"/>
              <p:cNvSpPr>
                <a:spLocks/>
              </p:cNvSpPr>
              <p:nvPr/>
            </p:nvSpPr>
            <p:spPr bwMode="auto">
              <a:xfrm>
                <a:off x="1415044" y="3972103"/>
                <a:ext cx="22546" cy="63461"/>
              </a:xfrm>
              <a:custGeom>
                <a:avLst/>
                <a:gdLst/>
                <a:ahLst/>
                <a:cxnLst>
                  <a:cxn ang="0">
                    <a:pos x="7" y="61"/>
                  </a:cxn>
                  <a:cxn ang="0">
                    <a:pos x="12" y="62"/>
                  </a:cxn>
                  <a:cxn ang="0">
                    <a:pos x="12" y="65"/>
                  </a:cxn>
                  <a:cxn ang="0">
                    <a:pos x="14" y="61"/>
                  </a:cxn>
                  <a:cxn ang="0">
                    <a:pos x="15" y="58"/>
                  </a:cxn>
                  <a:cxn ang="0">
                    <a:pos x="17" y="58"/>
                  </a:cxn>
                  <a:cxn ang="0">
                    <a:pos x="14" y="57"/>
                  </a:cxn>
                  <a:cxn ang="0">
                    <a:pos x="14" y="55"/>
                  </a:cxn>
                  <a:cxn ang="0">
                    <a:pos x="13" y="50"/>
                  </a:cxn>
                  <a:cxn ang="0">
                    <a:pos x="16" y="47"/>
                  </a:cxn>
                  <a:cxn ang="0">
                    <a:pos x="13" y="41"/>
                  </a:cxn>
                  <a:cxn ang="0">
                    <a:pos x="14" y="38"/>
                  </a:cxn>
                  <a:cxn ang="0">
                    <a:pos x="12" y="37"/>
                  </a:cxn>
                  <a:cxn ang="0">
                    <a:pos x="13" y="33"/>
                  </a:cxn>
                  <a:cxn ang="0">
                    <a:pos x="12" y="31"/>
                  </a:cxn>
                  <a:cxn ang="0">
                    <a:pos x="16" y="30"/>
                  </a:cxn>
                  <a:cxn ang="0">
                    <a:pos x="13" y="25"/>
                  </a:cxn>
                  <a:cxn ang="0">
                    <a:pos x="20" y="22"/>
                  </a:cxn>
                  <a:cxn ang="0">
                    <a:pos x="20" y="18"/>
                  </a:cxn>
                  <a:cxn ang="0">
                    <a:pos x="20" y="17"/>
                  </a:cxn>
                  <a:cxn ang="0">
                    <a:pos x="19" y="13"/>
                  </a:cxn>
                  <a:cxn ang="0">
                    <a:pos x="22" y="12"/>
                  </a:cxn>
                  <a:cxn ang="0">
                    <a:pos x="23" y="6"/>
                  </a:cxn>
                  <a:cxn ang="0">
                    <a:pos x="20" y="4"/>
                  </a:cxn>
                  <a:cxn ang="0">
                    <a:pos x="20" y="5"/>
                  </a:cxn>
                  <a:cxn ang="0">
                    <a:pos x="16" y="2"/>
                  </a:cxn>
                  <a:cxn ang="0">
                    <a:pos x="13" y="2"/>
                  </a:cxn>
                  <a:cxn ang="0">
                    <a:pos x="7" y="5"/>
                  </a:cxn>
                  <a:cxn ang="0">
                    <a:pos x="2" y="2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6" y="14"/>
                  </a:cxn>
                  <a:cxn ang="0">
                    <a:pos x="6" y="17"/>
                  </a:cxn>
                  <a:cxn ang="0">
                    <a:pos x="8" y="17"/>
                  </a:cxn>
                  <a:cxn ang="0">
                    <a:pos x="8" y="20"/>
                  </a:cxn>
                  <a:cxn ang="0">
                    <a:pos x="9" y="20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2" y="32"/>
                  </a:cxn>
                  <a:cxn ang="0">
                    <a:pos x="3" y="33"/>
                  </a:cxn>
                  <a:cxn ang="0">
                    <a:pos x="4" y="34"/>
                  </a:cxn>
                  <a:cxn ang="0">
                    <a:pos x="5" y="39"/>
                  </a:cxn>
                  <a:cxn ang="0">
                    <a:pos x="6" y="41"/>
                  </a:cxn>
                  <a:cxn ang="0">
                    <a:pos x="5" y="41"/>
                  </a:cxn>
                  <a:cxn ang="0">
                    <a:pos x="4" y="44"/>
                  </a:cxn>
                  <a:cxn ang="0">
                    <a:pos x="6" y="55"/>
                  </a:cxn>
                  <a:cxn ang="0">
                    <a:pos x="6" y="58"/>
                  </a:cxn>
                  <a:cxn ang="0">
                    <a:pos x="9" y="61"/>
                  </a:cxn>
                  <a:cxn ang="0">
                    <a:pos x="10" y="61"/>
                  </a:cxn>
                  <a:cxn ang="0">
                    <a:pos x="7" y="61"/>
                  </a:cxn>
                </a:cxnLst>
                <a:rect l="0" t="0" r="r" b="b"/>
                <a:pathLst>
                  <a:path w="23" h="65">
                    <a:moveTo>
                      <a:pt x="7" y="61"/>
                    </a:moveTo>
                    <a:cubicBezTo>
                      <a:pt x="9" y="62"/>
                      <a:pt x="10" y="62"/>
                      <a:pt x="12" y="62"/>
                    </a:cubicBezTo>
                    <a:cubicBezTo>
                      <a:pt x="13" y="63"/>
                      <a:pt x="12" y="64"/>
                      <a:pt x="12" y="65"/>
                    </a:cubicBezTo>
                    <a:cubicBezTo>
                      <a:pt x="13" y="64"/>
                      <a:pt x="14" y="63"/>
                      <a:pt x="14" y="61"/>
                    </a:cubicBezTo>
                    <a:cubicBezTo>
                      <a:pt x="15" y="60"/>
                      <a:pt x="14" y="59"/>
                      <a:pt x="15" y="58"/>
                    </a:cubicBezTo>
                    <a:cubicBezTo>
                      <a:pt x="15" y="58"/>
                      <a:pt x="16" y="58"/>
                      <a:pt x="17" y="58"/>
                    </a:cubicBezTo>
                    <a:cubicBezTo>
                      <a:pt x="17" y="57"/>
                      <a:pt x="15" y="57"/>
                      <a:pt x="14" y="57"/>
                    </a:cubicBezTo>
                    <a:cubicBezTo>
                      <a:pt x="13" y="56"/>
                      <a:pt x="14" y="56"/>
                      <a:pt x="14" y="55"/>
                    </a:cubicBezTo>
                    <a:cubicBezTo>
                      <a:pt x="13" y="53"/>
                      <a:pt x="15" y="52"/>
                      <a:pt x="13" y="50"/>
                    </a:cubicBezTo>
                    <a:cubicBezTo>
                      <a:pt x="14" y="49"/>
                      <a:pt x="15" y="47"/>
                      <a:pt x="16" y="47"/>
                    </a:cubicBezTo>
                    <a:cubicBezTo>
                      <a:pt x="17" y="44"/>
                      <a:pt x="14" y="43"/>
                      <a:pt x="13" y="41"/>
                    </a:cubicBezTo>
                    <a:cubicBezTo>
                      <a:pt x="13" y="40"/>
                      <a:pt x="15" y="39"/>
                      <a:pt x="14" y="38"/>
                    </a:cubicBezTo>
                    <a:cubicBezTo>
                      <a:pt x="14" y="37"/>
                      <a:pt x="13" y="38"/>
                      <a:pt x="12" y="37"/>
                    </a:cubicBezTo>
                    <a:cubicBezTo>
                      <a:pt x="12" y="35"/>
                      <a:pt x="13" y="34"/>
                      <a:pt x="13" y="33"/>
                    </a:cubicBezTo>
                    <a:cubicBezTo>
                      <a:pt x="13" y="32"/>
                      <a:pt x="12" y="32"/>
                      <a:pt x="12" y="31"/>
                    </a:cubicBezTo>
                    <a:cubicBezTo>
                      <a:pt x="13" y="30"/>
                      <a:pt x="16" y="32"/>
                      <a:pt x="16" y="30"/>
                    </a:cubicBezTo>
                    <a:cubicBezTo>
                      <a:pt x="17" y="28"/>
                      <a:pt x="11" y="28"/>
                      <a:pt x="13" y="25"/>
                    </a:cubicBezTo>
                    <a:cubicBezTo>
                      <a:pt x="15" y="25"/>
                      <a:pt x="17" y="22"/>
                      <a:pt x="20" y="22"/>
                    </a:cubicBezTo>
                    <a:cubicBezTo>
                      <a:pt x="20" y="20"/>
                      <a:pt x="20" y="20"/>
                      <a:pt x="20" y="18"/>
                    </a:cubicBezTo>
                    <a:cubicBezTo>
                      <a:pt x="21" y="19"/>
                      <a:pt x="21" y="17"/>
                      <a:pt x="20" y="17"/>
                    </a:cubicBezTo>
                    <a:cubicBezTo>
                      <a:pt x="19" y="15"/>
                      <a:pt x="18" y="14"/>
                      <a:pt x="19" y="13"/>
                    </a:cubicBezTo>
                    <a:cubicBezTo>
                      <a:pt x="20" y="12"/>
                      <a:pt x="22" y="14"/>
                      <a:pt x="22" y="12"/>
                    </a:cubicBezTo>
                    <a:cubicBezTo>
                      <a:pt x="23" y="10"/>
                      <a:pt x="23" y="8"/>
                      <a:pt x="23" y="6"/>
                    </a:cubicBezTo>
                    <a:cubicBezTo>
                      <a:pt x="23" y="5"/>
                      <a:pt x="22" y="3"/>
                      <a:pt x="20" y="4"/>
                    </a:cubicBezTo>
                    <a:cubicBezTo>
                      <a:pt x="20" y="4"/>
                      <a:pt x="21" y="5"/>
                      <a:pt x="20" y="5"/>
                    </a:cubicBezTo>
                    <a:cubicBezTo>
                      <a:pt x="19" y="6"/>
                      <a:pt x="17" y="2"/>
                      <a:pt x="16" y="2"/>
                    </a:cubicBezTo>
                    <a:cubicBezTo>
                      <a:pt x="15" y="0"/>
                      <a:pt x="14" y="1"/>
                      <a:pt x="13" y="2"/>
                    </a:cubicBezTo>
                    <a:cubicBezTo>
                      <a:pt x="11" y="4"/>
                      <a:pt x="10" y="6"/>
                      <a:pt x="7" y="5"/>
                    </a:cubicBezTo>
                    <a:cubicBezTo>
                      <a:pt x="5" y="4"/>
                      <a:pt x="4" y="2"/>
                      <a:pt x="2" y="2"/>
                    </a:cubicBezTo>
                    <a:cubicBezTo>
                      <a:pt x="0" y="3"/>
                      <a:pt x="0" y="10"/>
                      <a:pt x="0" y="12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2" y="14"/>
                      <a:pt x="7" y="15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7"/>
                      <a:pt x="7" y="17"/>
                      <a:pt x="8" y="17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8" y="20"/>
                      <a:pt x="8" y="20"/>
                      <a:pt x="9" y="20"/>
                    </a:cubicBezTo>
                    <a:cubicBezTo>
                      <a:pt x="7" y="21"/>
                      <a:pt x="5" y="22"/>
                      <a:pt x="4" y="23"/>
                    </a:cubicBezTo>
                    <a:cubicBezTo>
                      <a:pt x="3" y="27"/>
                      <a:pt x="6" y="25"/>
                      <a:pt x="8" y="27"/>
                    </a:cubicBezTo>
                    <a:cubicBezTo>
                      <a:pt x="7" y="29"/>
                      <a:pt x="2" y="29"/>
                      <a:pt x="2" y="32"/>
                    </a:cubicBezTo>
                    <a:cubicBezTo>
                      <a:pt x="2" y="32"/>
                      <a:pt x="3" y="32"/>
                      <a:pt x="3" y="33"/>
                    </a:cubicBezTo>
                    <a:cubicBezTo>
                      <a:pt x="4" y="33"/>
                      <a:pt x="4" y="34"/>
                      <a:pt x="4" y="34"/>
                    </a:cubicBezTo>
                    <a:cubicBezTo>
                      <a:pt x="5" y="36"/>
                      <a:pt x="5" y="37"/>
                      <a:pt x="5" y="39"/>
                    </a:cubicBezTo>
                    <a:cubicBezTo>
                      <a:pt x="6" y="39"/>
                      <a:pt x="6" y="40"/>
                      <a:pt x="6" y="41"/>
                    </a:cubicBezTo>
                    <a:cubicBezTo>
                      <a:pt x="6" y="41"/>
                      <a:pt x="6" y="41"/>
                      <a:pt x="5" y="41"/>
                    </a:cubicBezTo>
                    <a:cubicBezTo>
                      <a:pt x="5" y="42"/>
                      <a:pt x="4" y="43"/>
                      <a:pt x="4" y="44"/>
                    </a:cubicBezTo>
                    <a:cubicBezTo>
                      <a:pt x="3" y="48"/>
                      <a:pt x="5" y="51"/>
                      <a:pt x="6" y="55"/>
                    </a:cubicBezTo>
                    <a:cubicBezTo>
                      <a:pt x="6" y="55"/>
                      <a:pt x="6" y="57"/>
                      <a:pt x="6" y="58"/>
                    </a:cubicBezTo>
                    <a:cubicBezTo>
                      <a:pt x="7" y="59"/>
                      <a:pt x="9" y="59"/>
                      <a:pt x="9" y="61"/>
                    </a:cubicBezTo>
                    <a:cubicBezTo>
                      <a:pt x="10" y="61"/>
                      <a:pt x="10" y="61"/>
                      <a:pt x="10" y="61"/>
                    </a:cubicBezTo>
                    <a:lnTo>
                      <a:pt x="7" y="6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4" name="Freeform 74"/>
              <p:cNvSpPr>
                <a:spLocks/>
              </p:cNvSpPr>
              <p:nvPr/>
            </p:nvSpPr>
            <p:spPr bwMode="auto">
              <a:xfrm>
                <a:off x="1481010" y="3914487"/>
                <a:ext cx="9185" cy="918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6"/>
                  </a:cxn>
                  <a:cxn ang="0">
                    <a:pos x="8" y="2"/>
                  </a:cxn>
                  <a:cxn ang="0">
                    <a:pos x="3" y="3"/>
                  </a:cxn>
                  <a:cxn ang="0">
                    <a:pos x="0" y="7"/>
                  </a:cxn>
                </a:cxnLst>
                <a:rect l="0" t="0" r="r" b="b"/>
                <a:pathLst>
                  <a:path w="9" h="9">
                    <a:moveTo>
                      <a:pt x="0" y="7"/>
                    </a:moveTo>
                    <a:cubicBezTo>
                      <a:pt x="0" y="9"/>
                      <a:pt x="6" y="7"/>
                      <a:pt x="7" y="6"/>
                    </a:cubicBezTo>
                    <a:cubicBezTo>
                      <a:pt x="8" y="5"/>
                      <a:pt x="9" y="3"/>
                      <a:pt x="8" y="2"/>
                    </a:cubicBezTo>
                    <a:cubicBezTo>
                      <a:pt x="7" y="0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7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5" name="Freeform 75"/>
              <p:cNvSpPr>
                <a:spLocks/>
              </p:cNvSpPr>
              <p:nvPr/>
            </p:nvSpPr>
            <p:spPr bwMode="auto">
              <a:xfrm>
                <a:off x="1435084" y="3889437"/>
                <a:ext cx="52606" cy="77656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52" y="10"/>
                  </a:cxn>
                  <a:cxn ang="0">
                    <a:pos x="52" y="6"/>
                  </a:cxn>
                  <a:cxn ang="0">
                    <a:pos x="51" y="2"/>
                  </a:cxn>
                  <a:cxn ang="0">
                    <a:pos x="44" y="7"/>
                  </a:cxn>
                  <a:cxn ang="0">
                    <a:pos x="41" y="8"/>
                  </a:cxn>
                  <a:cxn ang="0">
                    <a:pos x="38" y="10"/>
                  </a:cxn>
                  <a:cxn ang="0">
                    <a:pos x="38" y="11"/>
                  </a:cxn>
                  <a:cxn ang="0">
                    <a:pos x="34" y="11"/>
                  </a:cxn>
                  <a:cxn ang="0">
                    <a:pos x="32" y="15"/>
                  </a:cxn>
                  <a:cxn ang="0">
                    <a:pos x="21" y="19"/>
                  </a:cxn>
                  <a:cxn ang="0">
                    <a:pos x="18" y="24"/>
                  </a:cxn>
                  <a:cxn ang="0">
                    <a:pos x="17" y="30"/>
                  </a:cxn>
                  <a:cxn ang="0">
                    <a:pos x="19" y="32"/>
                  </a:cxn>
                  <a:cxn ang="0">
                    <a:pos x="14" y="29"/>
                  </a:cxn>
                  <a:cxn ang="0">
                    <a:pos x="12" y="30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5" y="32"/>
                  </a:cxn>
                  <a:cxn ang="0">
                    <a:pos x="4" y="36"/>
                  </a:cxn>
                  <a:cxn ang="0">
                    <a:pos x="5" y="39"/>
                  </a:cxn>
                  <a:cxn ang="0">
                    <a:pos x="3" y="42"/>
                  </a:cxn>
                  <a:cxn ang="0">
                    <a:pos x="9" y="50"/>
                  </a:cxn>
                  <a:cxn ang="0">
                    <a:pos x="1" y="52"/>
                  </a:cxn>
                  <a:cxn ang="0">
                    <a:pos x="3" y="58"/>
                  </a:cxn>
                  <a:cxn ang="0">
                    <a:pos x="14" y="63"/>
                  </a:cxn>
                  <a:cxn ang="0">
                    <a:pos x="8" y="65"/>
                  </a:cxn>
                  <a:cxn ang="0">
                    <a:pos x="9" y="67"/>
                  </a:cxn>
                  <a:cxn ang="0">
                    <a:pos x="8" y="68"/>
                  </a:cxn>
                  <a:cxn ang="0">
                    <a:pos x="7" y="70"/>
                  </a:cxn>
                  <a:cxn ang="0">
                    <a:pos x="4" y="72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10" y="79"/>
                  </a:cxn>
                  <a:cxn ang="0">
                    <a:pos x="13" y="75"/>
                  </a:cxn>
                  <a:cxn ang="0">
                    <a:pos x="23" y="75"/>
                  </a:cxn>
                  <a:cxn ang="0">
                    <a:pos x="20" y="66"/>
                  </a:cxn>
                  <a:cxn ang="0">
                    <a:pos x="23" y="67"/>
                  </a:cxn>
                  <a:cxn ang="0">
                    <a:pos x="28" y="68"/>
                  </a:cxn>
                  <a:cxn ang="0">
                    <a:pos x="26" y="61"/>
                  </a:cxn>
                  <a:cxn ang="0">
                    <a:pos x="31" y="61"/>
                  </a:cxn>
                  <a:cxn ang="0">
                    <a:pos x="34" y="59"/>
                  </a:cxn>
                  <a:cxn ang="0">
                    <a:pos x="37" y="57"/>
                  </a:cxn>
                  <a:cxn ang="0">
                    <a:pos x="31" y="54"/>
                  </a:cxn>
                  <a:cxn ang="0">
                    <a:pos x="42" y="49"/>
                  </a:cxn>
                  <a:cxn ang="0">
                    <a:pos x="38" y="41"/>
                  </a:cxn>
                  <a:cxn ang="0">
                    <a:pos x="42" y="39"/>
                  </a:cxn>
                  <a:cxn ang="0">
                    <a:pos x="41" y="37"/>
                  </a:cxn>
                  <a:cxn ang="0">
                    <a:pos x="41" y="34"/>
                  </a:cxn>
                  <a:cxn ang="0">
                    <a:pos x="42" y="32"/>
                  </a:cxn>
                  <a:cxn ang="0">
                    <a:pos x="41" y="30"/>
                  </a:cxn>
                  <a:cxn ang="0">
                    <a:pos x="45" y="25"/>
                  </a:cxn>
                  <a:cxn ang="0">
                    <a:pos x="49" y="21"/>
                  </a:cxn>
                  <a:cxn ang="0">
                    <a:pos x="51" y="15"/>
                  </a:cxn>
                </a:cxnLst>
                <a:rect l="0" t="0" r="r" b="b"/>
                <a:pathLst>
                  <a:path w="54" h="79">
                    <a:moveTo>
                      <a:pt x="51" y="15"/>
                    </a:moveTo>
                    <a:cubicBezTo>
                      <a:pt x="54" y="11"/>
                      <a:pt x="53" y="15"/>
                      <a:pt x="52" y="10"/>
                    </a:cubicBezTo>
                    <a:cubicBezTo>
                      <a:pt x="52" y="8"/>
                      <a:pt x="52" y="7"/>
                      <a:pt x="52" y="6"/>
                    </a:cubicBezTo>
                    <a:cubicBezTo>
                      <a:pt x="52" y="4"/>
                      <a:pt x="52" y="3"/>
                      <a:pt x="51" y="2"/>
                    </a:cubicBezTo>
                    <a:cubicBezTo>
                      <a:pt x="47" y="0"/>
                      <a:pt x="46" y="4"/>
                      <a:pt x="44" y="7"/>
                    </a:cubicBezTo>
                    <a:cubicBezTo>
                      <a:pt x="43" y="7"/>
                      <a:pt x="42" y="8"/>
                      <a:pt x="41" y="8"/>
                    </a:cubicBezTo>
                    <a:cubicBezTo>
                      <a:pt x="40" y="9"/>
                      <a:pt x="39" y="9"/>
                      <a:pt x="38" y="10"/>
                    </a:cubicBezTo>
                    <a:cubicBezTo>
                      <a:pt x="38" y="10"/>
                      <a:pt x="38" y="10"/>
                      <a:pt x="38" y="11"/>
                    </a:cubicBezTo>
                    <a:cubicBezTo>
                      <a:pt x="37" y="11"/>
                      <a:pt x="35" y="10"/>
                      <a:pt x="34" y="11"/>
                    </a:cubicBezTo>
                    <a:cubicBezTo>
                      <a:pt x="33" y="11"/>
                      <a:pt x="32" y="14"/>
                      <a:pt x="32" y="15"/>
                    </a:cubicBezTo>
                    <a:cubicBezTo>
                      <a:pt x="29" y="19"/>
                      <a:pt x="25" y="19"/>
                      <a:pt x="21" y="19"/>
                    </a:cubicBezTo>
                    <a:cubicBezTo>
                      <a:pt x="19" y="19"/>
                      <a:pt x="19" y="22"/>
                      <a:pt x="18" y="24"/>
                    </a:cubicBezTo>
                    <a:cubicBezTo>
                      <a:pt x="18" y="26"/>
                      <a:pt x="17" y="29"/>
                      <a:pt x="17" y="30"/>
                    </a:cubicBezTo>
                    <a:cubicBezTo>
                      <a:pt x="17" y="32"/>
                      <a:pt x="19" y="31"/>
                      <a:pt x="19" y="32"/>
                    </a:cubicBezTo>
                    <a:cubicBezTo>
                      <a:pt x="18" y="31"/>
                      <a:pt x="16" y="30"/>
                      <a:pt x="14" y="29"/>
                    </a:cubicBezTo>
                    <a:cubicBezTo>
                      <a:pt x="13" y="29"/>
                      <a:pt x="13" y="28"/>
                      <a:pt x="12" y="30"/>
                    </a:cubicBezTo>
                    <a:cubicBezTo>
                      <a:pt x="12" y="30"/>
                      <a:pt x="12" y="31"/>
                      <a:pt x="13" y="32"/>
                    </a:cubicBezTo>
                    <a:cubicBezTo>
                      <a:pt x="10" y="32"/>
                      <a:pt x="8" y="31"/>
                      <a:pt x="8" y="29"/>
                    </a:cubicBezTo>
                    <a:cubicBezTo>
                      <a:pt x="7" y="29"/>
                      <a:pt x="6" y="31"/>
                      <a:pt x="5" y="32"/>
                    </a:cubicBezTo>
                    <a:cubicBezTo>
                      <a:pt x="4" y="33"/>
                      <a:pt x="4" y="35"/>
                      <a:pt x="4" y="36"/>
                    </a:cubicBezTo>
                    <a:cubicBezTo>
                      <a:pt x="5" y="37"/>
                      <a:pt x="5" y="38"/>
                      <a:pt x="5" y="39"/>
                    </a:cubicBezTo>
                    <a:cubicBezTo>
                      <a:pt x="5" y="40"/>
                      <a:pt x="3" y="41"/>
                      <a:pt x="3" y="42"/>
                    </a:cubicBezTo>
                    <a:cubicBezTo>
                      <a:pt x="3" y="45"/>
                      <a:pt x="9" y="46"/>
                      <a:pt x="9" y="50"/>
                    </a:cubicBezTo>
                    <a:cubicBezTo>
                      <a:pt x="7" y="50"/>
                      <a:pt x="2" y="50"/>
                      <a:pt x="1" y="52"/>
                    </a:cubicBezTo>
                    <a:cubicBezTo>
                      <a:pt x="0" y="53"/>
                      <a:pt x="2" y="57"/>
                      <a:pt x="3" y="58"/>
                    </a:cubicBezTo>
                    <a:cubicBezTo>
                      <a:pt x="5" y="59"/>
                      <a:pt x="15" y="60"/>
                      <a:pt x="14" y="63"/>
                    </a:cubicBezTo>
                    <a:cubicBezTo>
                      <a:pt x="13" y="63"/>
                      <a:pt x="9" y="62"/>
                      <a:pt x="8" y="65"/>
                    </a:cubicBezTo>
                    <a:cubicBezTo>
                      <a:pt x="8" y="65"/>
                      <a:pt x="9" y="66"/>
                      <a:pt x="9" y="67"/>
                    </a:cubicBezTo>
                    <a:cubicBezTo>
                      <a:pt x="9" y="67"/>
                      <a:pt x="8" y="67"/>
                      <a:pt x="8" y="68"/>
                    </a:cubicBezTo>
                    <a:cubicBezTo>
                      <a:pt x="7" y="69"/>
                      <a:pt x="7" y="69"/>
                      <a:pt x="7" y="70"/>
                    </a:cubicBezTo>
                    <a:cubicBezTo>
                      <a:pt x="5" y="71"/>
                      <a:pt x="5" y="71"/>
                      <a:pt x="4" y="72"/>
                    </a:cubicBezTo>
                    <a:cubicBezTo>
                      <a:pt x="4" y="73"/>
                      <a:pt x="4" y="74"/>
                      <a:pt x="5" y="75"/>
                    </a:cubicBezTo>
                    <a:cubicBezTo>
                      <a:pt x="5" y="76"/>
                      <a:pt x="6" y="76"/>
                      <a:pt x="6" y="77"/>
                    </a:cubicBezTo>
                    <a:cubicBezTo>
                      <a:pt x="7" y="77"/>
                      <a:pt x="8" y="79"/>
                      <a:pt x="10" y="79"/>
                    </a:cubicBezTo>
                    <a:cubicBezTo>
                      <a:pt x="12" y="79"/>
                      <a:pt x="13" y="77"/>
                      <a:pt x="13" y="75"/>
                    </a:cubicBezTo>
                    <a:cubicBezTo>
                      <a:pt x="16" y="74"/>
                      <a:pt x="20" y="75"/>
                      <a:pt x="23" y="75"/>
                    </a:cubicBezTo>
                    <a:cubicBezTo>
                      <a:pt x="24" y="71"/>
                      <a:pt x="22" y="69"/>
                      <a:pt x="20" y="66"/>
                    </a:cubicBezTo>
                    <a:cubicBezTo>
                      <a:pt x="21" y="65"/>
                      <a:pt x="22" y="66"/>
                      <a:pt x="23" y="67"/>
                    </a:cubicBezTo>
                    <a:cubicBezTo>
                      <a:pt x="25" y="69"/>
                      <a:pt x="26" y="69"/>
                      <a:pt x="28" y="68"/>
                    </a:cubicBezTo>
                    <a:cubicBezTo>
                      <a:pt x="31" y="65"/>
                      <a:pt x="29" y="63"/>
                      <a:pt x="26" y="61"/>
                    </a:cubicBezTo>
                    <a:cubicBezTo>
                      <a:pt x="27" y="60"/>
                      <a:pt x="29" y="61"/>
                      <a:pt x="31" y="61"/>
                    </a:cubicBezTo>
                    <a:cubicBezTo>
                      <a:pt x="33" y="61"/>
                      <a:pt x="33" y="60"/>
                      <a:pt x="34" y="59"/>
                    </a:cubicBezTo>
                    <a:cubicBezTo>
                      <a:pt x="35" y="59"/>
                      <a:pt x="37" y="58"/>
                      <a:pt x="37" y="57"/>
                    </a:cubicBezTo>
                    <a:cubicBezTo>
                      <a:pt x="37" y="56"/>
                      <a:pt x="33" y="54"/>
                      <a:pt x="31" y="54"/>
                    </a:cubicBezTo>
                    <a:cubicBezTo>
                      <a:pt x="34" y="54"/>
                      <a:pt x="42" y="52"/>
                      <a:pt x="42" y="49"/>
                    </a:cubicBezTo>
                    <a:cubicBezTo>
                      <a:pt x="42" y="46"/>
                      <a:pt x="35" y="43"/>
                      <a:pt x="38" y="41"/>
                    </a:cubicBezTo>
                    <a:cubicBezTo>
                      <a:pt x="39" y="40"/>
                      <a:pt x="41" y="41"/>
                      <a:pt x="42" y="39"/>
                    </a:cubicBezTo>
                    <a:cubicBezTo>
                      <a:pt x="44" y="38"/>
                      <a:pt x="42" y="38"/>
                      <a:pt x="41" y="37"/>
                    </a:cubicBezTo>
                    <a:cubicBezTo>
                      <a:pt x="41" y="36"/>
                      <a:pt x="41" y="35"/>
                      <a:pt x="41" y="34"/>
                    </a:cubicBezTo>
                    <a:cubicBezTo>
                      <a:pt x="41" y="33"/>
                      <a:pt x="42" y="33"/>
                      <a:pt x="42" y="32"/>
                    </a:cubicBezTo>
                    <a:cubicBezTo>
                      <a:pt x="42" y="32"/>
                      <a:pt x="41" y="31"/>
                      <a:pt x="41" y="30"/>
                    </a:cubicBezTo>
                    <a:cubicBezTo>
                      <a:pt x="41" y="28"/>
                      <a:pt x="43" y="26"/>
                      <a:pt x="45" y="25"/>
                    </a:cubicBezTo>
                    <a:cubicBezTo>
                      <a:pt x="47" y="24"/>
                      <a:pt x="49" y="24"/>
                      <a:pt x="49" y="21"/>
                    </a:cubicBezTo>
                    <a:lnTo>
                      <a:pt x="51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6" name="Freeform 76"/>
              <p:cNvSpPr>
                <a:spLocks/>
              </p:cNvSpPr>
              <p:nvPr/>
            </p:nvSpPr>
            <p:spPr bwMode="auto">
              <a:xfrm>
                <a:off x="1631312" y="3820131"/>
                <a:ext cx="36740" cy="28390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13" y="2"/>
                  </a:cxn>
                  <a:cxn ang="0">
                    <a:pos x="9" y="1"/>
                  </a:cxn>
                  <a:cxn ang="0">
                    <a:pos x="5" y="11"/>
                  </a:cxn>
                  <a:cxn ang="0">
                    <a:pos x="3" y="21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10" y="13"/>
                  </a:cxn>
                  <a:cxn ang="0">
                    <a:pos x="12" y="19"/>
                  </a:cxn>
                  <a:cxn ang="0">
                    <a:pos x="11" y="24"/>
                  </a:cxn>
                  <a:cxn ang="0">
                    <a:pos x="19" y="22"/>
                  </a:cxn>
                  <a:cxn ang="0">
                    <a:pos x="23" y="25"/>
                  </a:cxn>
                  <a:cxn ang="0">
                    <a:pos x="26" y="26"/>
                  </a:cxn>
                  <a:cxn ang="0">
                    <a:pos x="28" y="27"/>
                  </a:cxn>
                  <a:cxn ang="0">
                    <a:pos x="33" y="28"/>
                  </a:cxn>
                  <a:cxn ang="0">
                    <a:pos x="37" y="23"/>
                  </a:cxn>
                  <a:cxn ang="0">
                    <a:pos x="31" y="22"/>
                  </a:cxn>
                  <a:cxn ang="0">
                    <a:pos x="31" y="19"/>
                  </a:cxn>
                  <a:cxn ang="0">
                    <a:pos x="23" y="15"/>
                  </a:cxn>
                  <a:cxn ang="0">
                    <a:pos x="20" y="15"/>
                  </a:cxn>
                  <a:cxn ang="0">
                    <a:pos x="19" y="7"/>
                  </a:cxn>
                  <a:cxn ang="0">
                    <a:pos x="20" y="7"/>
                  </a:cxn>
                </a:cxnLst>
                <a:rect l="0" t="0" r="r" b="b"/>
                <a:pathLst>
                  <a:path w="37" h="29">
                    <a:moveTo>
                      <a:pt x="20" y="7"/>
                    </a:moveTo>
                    <a:cubicBezTo>
                      <a:pt x="20" y="5"/>
                      <a:pt x="15" y="3"/>
                      <a:pt x="13" y="2"/>
                    </a:cubicBezTo>
                    <a:cubicBezTo>
                      <a:pt x="12" y="1"/>
                      <a:pt x="10" y="0"/>
                      <a:pt x="9" y="1"/>
                    </a:cubicBezTo>
                    <a:cubicBezTo>
                      <a:pt x="8" y="5"/>
                      <a:pt x="6" y="7"/>
                      <a:pt x="5" y="11"/>
                    </a:cubicBezTo>
                    <a:cubicBezTo>
                      <a:pt x="3" y="14"/>
                      <a:pt x="0" y="17"/>
                      <a:pt x="3" y="21"/>
                    </a:cubicBezTo>
                    <a:cubicBezTo>
                      <a:pt x="5" y="24"/>
                      <a:pt x="8" y="23"/>
                      <a:pt x="8" y="20"/>
                    </a:cubicBezTo>
                    <a:cubicBezTo>
                      <a:pt x="9" y="19"/>
                      <a:pt x="8" y="17"/>
                      <a:pt x="8" y="16"/>
                    </a:cubicBezTo>
                    <a:cubicBezTo>
                      <a:pt x="9" y="15"/>
                      <a:pt x="10" y="14"/>
                      <a:pt x="10" y="13"/>
                    </a:cubicBezTo>
                    <a:cubicBezTo>
                      <a:pt x="12" y="13"/>
                      <a:pt x="13" y="17"/>
                      <a:pt x="12" y="19"/>
                    </a:cubicBezTo>
                    <a:cubicBezTo>
                      <a:pt x="12" y="20"/>
                      <a:pt x="10" y="22"/>
                      <a:pt x="11" y="24"/>
                    </a:cubicBezTo>
                    <a:cubicBezTo>
                      <a:pt x="12" y="26"/>
                      <a:pt x="17" y="23"/>
                      <a:pt x="19" y="22"/>
                    </a:cubicBezTo>
                    <a:cubicBezTo>
                      <a:pt x="21" y="22"/>
                      <a:pt x="22" y="24"/>
                      <a:pt x="23" y="25"/>
                    </a:cubicBezTo>
                    <a:cubicBezTo>
                      <a:pt x="24" y="25"/>
                      <a:pt x="25" y="25"/>
                      <a:pt x="26" y="26"/>
                    </a:cubicBezTo>
                    <a:cubicBezTo>
                      <a:pt x="28" y="26"/>
                      <a:pt x="27" y="26"/>
                      <a:pt x="28" y="27"/>
                    </a:cubicBezTo>
                    <a:cubicBezTo>
                      <a:pt x="30" y="28"/>
                      <a:pt x="31" y="29"/>
                      <a:pt x="33" y="28"/>
                    </a:cubicBezTo>
                    <a:cubicBezTo>
                      <a:pt x="34" y="28"/>
                      <a:pt x="37" y="24"/>
                      <a:pt x="37" y="23"/>
                    </a:cubicBezTo>
                    <a:cubicBezTo>
                      <a:pt x="36" y="22"/>
                      <a:pt x="33" y="23"/>
                      <a:pt x="31" y="22"/>
                    </a:cubicBezTo>
                    <a:cubicBezTo>
                      <a:pt x="31" y="22"/>
                      <a:pt x="31" y="20"/>
                      <a:pt x="31" y="19"/>
                    </a:cubicBezTo>
                    <a:cubicBezTo>
                      <a:pt x="29" y="18"/>
                      <a:pt x="22" y="18"/>
                      <a:pt x="23" y="15"/>
                    </a:cubicBezTo>
                    <a:cubicBezTo>
                      <a:pt x="22" y="15"/>
                      <a:pt x="21" y="15"/>
                      <a:pt x="20" y="15"/>
                    </a:cubicBezTo>
                    <a:cubicBezTo>
                      <a:pt x="20" y="14"/>
                      <a:pt x="25" y="6"/>
                      <a:pt x="19" y="7"/>
                    </a:cubicBezTo>
                    <a:lnTo>
                      <a:pt x="20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7" name="Freeform 77"/>
              <p:cNvSpPr>
                <a:spLocks/>
              </p:cNvSpPr>
              <p:nvPr/>
            </p:nvSpPr>
            <p:spPr bwMode="auto">
              <a:xfrm>
                <a:off x="1646342" y="3814286"/>
                <a:ext cx="13360" cy="1419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" y="2"/>
                  </a:cxn>
                  <a:cxn ang="0">
                    <a:pos x="8" y="9"/>
                  </a:cxn>
                  <a:cxn ang="0">
                    <a:pos x="11" y="12"/>
                  </a:cxn>
                  <a:cxn ang="0">
                    <a:pos x="12" y="14"/>
                  </a:cxn>
                  <a:cxn ang="0">
                    <a:pos x="14" y="11"/>
                  </a:cxn>
                  <a:cxn ang="0">
                    <a:pos x="10" y="6"/>
                  </a:cxn>
                  <a:cxn ang="0">
                    <a:pos x="10" y="3"/>
                  </a:cxn>
                </a:cxnLst>
                <a:rect l="0" t="0" r="r" b="b"/>
                <a:pathLst>
                  <a:path w="14" h="14">
                    <a:moveTo>
                      <a:pt x="10" y="3"/>
                    </a:moveTo>
                    <a:cubicBezTo>
                      <a:pt x="8" y="3"/>
                      <a:pt x="3" y="0"/>
                      <a:pt x="1" y="2"/>
                    </a:cubicBezTo>
                    <a:cubicBezTo>
                      <a:pt x="0" y="5"/>
                      <a:pt x="6" y="7"/>
                      <a:pt x="8" y="9"/>
                    </a:cubicBezTo>
                    <a:cubicBezTo>
                      <a:pt x="9" y="10"/>
                      <a:pt x="10" y="11"/>
                      <a:pt x="11" y="12"/>
                    </a:cubicBezTo>
                    <a:cubicBezTo>
                      <a:pt x="11" y="13"/>
                      <a:pt x="11" y="14"/>
                      <a:pt x="12" y="14"/>
                    </a:cubicBezTo>
                    <a:cubicBezTo>
                      <a:pt x="14" y="14"/>
                      <a:pt x="14" y="12"/>
                      <a:pt x="14" y="11"/>
                    </a:cubicBezTo>
                    <a:cubicBezTo>
                      <a:pt x="14" y="8"/>
                      <a:pt x="13" y="7"/>
                      <a:pt x="10" y="6"/>
                    </a:cubicBezTo>
                    <a:lnTo>
                      <a:pt x="1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8" name="Freeform 78"/>
              <p:cNvSpPr>
                <a:spLocks/>
              </p:cNvSpPr>
              <p:nvPr/>
            </p:nvSpPr>
            <p:spPr bwMode="auto">
              <a:xfrm>
                <a:off x="1652187" y="3797586"/>
                <a:ext cx="12525" cy="1503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7"/>
                  </a:cxn>
                  <a:cxn ang="0">
                    <a:pos x="4" y="9"/>
                  </a:cxn>
                  <a:cxn ang="0">
                    <a:pos x="4" y="12"/>
                  </a:cxn>
                  <a:cxn ang="0">
                    <a:pos x="11" y="14"/>
                  </a:cxn>
                  <a:cxn ang="0">
                    <a:pos x="5" y="8"/>
                  </a:cxn>
                  <a:cxn ang="0">
                    <a:pos x="11" y="5"/>
                  </a:cxn>
                  <a:cxn ang="0">
                    <a:pos x="7" y="0"/>
                  </a:cxn>
                </a:cxnLst>
                <a:rect l="0" t="0" r="r" b="b"/>
                <a:pathLst>
                  <a:path w="13" h="15">
                    <a:moveTo>
                      <a:pt x="7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2" y="8"/>
                      <a:pt x="4" y="9"/>
                    </a:cubicBezTo>
                    <a:cubicBezTo>
                      <a:pt x="4" y="10"/>
                      <a:pt x="4" y="11"/>
                      <a:pt x="4" y="12"/>
                    </a:cubicBezTo>
                    <a:cubicBezTo>
                      <a:pt x="5" y="14"/>
                      <a:pt x="9" y="15"/>
                      <a:pt x="11" y="14"/>
                    </a:cubicBezTo>
                    <a:cubicBezTo>
                      <a:pt x="11" y="11"/>
                      <a:pt x="8" y="8"/>
                      <a:pt x="5" y="8"/>
                    </a:cubicBezTo>
                    <a:cubicBezTo>
                      <a:pt x="6" y="6"/>
                      <a:pt x="10" y="6"/>
                      <a:pt x="11" y="5"/>
                    </a:cubicBezTo>
                    <a:cubicBezTo>
                      <a:pt x="13" y="2"/>
                      <a:pt x="9" y="0"/>
                      <a:pt x="7" y="0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9" name="Freeform 79"/>
              <p:cNvSpPr>
                <a:spLocks/>
              </p:cNvSpPr>
              <p:nvPr/>
            </p:nvSpPr>
            <p:spPr bwMode="auto">
              <a:xfrm>
                <a:off x="1666383" y="3804266"/>
                <a:ext cx="19206" cy="14195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1" y="11"/>
                  </a:cxn>
                  <a:cxn ang="0">
                    <a:pos x="8" y="13"/>
                  </a:cxn>
                  <a:cxn ang="0">
                    <a:pos x="10" y="10"/>
                  </a:cxn>
                  <a:cxn ang="0">
                    <a:pos x="10" y="7"/>
                  </a:cxn>
                  <a:cxn ang="0">
                    <a:pos x="13" y="7"/>
                  </a:cxn>
                  <a:cxn ang="0">
                    <a:pos x="15" y="7"/>
                  </a:cxn>
                  <a:cxn ang="0">
                    <a:pos x="19" y="1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4" y="10"/>
                  </a:cxn>
                  <a:cxn ang="0">
                    <a:pos x="0" y="8"/>
                  </a:cxn>
                  <a:cxn ang="0">
                    <a:pos x="2" y="9"/>
                  </a:cxn>
                </a:cxnLst>
                <a:rect l="0" t="0" r="r" b="b"/>
                <a:pathLst>
                  <a:path w="19" h="14">
                    <a:moveTo>
                      <a:pt x="2" y="9"/>
                    </a:moveTo>
                    <a:cubicBezTo>
                      <a:pt x="1" y="8"/>
                      <a:pt x="0" y="10"/>
                      <a:pt x="1" y="11"/>
                    </a:cubicBezTo>
                    <a:cubicBezTo>
                      <a:pt x="2" y="13"/>
                      <a:pt x="6" y="14"/>
                      <a:pt x="8" y="13"/>
                    </a:cubicBezTo>
                    <a:cubicBezTo>
                      <a:pt x="9" y="12"/>
                      <a:pt x="10" y="11"/>
                      <a:pt x="10" y="10"/>
                    </a:cubicBezTo>
                    <a:cubicBezTo>
                      <a:pt x="10" y="9"/>
                      <a:pt x="9" y="7"/>
                      <a:pt x="10" y="7"/>
                    </a:cubicBezTo>
                    <a:cubicBezTo>
                      <a:pt x="11" y="6"/>
                      <a:pt x="13" y="7"/>
                      <a:pt x="13" y="7"/>
                    </a:cubicBezTo>
                    <a:cubicBezTo>
                      <a:pt x="15" y="7"/>
                      <a:pt x="14" y="8"/>
                      <a:pt x="15" y="7"/>
                    </a:cubicBezTo>
                    <a:cubicBezTo>
                      <a:pt x="17" y="5"/>
                      <a:pt x="17" y="3"/>
                      <a:pt x="19" y="1"/>
                    </a:cubicBezTo>
                    <a:cubicBezTo>
                      <a:pt x="17" y="1"/>
                      <a:pt x="10" y="0"/>
                      <a:pt x="11" y="3"/>
                    </a:cubicBezTo>
                    <a:cubicBezTo>
                      <a:pt x="11" y="3"/>
                      <a:pt x="11" y="1"/>
                      <a:pt x="10" y="1"/>
                    </a:cubicBezTo>
                    <a:cubicBezTo>
                      <a:pt x="8" y="0"/>
                      <a:pt x="8" y="3"/>
                      <a:pt x="8" y="4"/>
                    </a:cubicBezTo>
                    <a:cubicBezTo>
                      <a:pt x="8" y="6"/>
                      <a:pt x="7" y="5"/>
                      <a:pt x="6" y="6"/>
                    </a:cubicBezTo>
                    <a:cubicBezTo>
                      <a:pt x="5" y="7"/>
                      <a:pt x="5" y="9"/>
                      <a:pt x="4" y="10"/>
                    </a:cubicBezTo>
                    <a:cubicBezTo>
                      <a:pt x="3" y="9"/>
                      <a:pt x="2" y="8"/>
                      <a:pt x="0" y="8"/>
                    </a:cubicBezTo>
                    <a:lnTo>
                      <a:pt x="2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0" name="Freeform 80"/>
              <p:cNvSpPr>
                <a:spLocks/>
              </p:cNvSpPr>
              <p:nvPr/>
            </p:nvSpPr>
            <p:spPr bwMode="auto">
              <a:xfrm>
                <a:off x="1671393" y="3824306"/>
                <a:ext cx="9185" cy="5845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6"/>
                  </a:cxn>
                  <a:cxn ang="0">
                    <a:pos x="1" y="1"/>
                  </a:cxn>
                  <a:cxn ang="0">
                    <a:pos x="3" y="1"/>
                  </a:cxn>
                </a:cxnLst>
                <a:rect l="0" t="0" r="r" b="b"/>
                <a:pathLst>
                  <a:path w="9" h="6">
                    <a:moveTo>
                      <a:pt x="3" y="1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4"/>
                      <a:pt x="4" y="6"/>
                      <a:pt x="5" y="6"/>
                    </a:cubicBezTo>
                    <a:cubicBezTo>
                      <a:pt x="9" y="5"/>
                      <a:pt x="4" y="0"/>
                      <a:pt x="1" y="1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1" name="Freeform 81"/>
              <p:cNvSpPr>
                <a:spLocks/>
              </p:cNvSpPr>
              <p:nvPr/>
            </p:nvSpPr>
            <p:spPr bwMode="auto">
              <a:xfrm>
                <a:off x="1631312" y="3846016"/>
                <a:ext cx="15865" cy="1670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3" y="11"/>
                  </a:cxn>
                  <a:cxn ang="0">
                    <a:pos x="15" y="11"/>
                  </a:cxn>
                  <a:cxn ang="0">
                    <a:pos x="8" y="5"/>
                  </a:cxn>
                  <a:cxn ang="0">
                    <a:pos x="11" y="6"/>
                  </a:cxn>
                </a:cxnLst>
                <a:rect l="0" t="0" r="r" b="b"/>
                <a:pathLst>
                  <a:path w="16" h="17">
                    <a:moveTo>
                      <a:pt x="11" y="6"/>
                    </a:moveTo>
                    <a:cubicBezTo>
                      <a:pt x="12" y="3"/>
                      <a:pt x="7" y="1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0"/>
                      <a:pt x="0" y="0"/>
                      <a:pt x="0" y="3"/>
                    </a:cubicBezTo>
                    <a:cubicBezTo>
                      <a:pt x="0" y="8"/>
                      <a:pt x="4" y="13"/>
                      <a:pt x="9" y="15"/>
                    </a:cubicBezTo>
                    <a:cubicBezTo>
                      <a:pt x="10" y="16"/>
                      <a:pt x="12" y="17"/>
                      <a:pt x="13" y="16"/>
                    </a:cubicBezTo>
                    <a:cubicBezTo>
                      <a:pt x="14" y="15"/>
                      <a:pt x="12" y="12"/>
                      <a:pt x="13" y="11"/>
                    </a:cubicBezTo>
                    <a:cubicBezTo>
                      <a:pt x="13" y="11"/>
                      <a:pt x="14" y="11"/>
                      <a:pt x="15" y="11"/>
                    </a:cubicBezTo>
                    <a:cubicBezTo>
                      <a:pt x="16" y="9"/>
                      <a:pt x="9" y="6"/>
                      <a:pt x="8" y="5"/>
                    </a:cubicBezTo>
                    <a:lnTo>
                      <a:pt x="11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2" name="Freeform 82"/>
              <p:cNvSpPr>
                <a:spLocks/>
              </p:cNvSpPr>
              <p:nvPr/>
            </p:nvSpPr>
            <p:spPr bwMode="auto">
              <a:xfrm>
                <a:off x="1653022" y="3851026"/>
                <a:ext cx="7515" cy="14195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3" y="2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5" y="12"/>
                  </a:cxn>
                  <a:cxn ang="0">
                    <a:pos x="4" y="5"/>
                  </a:cxn>
                  <a:cxn ang="0">
                    <a:pos x="5" y="0"/>
                  </a:cxn>
                  <a:cxn ang="0">
                    <a:pos x="6" y="3"/>
                  </a:cxn>
                </a:cxnLst>
                <a:rect l="0" t="0" r="r" b="b"/>
                <a:pathLst>
                  <a:path w="8" h="15">
                    <a:moveTo>
                      <a:pt x="6" y="3"/>
                    </a:moveTo>
                    <a:cubicBezTo>
                      <a:pt x="6" y="2"/>
                      <a:pt x="4" y="2"/>
                      <a:pt x="3" y="2"/>
                    </a:cubicBezTo>
                    <a:cubicBezTo>
                      <a:pt x="2" y="3"/>
                      <a:pt x="1" y="4"/>
                      <a:pt x="1" y="6"/>
                    </a:cubicBezTo>
                    <a:cubicBezTo>
                      <a:pt x="1" y="7"/>
                      <a:pt x="0" y="9"/>
                      <a:pt x="0" y="11"/>
                    </a:cubicBezTo>
                    <a:cubicBezTo>
                      <a:pt x="0" y="14"/>
                      <a:pt x="4" y="15"/>
                      <a:pt x="5" y="12"/>
                    </a:cubicBezTo>
                    <a:cubicBezTo>
                      <a:pt x="6" y="9"/>
                      <a:pt x="3" y="7"/>
                      <a:pt x="4" y="5"/>
                    </a:cubicBezTo>
                    <a:cubicBezTo>
                      <a:pt x="8" y="4"/>
                      <a:pt x="7" y="3"/>
                      <a:pt x="5" y="0"/>
                    </a:cubicBezTo>
                    <a:lnTo>
                      <a:pt x="6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3" name="Freeform 83"/>
              <p:cNvSpPr>
                <a:spLocks/>
              </p:cNvSpPr>
              <p:nvPr/>
            </p:nvSpPr>
            <p:spPr bwMode="auto">
              <a:xfrm>
                <a:off x="1754059" y="3658139"/>
                <a:ext cx="15030" cy="31730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0" y="1"/>
                  </a:cxn>
                  <a:cxn ang="0">
                    <a:pos x="1" y="8"/>
                  </a:cxn>
                  <a:cxn ang="0">
                    <a:pos x="3" y="11"/>
                  </a:cxn>
                  <a:cxn ang="0">
                    <a:pos x="1" y="14"/>
                  </a:cxn>
                  <a:cxn ang="0">
                    <a:pos x="2" y="21"/>
                  </a:cxn>
                  <a:cxn ang="0">
                    <a:pos x="3" y="27"/>
                  </a:cxn>
                  <a:cxn ang="0">
                    <a:pos x="4" y="29"/>
                  </a:cxn>
                  <a:cxn ang="0">
                    <a:pos x="8" y="32"/>
                  </a:cxn>
                  <a:cxn ang="0">
                    <a:pos x="11" y="29"/>
                  </a:cxn>
                  <a:cxn ang="0">
                    <a:pos x="11" y="24"/>
                  </a:cxn>
                  <a:cxn ang="0">
                    <a:pos x="12" y="20"/>
                  </a:cxn>
                  <a:cxn ang="0">
                    <a:pos x="11" y="16"/>
                  </a:cxn>
                  <a:cxn ang="0">
                    <a:pos x="10" y="12"/>
                  </a:cxn>
                  <a:cxn ang="0">
                    <a:pos x="14" y="6"/>
                  </a:cxn>
                  <a:cxn ang="0">
                    <a:pos x="9" y="1"/>
                  </a:cxn>
                  <a:cxn ang="0">
                    <a:pos x="11" y="5"/>
                  </a:cxn>
                </a:cxnLst>
                <a:rect l="0" t="0" r="r" b="b"/>
                <a:pathLst>
                  <a:path w="15" h="32">
                    <a:moveTo>
                      <a:pt x="11" y="5"/>
                    </a:moveTo>
                    <a:cubicBezTo>
                      <a:pt x="13" y="4"/>
                      <a:pt x="12" y="2"/>
                      <a:pt x="10" y="1"/>
                    </a:cubicBezTo>
                    <a:cubicBezTo>
                      <a:pt x="6" y="0"/>
                      <a:pt x="1" y="4"/>
                      <a:pt x="1" y="8"/>
                    </a:cubicBezTo>
                    <a:cubicBezTo>
                      <a:pt x="0" y="10"/>
                      <a:pt x="2" y="9"/>
                      <a:pt x="3" y="11"/>
                    </a:cubicBezTo>
                    <a:cubicBezTo>
                      <a:pt x="3" y="12"/>
                      <a:pt x="2" y="14"/>
                      <a:pt x="1" y="14"/>
                    </a:cubicBezTo>
                    <a:cubicBezTo>
                      <a:pt x="0" y="16"/>
                      <a:pt x="1" y="19"/>
                      <a:pt x="2" y="21"/>
                    </a:cubicBezTo>
                    <a:cubicBezTo>
                      <a:pt x="2" y="23"/>
                      <a:pt x="3" y="25"/>
                      <a:pt x="3" y="27"/>
                    </a:cubicBezTo>
                    <a:cubicBezTo>
                      <a:pt x="4" y="29"/>
                      <a:pt x="3" y="28"/>
                      <a:pt x="4" y="29"/>
                    </a:cubicBezTo>
                    <a:cubicBezTo>
                      <a:pt x="5" y="30"/>
                      <a:pt x="7" y="31"/>
                      <a:pt x="8" y="32"/>
                    </a:cubicBezTo>
                    <a:cubicBezTo>
                      <a:pt x="10" y="32"/>
                      <a:pt x="10" y="31"/>
                      <a:pt x="11" y="29"/>
                    </a:cubicBezTo>
                    <a:cubicBezTo>
                      <a:pt x="11" y="27"/>
                      <a:pt x="11" y="25"/>
                      <a:pt x="11" y="24"/>
                    </a:cubicBezTo>
                    <a:cubicBezTo>
                      <a:pt x="11" y="23"/>
                      <a:pt x="12" y="22"/>
                      <a:pt x="12" y="20"/>
                    </a:cubicBezTo>
                    <a:cubicBezTo>
                      <a:pt x="12" y="18"/>
                      <a:pt x="12" y="17"/>
                      <a:pt x="11" y="16"/>
                    </a:cubicBezTo>
                    <a:cubicBezTo>
                      <a:pt x="11" y="15"/>
                      <a:pt x="10" y="13"/>
                      <a:pt x="10" y="12"/>
                    </a:cubicBezTo>
                    <a:cubicBezTo>
                      <a:pt x="10" y="10"/>
                      <a:pt x="13" y="8"/>
                      <a:pt x="14" y="6"/>
                    </a:cubicBezTo>
                    <a:cubicBezTo>
                      <a:pt x="15" y="3"/>
                      <a:pt x="10" y="3"/>
                      <a:pt x="9" y="1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4" name="Freeform 84"/>
              <p:cNvSpPr>
                <a:spLocks/>
              </p:cNvSpPr>
              <p:nvPr/>
            </p:nvSpPr>
            <p:spPr bwMode="auto">
              <a:xfrm>
                <a:off x="1770759" y="3672334"/>
                <a:ext cx="5845" cy="668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6"/>
                  </a:cxn>
                  <a:cxn ang="0">
                    <a:pos x="3" y="7"/>
                  </a:cxn>
                  <a:cxn ang="0">
                    <a:pos x="1" y="5"/>
                  </a:cxn>
                  <a:cxn ang="0">
                    <a:pos x="5" y="2"/>
                  </a:cxn>
                  <a:cxn ang="0">
                    <a:pos x="3" y="0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6" y="0"/>
                      <a:pt x="6" y="4"/>
                      <a:pt x="5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2" y="7"/>
                      <a:pt x="1" y="6"/>
                      <a:pt x="1" y="5"/>
                    </a:cubicBezTo>
                    <a:cubicBezTo>
                      <a:pt x="0" y="3"/>
                      <a:pt x="2" y="0"/>
                      <a:pt x="5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5" name="Freeform 85"/>
              <p:cNvSpPr>
                <a:spLocks/>
              </p:cNvSpPr>
              <p:nvPr/>
            </p:nvSpPr>
            <p:spPr bwMode="auto">
              <a:xfrm>
                <a:off x="1727338" y="3663149"/>
                <a:ext cx="43421" cy="91016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44" y="37"/>
                  </a:cxn>
                  <a:cxn ang="0">
                    <a:pos x="41" y="34"/>
                  </a:cxn>
                  <a:cxn ang="0">
                    <a:pos x="33" y="33"/>
                  </a:cxn>
                  <a:cxn ang="0">
                    <a:pos x="30" y="32"/>
                  </a:cxn>
                  <a:cxn ang="0">
                    <a:pos x="28" y="26"/>
                  </a:cxn>
                  <a:cxn ang="0">
                    <a:pos x="20" y="26"/>
                  </a:cxn>
                  <a:cxn ang="0">
                    <a:pos x="20" y="16"/>
                  </a:cxn>
                  <a:cxn ang="0">
                    <a:pos x="21" y="12"/>
                  </a:cxn>
                  <a:cxn ang="0">
                    <a:pos x="6" y="20"/>
                  </a:cxn>
                  <a:cxn ang="0">
                    <a:pos x="9" y="25"/>
                  </a:cxn>
                  <a:cxn ang="0">
                    <a:pos x="12" y="28"/>
                  </a:cxn>
                  <a:cxn ang="0">
                    <a:pos x="13" y="32"/>
                  </a:cxn>
                  <a:cxn ang="0">
                    <a:pos x="16" y="36"/>
                  </a:cxn>
                  <a:cxn ang="0">
                    <a:pos x="13" y="41"/>
                  </a:cxn>
                  <a:cxn ang="0">
                    <a:pos x="11" y="44"/>
                  </a:cxn>
                  <a:cxn ang="0">
                    <a:pos x="4" y="41"/>
                  </a:cxn>
                  <a:cxn ang="0">
                    <a:pos x="0" y="44"/>
                  </a:cxn>
                  <a:cxn ang="0">
                    <a:pos x="3" y="48"/>
                  </a:cxn>
                  <a:cxn ang="0">
                    <a:pos x="6" y="54"/>
                  </a:cxn>
                  <a:cxn ang="0">
                    <a:pos x="21" y="54"/>
                  </a:cxn>
                  <a:cxn ang="0">
                    <a:pos x="21" y="67"/>
                  </a:cxn>
                  <a:cxn ang="0">
                    <a:pos x="20" y="80"/>
                  </a:cxn>
                  <a:cxn ang="0">
                    <a:pos x="20" y="92"/>
                  </a:cxn>
                  <a:cxn ang="0">
                    <a:pos x="25" y="82"/>
                  </a:cxn>
                  <a:cxn ang="0">
                    <a:pos x="28" y="68"/>
                  </a:cxn>
                  <a:cxn ang="0">
                    <a:pos x="30" y="61"/>
                  </a:cxn>
                  <a:cxn ang="0">
                    <a:pos x="36" y="62"/>
                  </a:cxn>
                  <a:cxn ang="0">
                    <a:pos x="33" y="58"/>
                  </a:cxn>
                  <a:cxn ang="0">
                    <a:pos x="29" y="52"/>
                  </a:cxn>
                  <a:cxn ang="0">
                    <a:pos x="34" y="44"/>
                  </a:cxn>
                  <a:cxn ang="0">
                    <a:pos x="33" y="38"/>
                  </a:cxn>
                  <a:cxn ang="0">
                    <a:pos x="37" y="34"/>
                  </a:cxn>
                </a:cxnLst>
                <a:rect l="0" t="0" r="r" b="b"/>
                <a:pathLst>
                  <a:path w="44" h="93">
                    <a:moveTo>
                      <a:pt x="37" y="34"/>
                    </a:moveTo>
                    <a:cubicBezTo>
                      <a:pt x="37" y="35"/>
                      <a:pt x="37" y="35"/>
                      <a:pt x="36" y="35"/>
                    </a:cubicBezTo>
                    <a:cubicBezTo>
                      <a:pt x="36" y="35"/>
                      <a:pt x="36" y="37"/>
                      <a:pt x="36" y="38"/>
                    </a:cubicBezTo>
                    <a:cubicBezTo>
                      <a:pt x="38" y="38"/>
                      <a:pt x="43" y="39"/>
                      <a:pt x="44" y="37"/>
                    </a:cubicBezTo>
                    <a:cubicBezTo>
                      <a:pt x="43" y="37"/>
                      <a:pt x="42" y="37"/>
                      <a:pt x="42" y="36"/>
                    </a:cubicBezTo>
                    <a:cubicBezTo>
                      <a:pt x="41" y="36"/>
                      <a:pt x="41" y="35"/>
                      <a:pt x="41" y="34"/>
                    </a:cubicBezTo>
                    <a:cubicBezTo>
                      <a:pt x="40" y="33"/>
                      <a:pt x="35" y="32"/>
                      <a:pt x="35" y="35"/>
                    </a:cubicBezTo>
                    <a:cubicBezTo>
                      <a:pt x="34" y="35"/>
                      <a:pt x="33" y="34"/>
                      <a:pt x="33" y="33"/>
                    </a:cubicBezTo>
                    <a:cubicBezTo>
                      <a:pt x="32" y="32"/>
                      <a:pt x="33" y="32"/>
                      <a:pt x="33" y="31"/>
                    </a:cubicBezTo>
                    <a:cubicBezTo>
                      <a:pt x="32" y="31"/>
                      <a:pt x="29" y="30"/>
                      <a:pt x="30" y="32"/>
                    </a:cubicBezTo>
                    <a:cubicBezTo>
                      <a:pt x="30" y="31"/>
                      <a:pt x="30" y="30"/>
                      <a:pt x="30" y="29"/>
                    </a:cubicBezTo>
                    <a:cubicBezTo>
                      <a:pt x="30" y="27"/>
                      <a:pt x="30" y="27"/>
                      <a:pt x="28" y="26"/>
                    </a:cubicBezTo>
                    <a:cubicBezTo>
                      <a:pt x="24" y="25"/>
                      <a:pt x="22" y="25"/>
                      <a:pt x="22" y="30"/>
                    </a:cubicBezTo>
                    <a:cubicBezTo>
                      <a:pt x="22" y="28"/>
                      <a:pt x="20" y="27"/>
                      <a:pt x="20" y="26"/>
                    </a:cubicBezTo>
                    <a:cubicBezTo>
                      <a:pt x="19" y="25"/>
                      <a:pt x="20" y="22"/>
                      <a:pt x="20" y="21"/>
                    </a:cubicBezTo>
                    <a:cubicBezTo>
                      <a:pt x="20" y="19"/>
                      <a:pt x="19" y="18"/>
                      <a:pt x="20" y="16"/>
                    </a:cubicBezTo>
                    <a:cubicBezTo>
                      <a:pt x="20" y="16"/>
                      <a:pt x="20" y="16"/>
                      <a:pt x="21" y="15"/>
                    </a:cubicBezTo>
                    <a:cubicBezTo>
                      <a:pt x="21" y="14"/>
                      <a:pt x="21" y="13"/>
                      <a:pt x="21" y="12"/>
                    </a:cubicBezTo>
                    <a:cubicBezTo>
                      <a:pt x="21" y="0"/>
                      <a:pt x="8" y="20"/>
                      <a:pt x="10" y="21"/>
                    </a:cubicBezTo>
                    <a:cubicBezTo>
                      <a:pt x="9" y="21"/>
                      <a:pt x="7" y="20"/>
                      <a:pt x="6" y="20"/>
                    </a:cubicBezTo>
                    <a:cubicBezTo>
                      <a:pt x="6" y="21"/>
                      <a:pt x="6" y="22"/>
                      <a:pt x="6" y="22"/>
                    </a:cubicBezTo>
                    <a:cubicBezTo>
                      <a:pt x="6" y="24"/>
                      <a:pt x="8" y="24"/>
                      <a:pt x="9" y="25"/>
                    </a:cubicBezTo>
                    <a:cubicBezTo>
                      <a:pt x="9" y="25"/>
                      <a:pt x="8" y="26"/>
                      <a:pt x="9" y="26"/>
                    </a:cubicBezTo>
                    <a:cubicBezTo>
                      <a:pt x="10" y="28"/>
                      <a:pt x="10" y="27"/>
                      <a:pt x="12" y="28"/>
                    </a:cubicBezTo>
                    <a:cubicBezTo>
                      <a:pt x="14" y="28"/>
                      <a:pt x="13" y="28"/>
                      <a:pt x="14" y="29"/>
                    </a:cubicBezTo>
                    <a:cubicBezTo>
                      <a:pt x="14" y="30"/>
                      <a:pt x="13" y="31"/>
                      <a:pt x="13" y="32"/>
                    </a:cubicBezTo>
                    <a:cubicBezTo>
                      <a:pt x="14" y="33"/>
                      <a:pt x="14" y="33"/>
                      <a:pt x="15" y="35"/>
                    </a:cubicBezTo>
                    <a:cubicBezTo>
                      <a:pt x="16" y="35"/>
                      <a:pt x="16" y="35"/>
                      <a:pt x="16" y="36"/>
                    </a:cubicBezTo>
                    <a:cubicBezTo>
                      <a:pt x="15" y="36"/>
                      <a:pt x="12" y="35"/>
                      <a:pt x="11" y="36"/>
                    </a:cubicBezTo>
                    <a:cubicBezTo>
                      <a:pt x="11" y="37"/>
                      <a:pt x="12" y="40"/>
                      <a:pt x="13" y="41"/>
                    </a:cubicBezTo>
                    <a:cubicBezTo>
                      <a:pt x="12" y="42"/>
                      <a:pt x="11" y="41"/>
                      <a:pt x="11" y="42"/>
                    </a:cubicBezTo>
                    <a:cubicBezTo>
                      <a:pt x="10" y="42"/>
                      <a:pt x="11" y="43"/>
                      <a:pt x="11" y="44"/>
                    </a:cubicBezTo>
                    <a:cubicBezTo>
                      <a:pt x="9" y="44"/>
                      <a:pt x="6" y="45"/>
                      <a:pt x="5" y="44"/>
                    </a:cubicBezTo>
                    <a:cubicBezTo>
                      <a:pt x="3" y="44"/>
                      <a:pt x="4" y="43"/>
                      <a:pt x="4" y="41"/>
                    </a:cubicBezTo>
                    <a:cubicBezTo>
                      <a:pt x="4" y="40"/>
                      <a:pt x="2" y="38"/>
                      <a:pt x="0" y="40"/>
                    </a:cubicBezTo>
                    <a:cubicBezTo>
                      <a:pt x="0" y="40"/>
                      <a:pt x="0" y="43"/>
                      <a:pt x="0" y="44"/>
                    </a:cubicBezTo>
                    <a:cubicBezTo>
                      <a:pt x="0" y="45"/>
                      <a:pt x="0" y="47"/>
                      <a:pt x="0" y="47"/>
                    </a:cubicBezTo>
                    <a:cubicBezTo>
                      <a:pt x="1" y="48"/>
                      <a:pt x="2" y="47"/>
                      <a:pt x="3" y="48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4" y="52"/>
                      <a:pt x="5" y="53"/>
                      <a:pt x="6" y="54"/>
                    </a:cubicBezTo>
                    <a:cubicBezTo>
                      <a:pt x="9" y="56"/>
                      <a:pt x="11" y="54"/>
                      <a:pt x="14" y="55"/>
                    </a:cubicBezTo>
                    <a:cubicBezTo>
                      <a:pt x="14" y="60"/>
                      <a:pt x="20" y="57"/>
                      <a:pt x="21" y="54"/>
                    </a:cubicBezTo>
                    <a:cubicBezTo>
                      <a:pt x="21" y="57"/>
                      <a:pt x="20" y="60"/>
                      <a:pt x="20" y="63"/>
                    </a:cubicBezTo>
                    <a:cubicBezTo>
                      <a:pt x="20" y="64"/>
                      <a:pt x="21" y="66"/>
                      <a:pt x="21" y="67"/>
                    </a:cubicBezTo>
                    <a:cubicBezTo>
                      <a:pt x="20" y="69"/>
                      <a:pt x="18" y="70"/>
                      <a:pt x="17" y="72"/>
                    </a:cubicBezTo>
                    <a:cubicBezTo>
                      <a:pt x="17" y="76"/>
                      <a:pt x="20" y="77"/>
                      <a:pt x="20" y="80"/>
                    </a:cubicBezTo>
                    <a:cubicBezTo>
                      <a:pt x="19" y="83"/>
                      <a:pt x="19" y="86"/>
                      <a:pt x="19" y="89"/>
                    </a:cubicBezTo>
                    <a:cubicBezTo>
                      <a:pt x="19" y="90"/>
                      <a:pt x="19" y="91"/>
                      <a:pt x="20" y="92"/>
                    </a:cubicBezTo>
                    <a:cubicBezTo>
                      <a:pt x="21" y="93"/>
                      <a:pt x="22" y="92"/>
                      <a:pt x="23" y="91"/>
                    </a:cubicBezTo>
                    <a:cubicBezTo>
                      <a:pt x="25" y="88"/>
                      <a:pt x="26" y="86"/>
                      <a:pt x="25" y="82"/>
                    </a:cubicBezTo>
                    <a:cubicBezTo>
                      <a:pt x="24" y="80"/>
                      <a:pt x="25" y="78"/>
                      <a:pt x="25" y="76"/>
                    </a:cubicBezTo>
                    <a:cubicBezTo>
                      <a:pt x="25" y="73"/>
                      <a:pt x="25" y="70"/>
                      <a:pt x="28" y="68"/>
                    </a:cubicBezTo>
                    <a:cubicBezTo>
                      <a:pt x="29" y="68"/>
                      <a:pt x="31" y="67"/>
                      <a:pt x="31" y="65"/>
                    </a:cubicBezTo>
                    <a:cubicBezTo>
                      <a:pt x="30" y="64"/>
                      <a:pt x="29" y="63"/>
                      <a:pt x="30" y="61"/>
                    </a:cubicBezTo>
                    <a:cubicBezTo>
                      <a:pt x="32" y="61"/>
                      <a:pt x="31" y="63"/>
                      <a:pt x="32" y="64"/>
                    </a:cubicBezTo>
                    <a:cubicBezTo>
                      <a:pt x="33" y="65"/>
                      <a:pt x="35" y="63"/>
                      <a:pt x="36" y="62"/>
                    </a:cubicBezTo>
                    <a:cubicBezTo>
                      <a:pt x="37" y="60"/>
                      <a:pt x="39" y="58"/>
                      <a:pt x="37" y="57"/>
                    </a:cubicBezTo>
                    <a:cubicBezTo>
                      <a:pt x="36" y="56"/>
                      <a:pt x="33" y="56"/>
                      <a:pt x="33" y="58"/>
                    </a:cubicBezTo>
                    <a:cubicBezTo>
                      <a:pt x="32" y="58"/>
                      <a:pt x="32" y="57"/>
                      <a:pt x="31" y="56"/>
                    </a:cubicBezTo>
                    <a:cubicBezTo>
                      <a:pt x="31" y="55"/>
                      <a:pt x="28" y="53"/>
                      <a:pt x="29" y="52"/>
                    </a:cubicBezTo>
                    <a:cubicBezTo>
                      <a:pt x="31" y="51"/>
                      <a:pt x="34" y="52"/>
                      <a:pt x="36" y="50"/>
                    </a:cubicBezTo>
                    <a:cubicBezTo>
                      <a:pt x="37" y="48"/>
                      <a:pt x="33" y="46"/>
                      <a:pt x="34" y="44"/>
                    </a:cubicBezTo>
                    <a:cubicBezTo>
                      <a:pt x="34" y="43"/>
                      <a:pt x="34" y="43"/>
                      <a:pt x="34" y="42"/>
                    </a:cubicBezTo>
                    <a:cubicBezTo>
                      <a:pt x="35" y="40"/>
                      <a:pt x="34" y="39"/>
                      <a:pt x="33" y="38"/>
                    </a:cubicBezTo>
                    <a:cubicBezTo>
                      <a:pt x="33" y="38"/>
                      <a:pt x="34" y="37"/>
                      <a:pt x="35" y="37"/>
                    </a:cubicBezTo>
                    <a:lnTo>
                      <a:pt x="37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6" name="Freeform 86"/>
              <p:cNvSpPr>
                <a:spLocks/>
              </p:cNvSpPr>
              <p:nvPr/>
            </p:nvSpPr>
            <p:spPr bwMode="auto">
              <a:xfrm>
                <a:off x="1768254" y="3647284"/>
                <a:ext cx="10855" cy="20876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" y="11"/>
                  </a:cxn>
                  <a:cxn ang="0">
                    <a:pos x="1" y="18"/>
                  </a:cxn>
                  <a:cxn ang="0">
                    <a:pos x="8" y="15"/>
                  </a:cxn>
                  <a:cxn ang="0">
                    <a:pos x="9" y="0"/>
                  </a:cxn>
                  <a:cxn ang="0">
                    <a:pos x="9" y="2"/>
                  </a:cxn>
                </a:cxnLst>
                <a:rect l="0" t="0" r="r" b="b"/>
                <a:pathLst>
                  <a:path w="11" h="21">
                    <a:moveTo>
                      <a:pt x="9" y="2"/>
                    </a:moveTo>
                    <a:cubicBezTo>
                      <a:pt x="4" y="2"/>
                      <a:pt x="1" y="7"/>
                      <a:pt x="1" y="11"/>
                    </a:cubicBezTo>
                    <a:cubicBezTo>
                      <a:pt x="1" y="13"/>
                      <a:pt x="0" y="17"/>
                      <a:pt x="1" y="18"/>
                    </a:cubicBezTo>
                    <a:cubicBezTo>
                      <a:pt x="3" y="21"/>
                      <a:pt x="7" y="17"/>
                      <a:pt x="8" y="15"/>
                    </a:cubicBezTo>
                    <a:cubicBezTo>
                      <a:pt x="10" y="11"/>
                      <a:pt x="11" y="6"/>
                      <a:pt x="9" y="0"/>
                    </a:cubicBezTo>
                    <a:lnTo>
                      <a:pt x="9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7" name="Line 87"/>
              <p:cNvSpPr>
                <a:spLocks noChangeShapeType="1"/>
              </p:cNvSpPr>
              <p:nvPr/>
            </p:nvSpPr>
            <p:spPr bwMode="auto">
              <a:xfrm>
                <a:off x="1410034" y="4058109"/>
                <a:ext cx="835" cy="835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8" name="Line 88"/>
              <p:cNvSpPr>
                <a:spLocks noChangeShapeType="1"/>
              </p:cNvSpPr>
              <p:nvPr/>
            </p:nvSpPr>
            <p:spPr bwMode="auto">
              <a:xfrm>
                <a:off x="1410034" y="4058109"/>
                <a:ext cx="835" cy="835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9" name="Freeform 89"/>
              <p:cNvSpPr>
                <a:spLocks/>
              </p:cNvSpPr>
              <p:nvPr/>
            </p:nvSpPr>
            <p:spPr bwMode="auto">
              <a:xfrm>
                <a:off x="1385819" y="4204236"/>
                <a:ext cx="138612" cy="116901"/>
              </a:xfrm>
              <a:custGeom>
                <a:avLst/>
                <a:gdLst/>
                <a:ahLst/>
                <a:cxnLst>
                  <a:cxn ang="0">
                    <a:pos x="140" y="68"/>
                  </a:cxn>
                  <a:cxn ang="0">
                    <a:pos x="135" y="48"/>
                  </a:cxn>
                  <a:cxn ang="0">
                    <a:pos x="127" y="45"/>
                  </a:cxn>
                  <a:cxn ang="0">
                    <a:pos x="118" y="42"/>
                  </a:cxn>
                  <a:cxn ang="0">
                    <a:pos x="107" y="16"/>
                  </a:cxn>
                  <a:cxn ang="0">
                    <a:pos x="90" y="6"/>
                  </a:cxn>
                  <a:cxn ang="0">
                    <a:pos x="78" y="1"/>
                  </a:cxn>
                  <a:cxn ang="0">
                    <a:pos x="73" y="0"/>
                  </a:cxn>
                  <a:cxn ang="0">
                    <a:pos x="61" y="6"/>
                  </a:cxn>
                  <a:cxn ang="0">
                    <a:pos x="58" y="13"/>
                  </a:cxn>
                  <a:cxn ang="0">
                    <a:pos x="55" y="16"/>
                  </a:cxn>
                  <a:cxn ang="0">
                    <a:pos x="50" y="21"/>
                  </a:cxn>
                  <a:cxn ang="0">
                    <a:pos x="41" y="26"/>
                  </a:cxn>
                  <a:cxn ang="0">
                    <a:pos x="35" y="36"/>
                  </a:cxn>
                  <a:cxn ang="0">
                    <a:pos x="31" y="44"/>
                  </a:cxn>
                  <a:cxn ang="0">
                    <a:pos x="24" y="53"/>
                  </a:cxn>
                  <a:cxn ang="0">
                    <a:pos x="11" y="55"/>
                  </a:cxn>
                  <a:cxn ang="0">
                    <a:pos x="11" y="61"/>
                  </a:cxn>
                  <a:cxn ang="0">
                    <a:pos x="19" y="63"/>
                  </a:cxn>
                  <a:cxn ang="0">
                    <a:pos x="14" y="68"/>
                  </a:cxn>
                  <a:cxn ang="0">
                    <a:pos x="3" y="76"/>
                  </a:cxn>
                  <a:cxn ang="0">
                    <a:pos x="1" y="86"/>
                  </a:cxn>
                  <a:cxn ang="0">
                    <a:pos x="6" y="90"/>
                  </a:cxn>
                  <a:cxn ang="0">
                    <a:pos x="7" y="94"/>
                  </a:cxn>
                  <a:cxn ang="0">
                    <a:pos x="11" y="100"/>
                  </a:cxn>
                  <a:cxn ang="0">
                    <a:pos x="22" y="103"/>
                  </a:cxn>
                  <a:cxn ang="0">
                    <a:pos x="25" y="106"/>
                  </a:cxn>
                  <a:cxn ang="0">
                    <a:pos x="35" y="109"/>
                  </a:cxn>
                  <a:cxn ang="0">
                    <a:pos x="42" y="104"/>
                  </a:cxn>
                  <a:cxn ang="0">
                    <a:pos x="49" y="97"/>
                  </a:cxn>
                  <a:cxn ang="0">
                    <a:pos x="50" y="89"/>
                  </a:cxn>
                  <a:cxn ang="0">
                    <a:pos x="58" y="84"/>
                  </a:cxn>
                  <a:cxn ang="0">
                    <a:pos x="66" y="95"/>
                  </a:cxn>
                  <a:cxn ang="0">
                    <a:pos x="71" y="102"/>
                  </a:cxn>
                  <a:cxn ang="0">
                    <a:pos x="76" y="113"/>
                  </a:cxn>
                  <a:cxn ang="0">
                    <a:pos x="85" y="116"/>
                  </a:cxn>
                  <a:cxn ang="0">
                    <a:pos x="89" y="113"/>
                  </a:cxn>
                  <a:cxn ang="0">
                    <a:pos x="95" y="112"/>
                  </a:cxn>
                  <a:cxn ang="0">
                    <a:pos x="104" y="116"/>
                  </a:cxn>
                  <a:cxn ang="0">
                    <a:pos x="110" y="117"/>
                  </a:cxn>
                  <a:cxn ang="0">
                    <a:pos x="117" y="99"/>
                  </a:cxn>
                  <a:cxn ang="0">
                    <a:pos x="132" y="94"/>
                  </a:cxn>
                  <a:cxn ang="0">
                    <a:pos x="140" y="77"/>
                  </a:cxn>
                </a:cxnLst>
                <a:rect l="0" t="0" r="r" b="b"/>
                <a:pathLst>
                  <a:path w="141" h="119">
                    <a:moveTo>
                      <a:pt x="140" y="77"/>
                    </a:moveTo>
                    <a:cubicBezTo>
                      <a:pt x="140" y="74"/>
                      <a:pt x="141" y="71"/>
                      <a:pt x="140" y="68"/>
                    </a:cubicBezTo>
                    <a:cubicBezTo>
                      <a:pt x="139" y="65"/>
                      <a:pt x="135" y="62"/>
                      <a:pt x="133" y="62"/>
                    </a:cubicBezTo>
                    <a:cubicBezTo>
                      <a:pt x="132" y="57"/>
                      <a:pt x="137" y="53"/>
                      <a:pt x="135" y="48"/>
                    </a:cubicBezTo>
                    <a:cubicBezTo>
                      <a:pt x="134" y="48"/>
                      <a:pt x="132" y="48"/>
                      <a:pt x="131" y="47"/>
                    </a:cubicBezTo>
                    <a:cubicBezTo>
                      <a:pt x="128" y="46"/>
                      <a:pt x="129" y="47"/>
                      <a:pt x="127" y="45"/>
                    </a:cubicBezTo>
                    <a:cubicBezTo>
                      <a:pt x="126" y="43"/>
                      <a:pt x="125" y="41"/>
                      <a:pt x="122" y="41"/>
                    </a:cubicBezTo>
                    <a:cubicBezTo>
                      <a:pt x="120" y="41"/>
                      <a:pt x="120" y="43"/>
                      <a:pt x="118" y="42"/>
                    </a:cubicBezTo>
                    <a:cubicBezTo>
                      <a:pt x="118" y="38"/>
                      <a:pt x="114" y="34"/>
                      <a:pt x="112" y="30"/>
                    </a:cubicBezTo>
                    <a:cubicBezTo>
                      <a:pt x="109" y="25"/>
                      <a:pt x="107" y="22"/>
                      <a:pt x="107" y="16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6" y="6"/>
                      <a:pt x="97" y="5"/>
                      <a:pt x="90" y="6"/>
                    </a:cubicBezTo>
                    <a:cubicBezTo>
                      <a:pt x="86" y="6"/>
                      <a:pt x="85" y="8"/>
                      <a:pt x="82" y="8"/>
                    </a:cubicBezTo>
                    <a:cubicBezTo>
                      <a:pt x="77" y="9"/>
                      <a:pt x="78" y="4"/>
                      <a:pt x="78" y="1"/>
                    </a:cubicBezTo>
                    <a:cubicBezTo>
                      <a:pt x="76" y="0"/>
                      <a:pt x="75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1" y="2"/>
                      <a:pt x="68" y="2"/>
                      <a:pt x="66" y="3"/>
                    </a:cubicBezTo>
                    <a:cubicBezTo>
                      <a:pt x="64" y="3"/>
                      <a:pt x="63" y="5"/>
                      <a:pt x="61" y="6"/>
                    </a:cubicBezTo>
                    <a:cubicBezTo>
                      <a:pt x="60" y="7"/>
                      <a:pt x="58" y="9"/>
                      <a:pt x="58" y="10"/>
                    </a:cubicBezTo>
                    <a:cubicBezTo>
                      <a:pt x="58" y="11"/>
                      <a:pt x="58" y="12"/>
                      <a:pt x="58" y="13"/>
                    </a:cubicBezTo>
                    <a:cubicBezTo>
                      <a:pt x="57" y="13"/>
                      <a:pt x="57" y="13"/>
                      <a:pt x="56" y="13"/>
                    </a:cubicBezTo>
                    <a:cubicBezTo>
                      <a:pt x="56" y="14"/>
                      <a:pt x="56" y="15"/>
                      <a:pt x="55" y="16"/>
                    </a:cubicBezTo>
                    <a:cubicBezTo>
                      <a:pt x="55" y="16"/>
                      <a:pt x="54" y="18"/>
                      <a:pt x="54" y="18"/>
                    </a:cubicBezTo>
                    <a:cubicBezTo>
                      <a:pt x="53" y="19"/>
                      <a:pt x="51" y="20"/>
                      <a:pt x="50" y="21"/>
                    </a:cubicBezTo>
                    <a:cubicBezTo>
                      <a:pt x="48" y="22"/>
                      <a:pt x="48" y="23"/>
                      <a:pt x="46" y="23"/>
                    </a:cubicBezTo>
                    <a:cubicBezTo>
                      <a:pt x="43" y="24"/>
                      <a:pt x="42" y="22"/>
                      <a:pt x="41" y="26"/>
                    </a:cubicBezTo>
                    <a:cubicBezTo>
                      <a:pt x="41" y="29"/>
                      <a:pt x="40" y="29"/>
                      <a:pt x="38" y="31"/>
                    </a:cubicBezTo>
                    <a:cubicBezTo>
                      <a:pt x="37" y="33"/>
                      <a:pt x="36" y="34"/>
                      <a:pt x="35" y="36"/>
                    </a:cubicBezTo>
                    <a:cubicBezTo>
                      <a:pt x="34" y="38"/>
                      <a:pt x="34" y="40"/>
                      <a:pt x="33" y="41"/>
                    </a:cubicBezTo>
                    <a:cubicBezTo>
                      <a:pt x="33" y="43"/>
                      <a:pt x="32" y="43"/>
                      <a:pt x="31" y="44"/>
                    </a:cubicBezTo>
                    <a:cubicBezTo>
                      <a:pt x="29" y="46"/>
                      <a:pt x="28" y="49"/>
                      <a:pt x="28" y="51"/>
                    </a:cubicBezTo>
                    <a:cubicBezTo>
                      <a:pt x="27" y="53"/>
                      <a:pt x="27" y="53"/>
                      <a:pt x="24" y="53"/>
                    </a:cubicBezTo>
                    <a:cubicBezTo>
                      <a:pt x="22" y="53"/>
                      <a:pt x="20" y="53"/>
                      <a:pt x="17" y="53"/>
                    </a:cubicBezTo>
                    <a:cubicBezTo>
                      <a:pt x="15" y="53"/>
                      <a:pt x="12" y="53"/>
                      <a:pt x="11" y="55"/>
                    </a:cubicBezTo>
                    <a:cubicBezTo>
                      <a:pt x="11" y="56"/>
                      <a:pt x="10" y="58"/>
                      <a:pt x="10" y="59"/>
                    </a:cubicBezTo>
                    <a:cubicBezTo>
                      <a:pt x="10" y="60"/>
                      <a:pt x="10" y="60"/>
                      <a:pt x="11" y="61"/>
                    </a:cubicBezTo>
                    <a:cubicBezTo>
                      <a:pt x="13" y="62"/>
                      <a:pt x="14" y="62"/>
                      <a:pt x="16" y="62"/>
                    </a:cubicBezTo>
                    <a:cubicBezTo>
                      <a:pt x="17" y="62"/>
                      <a:pt x="18" y="63"/>
                      <a:pt x="19" y="63"/>
                    </a:cubicBezTo>
                    <a:cubicBezTo>
                      <a:pt x="18" y="63"/>
                      <a:pt x="17" y="64"/>
                      <a:pt x="16" y="65"/>
                    </a:cubicBezTo>
                    <a:cubicBezTo>
                      <a:pt x="16" y="66"/>
                      <a:pt x="15" y="67"/>
                      <a:pt x="14" y="68"/>
                    </a:cubicBezTo>
                    <a:cubicBezTo>
                      <a:pt x="13" y="69"/>
                      <a:pt x="10" y="71"/>
                      <a:pt x="8" y="72"/>
                    </a:cubicBezTo>
                    <a:cubicBezTo>
                      <a:pt x="6" y="73"/>
                      <a:pt x="5" y="74"/>
                      <a:pt x="3" y="76"/>
                    </a:cubicBezTo>
                    <a:cubicBezTo>
                      <a:pt x="2" y="78"/>
                      <a:pt x="0" y="78"/>
                      <a:pt x="0" y="80"/>
                    </a:cubicBezTo>
                    <a:cubicBezTo>
                      <a:pt x="0" y="82"/>
                      <a:pt x="0" y="84"/>
                      <a:pt x="1" y="86"/>
                    </a:cubicBezTo>
                    <a:cubicBezTo>
                      <a:pt x="2" y="87"/>
                      <a:pt x="3" y="88"/>
                      <a:pt x="5" y="89"/>
                    </a:cubicBezTo>
                    <a:cubicBezTo>
                      <a:pt x="5" y="89"/>
                      <a:pt x="6" y="90"/>
                      <a:pt x="6" y="90"/>
                    </a:cubicBezTo>
                    <a:cubicBezTo>
                      <a:pt x="7" y="91"/>
                      <a:pt x="6" y="91"/>
                      <a:pt x="6" y="92"/>
                    </a:cubicBezTo>
                    <a:cubicBezTo>
                      <a:pt x="7" y="92"/>
                      <a:pt x="7" y="93"/>
                      <a:pt x="7" y="94"/>
                    </a:cubicBezTo>
                    <a:cubicBezTo>
                      <a:pt x="8" y="95"/>
                      <a:pt x="9" y="95"/>
                      <a:pt x="10" y="97"/>
                    </a:cubicBezTo>
                    <a:cubicBezTo>
                      <a:pt x="10" y="98"/>
                      <a:pt x="10" y="99"/>
                      <a:pt x="11" y="100"/>
                    </a:cubicBezTo>
                    <a:cubicBezTo>
                      <a:pt x="12" y="101"/>
                      <a:pt x="15" y="102"/>
                      <a:pt x="17" y="102"/>
                    </a:cubicBezTo>
                    <a:cubicBezTo>
                      <a:pt x="18" y="102"/>
                      <a:pt x="21" y="102"/>
                      <a:pt x="22" y="103"/>
                    </a:cubicBezTo>
                    <a:cubicBezTo>
                      <a:pt x="23" y="104"/>
                      <a:pt x="22" y="104"/>
                      <a:pt x="23" y="104"/>
                    </a:cubicBezTo>
                    <a:cubicBezTo>
                      <a:pt x="24" y="105"/>
                      <a:pt x="24" y="105"/>
                      <a:pt x="25" y="106"/>
                    </a:cubicBezTo>
                    <a:cubicBezTo>
                      <a:pt x="26" y="106"/>
                      <a:pt x="27" y="107"/>
                      <a:pt x="28" y="108"/>
                    </a:cubicBezTo>
                    <a:cubicBezTo>
                      <a:pt x="30" y="109"/>
                      <a:pt x="33" y="108"/>
                      <a:pt x="35" y="109"/>
                    </a:cubicBezTo>
                    <a:cubicBezTo>
                      <a:pt x="36" y="109"/>
                      <a:pt x="39" y="110"/>
                      <a:pt x="41" y="110"/>
                    </a:cubicBezTo>
                    <a:cubicBezTo>
                      <a:pt x="43" y="109"/>
                      <a:pt x="41" y="106"/>
                      <a:pt x="42" y="104"/>
                    </a:cubicBezTo>
                    <a:cubicBezTo>
                      <a:pt x="43" y="102"/>
                      <a:pt x="47" y="104"/>
                      <a:pt x="48" y="103"/>
                    </a:cubicBezTo>
                    <a:cubicBezTo>
                      <a:pt x="50" y="102"/>
                      <a:pt x="50" y="99"/>
                      <a:pt x="49" y="97"/>
                    </a:cubicBezTo>
                    <a:cubicBezTo>
                      <a:pt x="48" y="96"/>
                      <a:pt x="48" y="95"/>
                      <a:pt x="48" y="94"/>
                    </a:cubicBezTo>
                    <a:cubicBezTo>
                      <a:pt x="48" y="92"/>
                      <a:pt x="49" y="91"/>
                      <a:pt x="50" y="89"/>
                    </a:cubicBezTo>
                    <a:cubicBezTo>
                      <a:pt x="51" y="88"/>
                      <a:pt x="52" y="85"/>
                      <a:pt x="54" y="85"/>
                    </a:cubicBezTo>
                    <a:cubicBezTo>
                      <a:pt x="55" y="84"/>
                      <a:pt x="57" y="85"/>
                      <a:pt x="58" y="84"/>
                    </a:cubicBezTo>
                    <a:cubicBezTo>
                      <a:pt x="60" y="86"/>
                      <a:pt x="61" y="88"/>
                      <a:pt x="62" y="90"/>
                    </a:cubicBezTo>
                    <a:cubicBezTo>
                      <a:pt x="64" y="92"/>
                      <a:pt x="65" y="93"/>
                      <a:pt x="66" y="95"/>
                    </a:cubicBezTo>
                    <a:cubicBezTo>
                      <a:pt x="67" y="97"/>
                      <a:pt x="66" y="98"/>
                      <a:pt x="66" y="100"/>
                    </a:cubicBezTo>
                    <a:cubicBezTo>
                      <a:pt x="66" y="102"/>
                      <a:pt x="69" y="102"/>
                      <a:pt x="71" y="102"/>
                    </a:cubicBezTo>
                    <a:cubicBezTo>
                      <a:pt x="73" y="103"/>
                      <a:pt x="74" y="104"/>
                      <a:pt x="74" y="105"/>
                    </a:cubicBezTo>
                    <a:cubicBezTo>
                      <a:pt x="75" y="108"/>
                      <a:pt x="76" y="110"/>
                      <a:pt x="76" y="113"/>
                    </a:cubicBezTo>
                    <a:cubicBezTo>
                      <a:pt x="76" y="115"/>
                      <a:pt x="76" y="117"/>
                      <a:pt x="79" y="117"/>
                    </a:cubicBezTo>
                    <a:cubicBezTo>
                      <a:pt x="81" y="117"/>
                      <a:pt x="83" y="117"/>
                      <a:pt x="85" y="116"/>
                    </a:cubicBezTo>
                    <a:cubicBezTo>
                      <a:pt x="86" y="115"/>
                      <a:pt x="87" y="115"/>
                      <a:pt x="88" y="113"/>
                    </a:cubicBezTo>
                    <a:cubicBezTo>
                      <a:pt x="88" y="113"/>
                      <a:pt x="88" y="113"/>
                      <a:pt x="89" y="113"/>
                    </a:cubicBezTo>
                    <a:cubicBezTo>
                      <a:pt x="89" y="112"/>
                      <a:pt x="89" y="111"/>
                      <a:pt x="90" y="110"/>
                    </a:cubicBezTo>
                    <a:cubicBezTo>
                      <a:pt x="92" y="111"/>
                      <a:pt x="93" y="111"/>
                      <a:pt x="95" y="112"/>
                    </a:cubicBezTo>
                    <a:cubicBezTo>
                      <a:pt x="97" y="113"/>
                      <a:pt x="98" y="115"/>
                      <a:pt x="100" y="115"/>
                    </a:cubicBezTo>
                    <a:cubicBezTo>
                      <a:pt x="102" y="115"/>
                      <a:pt x="102" y="115"/>
                      <a:pt x="104" y="116"/>
                    </a:cubicBezTo>
                    <a:cubicBezTo>
                      <a:pt x="106" y="117"/>
                      <a:pt x="108" y="118"/>
                      <a:pt x="109" y="119"/>
                    </a:cubicBezTo>
                    <a:cubicBezTo>
                      <a:pt x="110" y="118"/>
                      <a:pt x="110" y="118"/>
                      <a:pt x="110" y="117"/>
                    </a:cubicBezTo>
                    <a:cubicBezTo>
                      <a:pt x="113" y="114"/>
                      <a:pt x="114" y="111"/>
                      <a:pt x="114" y="107"/>
                    </a:cubicBezTo>
                    <a:cubicBezTo>
                      <a:pt x="114" y="103"/>
                      <a:pt x="113" y="100"/>
                      <a:pt x="117" y="99"/>
                    </a:cubicBezTo>
                    <a:cubicBezTo>
                      <a:pt x="120" y="99"/>
                      <a:pt x="123" y="99"/>
                      <a:pt x="125" y="99"/>
                    </a:cubicBezTo>
                    <a:cubicBezTo>
                      <a:pt x="130" y="99"/>
                      <a:pt x="130" y="98"/>
                      <a:pt x="132" y="94"/>
                    </a:cubicBezTo>
                    <a:cubicBezTo>
                      <a:pt x="134" y="92"/>
                      <a:pt x="136" y="90"/>
                      <a:pt x="138" y="87"/>
                    </a:cubicBezTo>
                    <a:cubicBezTo>
                      <a:pt x="139" y="84"/>
                      <a:pt x="139" y="80"/>
                      <a:pt x="140" y="77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0" name="Freeform 90"/>
              <p:cNvSpPr>
                <a:spLocks/>
              </p:cNvSpPr>
              <p:nvPr/>
            </p:nvSpPr>
            <p:spPr bwMode="auto">
              <a:xfrm>
                <a:off x="1560336" y="4284397"/>
                <a:ext cx="24216" cy="28390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1" y="3"/>
                  </a:cxn>
                  <a:cxn ang="0">
                    <a:pos x="8" y="7"/>
                  </a:cxn>
                  <a:cxn ang="0">
                    <a:pos x="6" y="10"/>
                  </a:cxn>
                  <a:cxn ang="0">
                    <a:pos x="1" y="19"/>
                  </a:cxn>
                  <a:cxn ang="0">
                    <a:pos x="1" y="25"/>
                  </a:cxn>
                  <a:cxn ang="0">
                    <a:pos x="2" y="27"/>
                  </a:cxn>
                  <a:cxn ang="0">
                    <a:pos x="4" y="28"/>
                  </a:cxn>
                  <a:cxn ang="0">
                    <a:pos x="10" y="28"/>
                  </a:cxn>
                  <a:cxn ang="0">
                    <a:pos x="15" y="27"/>
                  </a:cxn>
                  <a:cxn ang="0">
                    <a:pos x="18" y="24"/>
                  </a:cxn>
                  <a:cxn ang="0">
                    <a:pos x="21" y="21"/>
                  </a:cxn>
                  <a:cxn ang="0">
                    <a:pos x="24" y="14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21" y="1"/>
                  </a:cxn>
                </a:cxnLst>
                <a:rect l="0" t="0" r="r" b="b"/>
                <a:pathLst>
                  <a:path w="24" h="29">
                    <a:moveTo>
                      <a:pt x="21" y="1"/>
                    </a:move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19" y="0"/>
                      <a:pt x="19" y="0"/>
                    </a:cubicBezTo>
                    <a:cubicBezTo>
                      <a:pt x="16" y="0"/>
                      <a:pt x="13" y="0"/>
                      <a:pt x="11" y="3"/>
                    </a:cubicBezTo>
                    <a:cubicBezTo>
                      <a:pt x="10" y="4"/>
                      <a:pt x="9" y="6"/>
                      <a:pt x="8" y="7"/>
                    </a:cubicBezTo>
                    <a:cubicBezTo>
                      <a:pt x="8" y="8"/>
                      <a:pt x="7" y="9"/>
                      <a:pt x="6" y="10"/>
                    </a:cubicBezTo>
                    <a:cubicBezTo>
                      <a:pt x="4" y="13"/>
                      <a:pt x="2" y="16"/>
                      <a:pt x="1" y="19"/>
                    </a:cubicBezTo>
                    <a:cubicBezTo>
                      <a:pt x="0" y="21"/>
                      <a:pt x="0" y="23"/>
                      <a:pt x="1" y="25"/>
                    </a:cubicBezTo>
                    <a:cubicBezTo>
                      <a:pt x="1" y="26"/>
                      <a:pt x="1" y="27"/>
                      <a:pt x="2" y="27"/>
                    </a:cubicBezTo>
                    <a:cubicBezTo>
                      <a:pt x="2" y="28"/>
                      <a:pt x="3" y="28"/>
                      <a:pt x="4" y="28"/>
                    </a:cubicBezTo>
                    <a:cubicBezTo>
                      <a:pt x="6" y="28"/>
                      <a:pt x="8" y="29"/>
                      <a:pt x="10" y="28"/>
                    </a:cubicBezTo>
                    <a:cubicBezTo>
                      <a:pt x="12" y="28"/>
                      <a:pt x="13" y="28"/>
                      <a:pt x="15" y="27"/>
                    </a:cubicBezTo>
                    <a:cubicBezTo>
                      <a:pt x="16" y="26"/>
                      <a:pt x="17" y="25"/>
                      <a:pt x="18" y="24"/>
                    </a:cubicBezTo>
                    <a:cubicBezTo>
                      <a:pt x="19" y="23"/>
                      <a:pt x="20" y="22"/>
                      <a:pt x="21" y="21"/>
                    </a:cubicBezTo>
                    <a:cubicBezTo>
                      <a:pt x="23" y="19"/>
                      <a:pt x="23" y="16"/>
                      <a:pt x="24" y="14"/>
                    </a:cubicBezTo>
                    <a:cubicBezTo>
                      <a:pt x="24" y="11"/>
                      <a:pt x="24" y="9"/>
                      <a:pt x="22" y="6"/>
                    </a:cubicBezTo>
                    <a:cubicBezTo>
                      <a:pt x="21" y="6"/>
                      <a:pt x="20" y="5"/>
                      <a:pt x="20" y="4"/>
                    </a:cubicBezTo>
                    <a:cubicBezTo>
                      <a:pt x="19" y="4"/>
                      <a:pt x="18" y="3"/>
                      <a:pt x="18" y="2"/>
                    </a:cubicBezTo>
                    <a:lnTo>
                      <a:pt x="2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1" name="Freeform 91"/>
              <p:cNvSpPr>
                <a:spLocks/>
              </p:cNvSpPr>
              <p:nvPr/>
            </p:nvSpPr>
            <p:spPr bwMode="auto">
              <a:xfrm>
                <a:off x="1724833" y="4612556"/>
                <a:ext cx="37576" cy="15865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9" y="3"/>
                  </a:cxn>
                  <a:cxn ang="0">
                    <a:pos x="24" y="1"/>
                  </a:cxn>
                  <a:cxn ang="0">
                    <a:pos x="13" y="1"/>
                  </a:cxn>
                  <a:cxn ang="0">
                    <a:pos x="9" y="3"/>
                  </a:cxn>
                  <a:cxn ang="0">
                    <a:pos x="4" y="4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6" y="14"/>
                  </a:cxn>
                  <a:cxn ang="0">
                    <a:pos x="13" y="16"/>
                  </a:cxn>
                  <a:cxn ang="0">
                    <a:pos x="21" y="16"/>
                  </a:cxn>
                  <a:cxn ang="0">
                    <a:pos x="29" y="15"/>
                  </a:cxn>
                  <a:cxn ang="0">
                    <a:pos x="34" y="13"/>
                  </a:cxn>
                  <a:cxn ang="0">
                    <a:pos x="38" y="10"/>
                  </a:cxn>
                  <a:cxn ang="0">
                    <a:pos x="36" y="5"/>
                  </a:cxn>
                  <a:cxn ang="0">
                    <a:pos x="29" y="3"/>
                  </a:cxn>
                </a:cxnLst>
                <a:rect l="0" t="0" r="r" b="b"/>
                <a:pathLst>
                  <a:path w="38" h="16">
                    <a:moveTo>
                      <a:pt x="29" y="3"/>
                    </a:moveTo>
                    <a:cubicBezTo>
                      <a:pt x="29" y="3"/>
                      <a:pt x="29" y="3"/>
                      <a:pt x="29" y="3"/>
                    </a:cubicBezTo>
                    <a:cubicBezTo>
                      <a:pt x="28" y="2"/>
                      <a:pt x="26" y="1"/>
                      <a:pt x="24" y="1"/>
                    </a:cubicBezTo>
                    <a:cubicBezTo>
                      <a:pt x="21" y="0"/>
                      <a:pt x="17" y="0"/>
                      <a:pt x="13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7" y="3"/>
                      <a:pt x="6" y="4"/>
                      <a:pt x="4" y="4"/>
                    </a:cubicBezTo>
                    <a:cubicBezTo>
                      <a:pt x="3" y="5"/>
                      <a:pt x="2" y="6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1" y="11"/>
                      <a:pt x="2" y="12"/>
                    </a:cubicBezTo>
                    <a:cubicBezTo>
                      <a:pt x="3" y="13"/>
                      <a:pt x="4" y="14"/>
                      <a:pt x="6" y="14"/>
                    </a:cubicBezTo>
                    <a:cubicBezTo>
                      <a:pt x="8" y="15"/>
                      <a:pt x="10" y="16"/>
                      <a:pt x="13" y="16"/>
                    </a:cubicBezTo>
                    <a:cubicBezTo>
                      <a:pt x="16" y="16"/>
                      <a:pt x="19" y="16"/>
                      <a:pt x="21" y="16"/>
                    </a:cubicBezTo>
                    <a:cubicBezTo>
                      <a:pt x="24" y="16"/>
                      <a:pt x="27" y="16"/>
                      <a:pt x="29" y="15"/>
                    </a:cubicBezTo>
                    <a:cubicBezTo>
                      <a:pt x="31" y="15"/>
                      <a:pt x="33" y="14"/>
                      <a:pt x="34" y="13"/>
                    </a:cubicBezTo>
                    <a:cubicBezTo>
                      <a:pt x="36" y="12"/>
                      <a:pt x="37" y="11"/>
                      <a:pt x="38" y="10"/>
                    </a:cubicBezTo>
                    <a:cubicBezTo>
                      <a:pt x="38" y="8"/>
                      <a:pt x="37" y="6"/>
                      <a:pt x="36" y="5"/>
                    </a:cubicBezTo>
                    <a:lnTo>
                      <a:pt x="29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7127278" y="3121926"/>
            <a:ext cx="709057" cy="564127"/>
            <a:chOff x="2277611" y="3933693"/>
            <a:chExt cx="379930" cy="30227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3" name="Freeform 106"/>
            <p:cNvSpPr>
              <a:spLocks noEditPoints="1"/>
            </p:cNvSpPr>
            <p:nvPr/>
          </p:nvSpPr>
          <p:spPr bwMode="auto">
            <a:xfrm>
              <a:off x="2277611" y="3933693"/>
              <a:ext cx="157817" cy="291419"/>
            </a:xfrm>
            <a:custGeom>
              <a:avLst/>
              <a:gdLst/>
              <a:ahLst/>
              <a:cxnLst>
                <a:cxn ang="0">
                  <a:pos x="92" y="72"/>
                </a:cxn>
                <a:cxn ang="0">
                  <a:pos x="75" y="76"/>
                </a:cxn>
                <a:cxn ang="0">
                  <a:pos x="65" y="79"/>
                </a:cxn>
                <a:cxn ang="0">
                  <a:pos x="62" y="97"/>
                </a:cxn>
                <a:cxn ang="0">
                  <a:pos x="69" y="109"/>
                </a:cxn>
                <a:cxn ang="0">
                  <a:pos x="60" y="103"/>
                </a:cxn>
                <a:cxn ang="0">
                  <a:pos x="45" y="81"/>
                </a:cxn>
                <a:cxn ang="0">
                  <a:pos x="58" y="74"/>
                </a:cxn>
                <a:cxn ang="0">
                  <a:pos x="80" y="70"/>
                </a:cxn>
                <a:cxn ang="0">
                  <a:pos x="99" y="67"/>
                </a:cxn>
                <a:cxn ang="0">
                  <a:pos x="152" y="264"/>
                </a:cxn>
                <a:cxn ang="0">
                  <a:pos x="145" y="261"/>
                </a:cxn>
                <a:cxn ang="0">
                  <a:pos x="151" y="239"/>
                </a:cxn>
                <a:cxn ang="0">
                  <a:pos x="142" y="225"/>
                </a:cxn>
                <a:cxn ang="0">
                  <a:pos x="148" y="222"/>
                </a:cxn>
                <a:cxn ang="0">
                  <a:pos x="128" y="207"/>
                </a:cxn>
                <a:cxn ang="0">
                  <a:pos x="96" y="204"/>
                </a:cxn>
                <a:cxn ang="0">
                  <a:pos x="100" y="187"/>
                </a:cxn>
                <a:cxn ang="0">
                  <a:pos x="118" y="185"/>
                </a:cxn>
                <a:cxn ang="0">
                  <a:pos x="120" y="164"/>
                </a:cxn>
                <a:cxn ang="0">
                  <a:pos x="136" y="155"/>
                </a:cxn>
                <a:cxn ang="0">
                  <a:pos x="149" y="152"/>
                </a:cxn>
                <a:cxn ang="0">
                  <a:pos x="158" y="131"/>
                </a:cxn>
                <a:cxn ang="0">
                  <a:pos x="125" y="109"/>
                </a:cxn>
                <a:cxn ang="0">
                  <a:pos x="122" y="92"/>
                </a:cxn>
                <a:cxn ang="0">
                  <a:pos x="129" y="66"/>
                </a:cxn>
                <a:cxn ang="0">
                  <a:pos x="139" y="50"/>
                </a:cxn>
                <a:cxn ang="0">
                  <a:pos x="136" y="26"/>
                </a:cxn>
                <a:cxn ang="0">
                  <a:pos x="140" y="2"/>
                </a:cxn>
                <a:cxn ang="0">
                  <a:pos x="108" y="16"/>
                </a:cxn>
                <a:cxn ang="0">
                  <a:pos x="87" y="45"/>
                </a:cxn>
                <a:cxn ang="0">
                  <a:pos x="55" y="58"/>
                </a:cxn>
                <a:cxn ang="0">
                  <a:pos x="24" y="72"/>
                </a:cxn>
                <a:cxn ang="0">
                  <a:pos x="19" y="105"/>
                </a:cxn>
                <a:cxn ang="0">
                  <a:pos x="31" y="104"/>
                </a:cxn>
                <a:cxn ang="0">
                  <a:pos x="39" y="106"/>
                </a:cxn>
                <a:cxn ang="0">
                  <a:pos x="38" y="124"/>
                </a:cxn>
                <a:cxn ang="0">
                  <a:pos x="21" y="118"/>
                </a:cxn>
                <a:cxn ang="0">
                  <a:pos x="5" y="120"/>
                </a:cxn>
                <a:cxn ang="0">
                  <a:pos x="6" y="160"/>
                </a:cxn>
                <a:cxn ang="0">
                  <a:pos x="15" y="167"/>
                </a:cxn>
                <a:cxn ang="0">
                  <a:pos x="12" y="177"/>
                </a:cxn>
                <a:cxn ang="0">
                  <a:pos x="5" y="207"/>
                </a:cxn>
                <a:cxn ang="0">
                  <a:pos x="13" y="227"/>
                </a:cxn>
                <a:cxn ang="0">
                  <a:pos x="22" y="223"/>
                </a:cxn>
                <a:cxn ang="0">
                  <a:pos x="28" y="224"/>
                </a:cxn>
                <a:cxn ang="0">
                  <a:pos x="34" y="240"/>
                </a:cxn>
                <a:cxn ang="0">
                  <a:pos x="32" y="261"/>
                </a:cxn>
                <a:cxn ang="0">
                  <a:pos x="49" y="272"/>
                </a:cxn>
                <a:cxn ang="0">
                  <a:pos x="63" y="274"/>
                </a:cxn>
                <a:cxn ang="0">
                  <a:pos x="72" y="279"/>
                </a:cxn>
                <a:cxn ang="0">
                  <a:pos x="86" y="277"/>
                </a:cxn>
                <a:cxn ang="0">
                  <a:pos x="105" y="281"/>
                </a:cxn>
                <a:cxn ang="0">
                  <a:pos x="102" y="259"/>
                </a:cxn>
                <a:cxn ang="0">
                  <a:pos x="88" y="264"/>
                </a:cxn>
                <a:cxn ang="0">
                  <a:pos x="90" y="246"/>
                </a:cxn>
                <a:cxn ang="0">
                  <a:pos x="104" y="244"/>
                </a:cxn>
                <a:cxn ang="0">
                  <a:pos x="120" y="257"/>
                </a:cxn>
                <a:cxn ang="0">
                  <a:pos x="138" y="275"/>
                </a:cxn>
                <a:cxn ang="0">
                  <a:pos x="149" y="288"/>
                </a:cxn>
                <a:cxn ang="0">
                  <a:pos x="155" y="271"/>
                </a:cxn>
              </a:cxnLst>
              <a:rect l="0" t="0" r="r" b="b"/>
              <a:pathLst>
                <a:path w="161" h="297">
                  <a:moveTo>
                    <a:pt x="35" y="281"/>
                  </a:moveTo>
                  <a:cubicBezTo>
                    <a:pt x="35" y="281"/>
                    <a:pt x="35" y="281"/>
                    <a:pt x="36" y="281"/>
                  </a:cubicBezTo>
                  <a:cubicBezTo>
                    <a:pt x="36" y="281"/>
                    <a:pt x="36" y="281"/>
                    <a:pt x="36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80"/>
                    <a:pt x="35" y="281"/>
                    <a:pt x="35" y="281"/>
                  </a:cubicBezTo>
                  <a:moveTo>
                    <a:pt x="92" y="72"/>
                  </a:moveTo>
                  <a:cubicBezTo>
                    <a:pt x="90" y="72"/>
                    <a:pt x="90" y="72"/>
                    <a:pt x="89" y="74"/>
                  </a:cubicBezTo>
                  <a:cubicBezTo>
                    <a:pt x="88" y="75"/>
                    <a:pt x="88" y="76"/>
                    <a:pt x="87" y="77"/>
                  </a:cubicBezTo>
                  <a:cubicBezTo>
                    <a:pt x="86" y="77"/>
                    <a:pt x="85" y="77"/>
                    <a:pt x="85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1" y="78"/>
                    <a:pt x="80" y="78"/>
                    <a:pt x="79" y="77"/>
                  </a:cubicBezTo>
                  <a:cubicBezTo>
                    <a:pt x="77" y="76"/>
                    <a:pt x="77" y="76"/>
                    <a:pt x="75" y="76"/>
                  </a:cubicBezTo>
                  <a:cubicBezTo>
                    <a:pt x="73" y="76"/>
                    <a:pt x="72" y="78"/>
                    <a:pt x="71" y="78"/>
                  </a:cubicBezTo>
                  <a:cubicBezTo>
                    <a:pt x="69" y="78"/>
                    <a:pt x="69" y="78"/>
                    <a:pt x="68" y="79"/>
                  </a:cubicBezTo>
                  <a:cubicBezTo>
                    <a:pt x="67" y="79"/>
                    <a:pt x="67" y="79"/>
                    <a:pt x="66" y="79"/>
                  </a:cubicBezTo>
                  <a:cubicBezTo>
                    <a:pt x="66" y="80"/>
                    <a:pt x="67" y="81"/>
                    <a:pt x="65" y="80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6" y="77"/>
                    <a:pt x="66" y="78"/>
                    <a:pt x="65" y="79"/>
                  </a:cubicBezTo>
                  <a:cubicBezTo>
                    <a:pt x="64" y="80"/>
                    <a:pt x="62" y="81"/>
                    <a:pt x="61" y="82"/>
                  </a:cubicBezTo>
                  <a:cubicBezTo>
                    <a:pt x="61" y="83"/>
                    <a:pt x="61" y="84"/>
                    <a:pt x="61" y="84"/>
                  </a:cubicBezTo>
                  <a:cubicBezTo>
                    <a:pt x="61" y="85"/>
                    <a:pt x="60" y="85"/>
                    <a:pt x="60" y="85"/>
                  </a:cubicBezTo>
                  <a:cubicBezTo>
                    <a:pt x="60" y="88"/>
                    <a:pt x="64" y="88"/>
                    <a:pt x="63" y="91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1" y="95"/>
                    <a:pt x="62" y="96"/>
                    <a:pt x="62" y="97"/>
                  </a:cubicBezTo>
                  <a:cubicBezTo>
                    <a:pt x="62" y="98"/>
                    <a:pt x="62" y="99"/>
                    <a:pt x="62" y="100"/>
                  </a:cubicBezTo>
                  <a:cubicBezTo>
                    <a:pt x="62" y="101"/>
                    <a:pt x="63" y="101"/>
                    <a:pt x="63" y="102"/>
                  </a:cubicBezTo>
                  <a:cubicBezTo>
                    <a:pt x="63" y="102"/>
                    <a:pt x="63" y="103"/>
                    <a:pt x="63" y="104"/>
                  </a:cubicBezTo>
                  <a:cubicBezTo>
                    <a:pt x="64" y="104"/>
                    <a:pt x="65" y="104"/>
                    <a:pt x="66" y="104"/>
                  </a:cubicBezTo>
                  <a:cubicBezTo>
                    <a:pt x="67" y="104"/>
                    <a:pt x="67" y="104"/>
                    <a:pt x="68" y="104"/>
                  </a:cubicBezTo>
                  <a:cubicBezTo>
                    <a:pt x="69" y="105"/>
                    <a:pt x="70" y="108"/>
                    <a:pt x="69" y="109"/>
                  </a:cubicBezTo>
                  <a:cubicBezTo>
                    <a:pt x="69" y="110"/>
                    <a:pt x="66" y="111"/>
                    <a:pt x="65" y="111"/>
                  </a:cubicBezTo>
                  <a:cubicBezTo>
                    <a:pt x="62" y="111"/>
                    <a:pt x="60" y="110"/>
                    <a:pt x="57" y="110"/>
                  </a:cubicBezTo>
                  <a:cubicBezTo>
                    <a:pt x="54" y="109"/>
                    <a:pt x="55" y="112"/>
                    <a:pt x="54" y="115"/>
                  </a:cubicBezTo>
                  <a:cubicBezTo>
                    <a:pt x="53" y="113"/>
                    <a:pt x="54" y="110"/>
                    <a:pt x="55" y="108"/>
                  </a:cubicBezTo>
                  <a:cubicBezTo>
                    <a:pt x="55" y="107"/>
                    <a:pt x="58" y="107"/>
                    <a:pt x="58" y="107"/>
                  </a:cubicBezTo>
                  <a:cubicBezTo>
                    <a:pt x="58" y="106"/>
                    <a:pt x="60" y="103"/>
                    <a:pt x="60" y="103"/>
                  </a:cubicBezTo>
                  <a:cubicBezTo>
                    <a:pt x="60" y="99"/>
                    <a:pt x="56" y="98"/>
                    <a:pt x="56" y="94"/>
                  </a:cubicBezTo>
                  <a:cubicBezTo>
                    <a:pt x="55" y="92"/>
                    <a:pt x="51" y="91"/>
                    <a:pt x="51" y="88"/>
                  </a:cubicBezTo>
                  <a:cubicBezTo>
                    <a:pt x="50" y="88"/>
                    <a:pt x="49" y="89"/>
                    <a:pt x="48" y="90"/>
                  </a:cubicBezTo>
                  <a:cubicBezTo>
                    <a:pt x="47" y="92"/>
                    <a:pt x="47" y="92"/>
                    <a:pt x="46" y="91"/>
                  </a:cubicBezTo>
                  <a:cubicBezTo>
                    <a:pt x="43" y="90"/>
                    <a:pt x="41" y="85"/>
                    <a:pt x="45" y="84"/>
                  </a:cubicBezTo>
                  <a:cubicBezTo>
                    <a:pt x="45" y="83"/>
                    <a:pt x="45" y="82"/>
                    <a:pt x="45" y="81"/>
                  </a:cubicBezTo>
                  <a:cubicBezTo>
                    <a:pt x="44" y="81"/>
                    <a:pt x="44" y="82"/>
                    <a:pt x="43" y="82"/>
                  </a:cubicBezTo>
                  <a:cubicBezTo>
                    <a:pt x="42" y="83"/>
                    <a:pt x="41" y="84"/>
                    <a:pt x="40" y="84"/>
                  </a:cubicBezTo>
                  <a:cubicBezTo>
                    <a:pt x="36" y="85"/>
                    <a:pt x="37" y="81"/>
                    <a:pt x="36" y="79"/>
                  </a:cubicBezTo>
                  <a:cubicBezTo>
                    <a:pt x="39" y="77"/>
                    <a:pt x="43" y="79"/>
                    <a:pt x="46" y="78"/>
                  </a:cubicBezTo>
                  <a:cubicBezTo>
                    <a:pt x="49" y="78"/>
                    <a:pt x="50" y="76"/>
                    <a:pt x="52" y="75"/>
                  </a:cubicBezTo>
                  <a:cubicBezTo>
                    <a:pt x="53" y="74"/>
                    <a:pt x="56" y="74"/>
                    <a:pt x="58" y="74"/>
                  </a:cubicBezTo>
                  <a:cubicBezTo>
                    <a:pt x="59" y="74"/>
                    <a:pt x="61" y="74"/>
                    <a:pt x="62" y="73"/>
                  </a:cubicBezTo>
                  <a:cubicBezTo>
                    <a:pt x="63" y="73"/>
                    <a:pt x="64" y="74"/>
                    <a:pt x="64" y="76"/>
                  </a:cubicBezTo>
                  <a:cubicBezTo>
                    <a:pt x="66" y="76"/>
                    <a:pt x="67" y="75"/>
                    <a:pt x="68" y="74"/>
                  </a:cubicBezTo>
                  <a:cubicBezTo>
                    <a:pt x="69" y="74"/>
                    <a:pt x="70" y="73"/>
                    <a:pt x="71" y="73"/>
                  </a:cubicBezTo>
                  <a:cubicBezTo>
                    <a:pt x="73" y="73"/>
                    <a:pt x="74" y="73"/>
                    <a:pt x="75" y="72"/>
                  </a:cubicBezTo>
                  <a:cubicBezTo>
                    <a:pt x="77" y="71"/>
                    <a:pt x="78" y="70"/>
                    <a:pt x="80" y="70"/>
                  </a:cubicBezTo>
                  <a:cubicBezTo>
                    <a:pt x="81" y="70"/>
                    <a:pt x="82" y="71"/>
                    <a:pt x="83" y="70"/>
                  </a:cubicBezTo>
                  <a:cubicBezTo>
                    <a:pt x="83" y="69"/>
                    <a:pt x="83" y="67"/>
                    <a:pt x="83" y="67"/>
                  </a:cubicBezTo>
                  <a:cubicBezTo>
                    <a:pt x="84" y="64"/>
                    <a:pt x="85" y="63"/>
                    <a:pt x="88" y="63"/>
                  </a:cubicBezTo>
                  <a:cubicBezTo>
                    <a:pt x="88" y="65"/>
                    <a:pt x="88" y="66"/>
                    <a:pt x="89" y="66"/>
                  </a:cubicBezTo>
                  <a:cubicBezTo>
                    <a:pt x="90" y="67"/>
                    <a:pt x="93" y="66"/>
                    <a:pt x="94" y="66"/>
                  </a:cubicBezTo>
                  <a:cubicBezTo>
                    <a:pt x="97" y="65"/>
                    <a:pt x="98" y="64"/>
                    <a:pt x="99" y="67"/>
                  </a:cubicBezTo>
                  <a:cubicBezTo>
                    <a:pt x="99" y="68"/>
                    <a:pt x="100" y="70"/>
                    <a:pt x="99" y="71"/>
                  </a:cubicBezTo>
                  <a:cubicBezTo>
                    <a:pt x="99" y="72"/>
                    <a:pt x="94" y="72"/>
                    <a:pt x="92" y="72"/>
                  </a:cubicBezTo>
                  <a:moveTo>
                    <a:pt x="160" y="255"/>
                  </a:moveTo>
                  <a:cubicBezTo>
                    <a:pt x="160" y="254"/>
                    <a:pt x="161" y="254"/>
                    <a:pt x="160" y="253"/>
                  </a:cubicBezTo>
                  <a:cubicBezTo>
                    <a:pt x="159" y="251"/>
                    <a:pt x="156" y="254"/>
                    <a:pt x="155" y="255"/>
                  </a:cubicBezTo>
                  <a:cubicBezTo>
                    <a:pt x="153" y="258"/>
                    <a:pt x="153" y="261"/>
                    <a:pt x="152" y="264"/>
                  </a:cubicBezTo>
                  <a:cubicBezTo>
                    <a:pt x="151" y="266"/>
                    <a:pt x="150" y="268"/>
                    <a:pt x="148" y="269"/>
                  </a:cubicBezTo>
                  <a:cubicBezTo>
                    <a:pt x="147" y="270"/>
                    <a:pt x="146" y="271"/>
                    <a:pt x="145" y="271"/>
                  </a:cubicBezTo>
                  <a:cubicBezTo>
                    <a:pt x="144" y="271"/>
                    <a:pt x="145" y="270"/>
                    <a:pt x="144" y="270"/>
                  </a:cubicBezTo>
                  <a:cubicBezTo>
                    <a:pt x="144" y="269"/>
                    <a:pt x="143" y="270"/>
                    <a:pt x="143" y="270"/>
                  </a:cubicBezTo>
                  <a:cubicBezTo>
                    <a:pt x="141" y="269"/>
                    <a:pt x="142" y="265"/>
                    <a:pt x="142" y="263"/>
                  </a:cubicBezTo>
                  <a:cubicBezTo>
                    <a:pt x="143" y="262"/>
                    <a:pt x="144" y="262"/>
                    <a:pt x="145" y="261"/>
                  </a:cubicBezTo>
                  <a:cubicBezTo>
                    <a:pt x="146" y="260"/>
                    <a:pt x="146" y="259"/>
                    <a:pt x="146" y="259"/>
                  </a:cubicBezTo>
                  <a:cubicBezTo>
                    <a:pt x="148" y="257"/>
                    <a:pt x="149" y="256"/>
                    <a:pt x="150" y="254"/>
                  </a:cubicBezTo>
                  <a:cubicBezTo>
                    <a:pt x="150" y="253"/>
                    <a:pt x="151" y="251"/>
                    <a:pt x="152" y="249"/>
                  </a:cubicBezTo>
                  <a:cubicBezTo>
                    <a:pt x="152" y="248"/>
                    <a:pt x="152" y="248"/>
                    <a:pt x="152" y="247"/>
                  </a:cubicBezTo>
                  <a:cubicBezTo>
                    <a:pt x="152" y="245"/>
                    <a:pt x="153" y="242"/>
                    <a:pt x="152" y="241"/>
                  </a:cubicBezTo>
                  <a:cubicBezTo>
                    <a:pt x="152" y="240"/>
                    <a:pt x="151" y="240"/>
                    <a:pt x="151" y="239"/>
                  </a:cubicBezTo>
                  <a:cubicBezTo>
                    <a:pt x="151" y="239"/>
                    <a:pt x="150" y="238"/>
                    <a:pt x="150" y="238"/>
                  </a:cubicBezTo>
                  <a:cubicBezTo>
                    <a:pt x="150" y="237"/>
                    <a:pt x="150" y="236"/>
                    <a:pt x="150" y="235"/>
                  </a:cubicBezTo>
                  <a:cubicBezTo>
                    <a:pt x="150" y="234"/>
                    <a:pt x="150" y="234"/>
                    <a:pt x="150" y="233"/>
                  </a:cubicBezTo>
                  <a:cubicBezTo>
                    <a:pt x="149" y="232"/>
                    <a:pt x="149" y="231"/>
                    <a:pt x="148" y="230"/>
                  </a:cubicBezTo>
                  <a:cubicBezTo>
                    <a:pt x="147" y="229"/>
                    <a:pt x="145" y="228"/>
                    <a:pt x="144" y="227"/>
                  </a:cubicBezTo>
                  <a:cubicBezTo>
                    <a:pt x="144" y="226"/>
                    <a:pt x="144" y="226"/>
                    <a:pt x="142" y="225"/>
                  </a:cubicBezTo>
                  <a:cubicBezTo>
                    <a:pt x="141" y="225"/>
                    <a:pt x="139" y="225"/>
                    <a:pt x="137" y="224"/>
                  </a:cubicBezTo>
                  <a:cubicBezTo>
                    <a:pt x="136" y="224"/>
                    <a:pt x="136" y="223"/>
                    <a:pt x="135" y="223"/>
                  </a:cubicBezTo>
                  <a:cubicBezTo>
                    <a:pt x="136" y="222"/>
                    <a:pt x="136" y="221"/>
                    <a:pt x="138" y="220"/>
                  </a:cubicBezTo>
                  <a:cubicBezTo>
                    <a:pt x="140" y="219"/>
                    <a:pt x="139" y="220"/>
                    <a:pt x="140" y="221"/>
                  </a:cubicBezTo>
                  <a:cubicBezTo>
                    <a:pt x="142" y="224"/>
                    <a:pt x="145" y="225"/>
                    <a:pt x="148" y="225"/>
                  </a:cubicBezTo>
                  <a:cubicBezTo>
                    <a:pt x="148" y="224"/>
                    <a:pt x="149" y="223"/>
                    <a:pt x="148" y="222"/>
                  </a:cubicBezTo>
                  <a:cubicBezTo>
                    <a:pt x="148" y="220"/>
                    <a:pt x="147" y="220"/>
                    <a:pt x="147" y="218"/>
                  </a:cubicBezTo>
                  <a:cubicBezTo>
                    <a:pt x="146" y="218"/>
                    <a:pt x="147" y="216"/>
                    <a:pt x="147" y="215"/>
                  </a:cubicBezTo>
                  <a:cubicBezTo>
                    <a:pt x="146" y="214"/>
                    <a:pt x="146" y="212"/>
                    <a:pt x="145" y="211"/>
                  </a:cubicBezTo>
                  <a:cubicBezTo>
                    <a:pt x="145" y="208"/>
                    <a:pt x="144" y="207"/>
                    <a:pt x="141" y="207"/>
                  </a:cubicBezTo>
                  <a:cubicBezTo>
                    <a:pt x="139" y="207"/>
                    <a:pt x="137" y="208"/>
                    <a:pt x="136" y="208"/>
                  </a:cubicBezTo>
                  <a:cubicBezTo>
                    <a:pt x="133" y="208"/>
                    <a:pt x="130" y="208"/>
                    <a:pt x="128" y="207"/>
                  </a:cubicBezTo>
                  <a:cubicBezTo>
                    <a:pt x="127" y="206"/>
                    <a:pt x="125" y="205"/>
                    <a:pt x="124" y="205"/>
                  </a:cubicBezTo>
                  <a:cubicBezTo>
                    <a:pt x="122" y="205"/>
                    <a:pt x="119" y="205"/>
                    <a:pt x="117" y="205"/>
                  </a:cubicBezTo>
                  <a:cubicBezTo>
                    <a:pt x="114" y="205"/>
                    <a:pt x="111" y="207"/>
                    <a:pt x="108" y="207"/>
                  </a:cubicBezTo>
                  <a:cubicBezTo>
                    <a:pt x="106" y="207"/>
                    <a:pt x="103" y="207"/>
                    <a:pt x="101" y="207"/>
                  </a:cubicBezTo>
                  <a:cubicBezTo>
                    <a:pt x="99" y="206"/>
                    <a:pt x="95" y="207"/>
                    <a:pt x="94" y="206"/>
                  </a:cubicBezTo>
                  <a:cubicBezTo>
                    <a:pt x="95" y="206"/>
                    <a:pt x="95" y="204"/>
                    <a:pt x="96" y="204"/>
                  </a:cubicBezTo>
                  <a:cubicBezTo>
                    <a:pt x="96" y="204"/>
                    <a:pt x="98" y="204"/>
                    <a:pt x="98" y="204"/>
                  </a:cubicBezTo>
                  <a:cubicBezTo>
                    <a:pt x="100" y="203"/>
                    <a:pt x="101" y="201"/>
                    <a:pt x="102" y="200"/>
                  </a:cubicBezTo>
                  <a:cubicBezTo>
                    <a:pt x="104" y="199"/>
                    <a:pt x="107" y="200"/>
                    <a:pt x="108" y="198"/>
                  </a:cubicBezTo>
                  <a:cubicBezTo>
                    <a:pt x="108" y="197"/>
                    <a:pt x="108" y="195"/>
                    <a:pt x="108" y="193"/>
                  </a:cubicBezTo>
                  <a:cubicBezTo>
                    <a:pt x="108" y="192"/>
                    <a:pt x="108" y="191"/>
                    <a:pt x="107" y="191"/>
                  </a:cubicBezTo>
                  <a:cubicBezTo>
                    <a:pt x="105" y="189"/>
                    <a:pt x="101" y="191"/>
                    <a:pt x="100" y="187"/>
                  </a:cubicBezTo>
                  <a:cubicBezTo>
                    <a:pt x="99" y="183"/>
                    <a:pt x="102" y="185"/>
                    <a:pt x="105" y="185"/>
                  </a:cubicBezTo>
                  <a:cubicBezTo>
                    <a:pt x="106" y="185"/>
                    <a:pt x="107" y="185"/>
                    <a:pt x="108" y="185"/>
                  </a:cubicBezTo>
                  <a:cubicBezTo>
                    <a:pt x="109" y="185"/>
                    <a:pt x="110" y="184"/>
                    <a:pt x="111" y="184"/>
                  </a:cubicBezTo>
                  <a:cubicBezTo>
                    <a:pt x="112" y="184"/>
                    <a:pt x="112" y="184"/>
                    <a:pt x="114" y="186"/>
                  </a:cubicBezTo>
                  <a:cubicBezTo>
                    <a:pt x="114" y="186"/>
                    <a:pt x="115" y="189"/>
                    <a:pt x="117" y="189"/>
                  </a:cubicBezTo>
                  <a:cubicBezTo>
                    <a:pt x="117" y="187"/>
                    <a:pt x="116" y="186"/>
                    <a:pt x="118" y="185"/>
                  </a:cubicBezTo>
                  <a:cubicBezTo>
                    <a:pt x="119" y="184"/>
                    <a:pt x="119" y="185"/>
                    <a:pt x="120" y="184"/>
                  </a:cubicBezTo>
                  <a:cubicBezTo>
                    <a:pt x="120" y="184"/>
                    <a:pt x="120" y="182"/>
                    <a:pt x="120" y="182"/>
                  </a:cubicBezTo>
                  <a:cubicBezTo>
                    <a:pt x="121" y="178"/>
                    <a:pt x="122" y="175"/>
                    <a:pt x="121" y="172"/>
                  </a:cubicBezTo>
                  <a:cubicBezTo>
                    <a:pt x="121" y="171"/>
                    <a:pt x="121" y="169"/>
                    <a:pt x="121" y="168"/>
                  </a:cubicBezTo>
                  <a:cubicBezTo>
                    <a:pt x="121" y="168"/>
                    <a:pt x="121" y="167"/>
                    <a:pt x="120" y="167"/>
                  </a:cubicBezTo>
                  <a:cubicBezTo>
                    <a:pt x="120" y="166"/>
                    <a:pt x="120" y="165"/>
                    <a:pt x="120" y="164"/>
                  </a:cubicBezTo>
                  <a:cubicBezTo>
                    <a:pt x="120" y="162"/>
                    <a:pt x="119" y="162"/>
                    <a:pt x="119" y="160"/>
                  </a:cubicBezTo>
                  <a:cubicBezTo>
                    <a:pt x="119" y="159"/>
                    <a:pt x="119" y="158"/>
                    <a:pt x="120" y="157"/>
                  </a:cubicBezTo>
                  <a:cubicBezTo>
                    <a:pt x="121" y="154"/>
                    <a:pt x="121" y="152"/>
                    <a:pt x="124" y="151"/>
                  </a:cubicBezTo>
                  <a:cubicBezTo>
                    <a:pt x="127" y="151"/>
                    <a:pt x="129" y="152"/>
                    <a:pt x="130" y="154"/>
                  </a:cubicBezTo>
                  <a:cubicBezTo>
                    <a:pt x="131" y="156"/>
                    <a:pt x="130" y="156"/>
                    <a:pt x="132" y="156"/>
                  </a:cubicBezTo>
                  <a:cubicBezTo>
                    <a:pt x="134" y="156"/>
                    <a:pt x="135" y="156"/>
                    <a:pt x="136" y="155"/>
                  </a:cubicBezTo>
                  <a:cubicBezTo>
                    <a:pt x="138" y="153"/>
                    <a:pt x="138" y="151"/>
                    <a:pt x="141" y="151"/>
                  </a:cubicBezTo>
                  <a:cubicBezTo>
                    <a:pt x="141" y="153"/>
                    <a:pt x="139" y="156"/>
                    <a:pt x="140" y="158"/>
                  </a:cubicBezTo>
                  <a:cubicBezTo>
                    <a:pt x="141" y="159"/>
                    <a:pt x="143" y="158"/>
                    <a:pt x="145" y="158"/>
                  </a:cubicBezTo>
                  <a:cubicBezTo>
                    <a:pt x="146" y="158"/>
                    <a:pt x="147" y="159"/>
                    <a:pt x="147" y="157"/>
                  </a:cubicBezTo>
                  <a:cubicBezTo>
                    <a:pt x="147" y="157"/>
                    <a:pt x="147" y="156"/>
                    <a:pt x="148" y="155"/>
                  </a:cubicBezTo>
                  <a:cubicBezTo>
                    <a:pt x="148" y="154"/>
                    <a:pt x="148" y="153"/>
                    <a:pt x="149" y="152"/>
                  </a:cubicBezTo>
                  <a:cubicBezTo>
                    <a:pt x="149" y="151"/>
                    <a:pt x="151" y="151"/>
                    <a:pt x="151" y="150"/>
                  </a:cubicBezTo>
                  <a:cubicBezTo>
                    <a:pt x="152" y="149"/>
                    <a:pt x="152" y="147"/>
                    <a:pt x="152" y="146"/>
                  </a:cubicBezTo>
                  <a:cubicBezTo>
                    <a:pt x="152" y="146"/>
                    <a:pt x="152" y="145"/>
                    <a:pt x="152" y="144"/>
                  </a:cubicBezTo>
                  <a:cubicBezTo>
                    <a:pt x="152" y="143"/>
                    <a:pt x="153" y="142"/>
                    <a:pt x="154" y="141"/>
                  </a:cubicBezTo>
                  <a:cubicBezTo>
                    <a:pt x="155" y="139"/>
                    <a:pt x="155" y="137"/>
                    <a:pt x="157" y="135"/>
                  </a:cubicBezTo>
                  <a:cubicBezTo>
                    <a:pt x="157" y="133"/>
                    <a:pt x="158" y="132"/>
                    <a:pt x="158" y="131"/>
                  </a:cubicBezTo>
                  <a:cubicBezTo>
                    <a:pt x="158" y="128"/>
                    <a:pt x="158" y="126"/>
                    <a:pt x="156" y="124"/>
                  </a:cubicBezTo>
                  <a:cubicBezTo>
                    <a:pt x="154" y="122"/>
                    <a:pt x="150" y="123"/>
                    <a:pt x="147" y="123"/>
                  </a:cubicBezTo>
                  <a:cubicBezTo>
                    <a:pt x="143" y="124"/>
                    <a:pt x="139" y="125"/>
                    <a:pt x="135" y="124"/>
                  </a:cubicBezTo>
                  <a:cubicBezTo>
                    <a:pt x="133" y="123"/>
                    <a:pt x="131" y="121"/>
                    <a:pt x="129" y="119"/>
                  </a:cubicBezTo>
                  <a:cubicBezTo>
                    <a:pt x="127" y="118"/>
                    <a:pt x="127" y="118"/>
                    <a:pt x="126" y="117"/>
                  </a:cubicBezTo>
                  <a:cubicBezTo>
                    <a:pt x="126" y="114"/>
                    <a:pt x="125" y="111"/>
                    <a:pt x="125" y="109"/>
                  </a:cubicBezTo>
                  <a:cubicBezTo>
                    <a:pt x="125" y="107"/>
                    <a:pt x="125" y="106"/>
                    <a:pt x="125" y="104"/>
                  </a:cubicBezTo>
                  <a:cubicBezTo>
                    <a:pt x="124" y="103"/>
                    <a:pt x="124" y="101"/>
                    <a:pt x="123" y="100"/>
                  </a:cubicBezTo>
                  <a:cubicBezTo>
                    <a:pt x="123" y="99"/>
                    <a:pt x="123" y="98"/>
                    <a:pt x="123" y="97"/>
                  </a:cubicBezTo>
                  <a:cubicBezTo>
                    <a:pt x="123" y="96"/>
                    <a:pt x="123" y="95"/>
                    <a:pt x="123" y="94"/>
                  </a:cubicBezTo>
                  <a:cubicBezTo>
                    <a:pt x="123" y="94"/>
                    <a:pt x="122" y="94"/>
                    <a:pt x="122" y="93"/>
                  </a:cubicBezTo>
                  <a:cubicBezTo>
                    <a:pt x="122" y="93"/>
                    <a:pt x="122" y="92"/>
                    <a:pt x="122" y="92"/>
                  </a:cubicBezTo>
                  <a:cubicBezTo>
                    <a:pt x="122" y="90"/>
                    <a:pt x="122" y="87"/>
                    <a:pt x="122" y="85"/>
                  </a:cubicBezTo>
                  <a:cubicBezTo>
                    <a:pt x="122" y="83"/>
                    <a:pt x="122" y="82"/>
                    <a:pt x="122" y="80"/>
                  </a:cubicBezTo>
                  <a:cubicBezTo>
                    <a:pt x="122" y="79"/>
                    <a:pt x="121" y="78"/>
                    <a:pt x="122" y="77"/>
                  </a:cubicBezTo>
                  <a:cubicBezTo>
                    <a:pt x="123" y="76"/>
                    <a:pt x="124" y="76"/>
                    <a:pt x="125" y="75"/>
                  </a:cubicBezTo>
                  <a:cubicBezTo>
                    <a:pt x="126" y="74"/>
                    <a:pt x="128" y="72"/>
                    <a:pt x="128" y="71"/>
                  </a:cubicBezTo>
                  <a:cubicBezTo>
                    <a:pt x="129" y="70"/>
                    <a:pt x="129" y="67"/>
                    <a:pt x="129" y="66"/>
                  </a:cubicBezTo>
                  <a:cubicBezTo>
                    <a:pt x="129" y="63"/>
                    <a:pt x="129" y="63"/>
                    <a:pt x="130" y="62"/>
                  </a:cubicBezTo>
                  <a:cubicBezTo>
                    <a:pt x="130" y="61"/>
                    <a:pt x="130" y="60"/>
                    <a:pt x="131" y="59"/>
                  </a:cubicBezTo>
                  <a:cubicBezTo>
                    <a:pt x="132" y="58"/>
                    <a:pt x="133" y="58"/>
                    <a:pt x="134" y="57"/>
                  </a:cubicBezTo>
                  <a:cubicBezTo>
                    <a:pt x="135" y="56"/>
                    <a:pt x="135" y="55"/>
                    <a:pt x="136" y="55"/>
                  </a:cubicBezTo>
                  <a:cubicBezTo>
                    <a:pt x="136" y="54"/>
                    <a:pt x="138" y="54"/>
                    <a:pt x="138" y="53"/>
                  </a:cubicBezTo>
                  <a:cubicBezTo>
                    <a:pt x="139" y="52"/>
                    <a:pt x="139" y="51"/>
                    <a:pt x="139" y="50"/>
                  </a:cubicBezTo>
                  <a:cubicBezTo>
                    <a:pt x="139" y="48"/>
                    <a:pt x="138" y="47"/>
                    <a:pt x="138" y="45"/>
                  </a:cubicBezTo>
                  <a:cubicBezTo>
                    <a:pt x="138" y="43"/>
                    <a:pt x="138" y="42"/>
                    <a:pt x="138" y="40"/>
                  </a:cubicBezTo>
                  <a:cubicBezTo>
                    <a:pt x="138" y="38"/>
                    <a:pt x="138" y="35"/>
                    <a:pt x="138" y="33"/>
                  </a:cubicBezTo>
                  <a:cubicBezTo>
                    <a:pt x="138" y="32"/>
                    <a:pt x="137" y="30"/>
                    <a:pt x="137" y="29"/>
                  </a:cubicBezTo>
                  <a:cubicBezTo>
                    <a:pt x="137" y="28"/>
                    <a:pt x="136" y="28"/>
                    <a:pt x="136" y="28"/>
                  </a:cubicBezTo>
                  <a:cubicBezTo>
                    <a:pt x="136" y="27"/>
                    <a:pt x="136" y="26"/>
                    <a:pt x="136" y="26"/>
                  </a:cubicBezTo>
                  <a:cubicBezTo>
                    <a:pt x="136" y="24"/>
                    <a:pt x="134" y="22"/>
                    <a:pt x="133" y="21"/>
                  </a:cubicBezTo>
                  <a:cubicBezTo>
                    <a:pt x="131" y="20"/>
                    <a:pt x="131" y="19"/>
                    <a:pt x="130" y="16"/>
                  </a:cubicBezTo>
                  <a:cubicBezTo>
                    <a:pt x="130" y="15"/>
                    <a:pt x="130" y="13"/>
                    <a:pt x="130" y="11"/>
                  </a:cubicBezTo>
                  <a:cubicBezTo>
                    <a:pt x="131" y="9"/>
                    <a:pt x="133" y="8"/>
                    <a:pt x="134" y="6"/>
                  </a:cubicBezTo>
                  <a:cubicBezTo>
                    <a:pt x="136" y="5"/>
                    <a:pt x="141" y="3"/>
                    <a:pt x="142" y="0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2"/>
                    <a:pt x="138" y="2"/>
                    <a:pt x="137" y="2"/>
                  </a:cubicBezTo>
                  <a:cubicBezTo>
                    <a:pt x="135" y="3"/>
                    <a:pt x="135" y="3"/>
                    <a:pt x="134" y="5"/>
                  </a:cubicBezTo>
                  <a:cubicBezTo>
                    <a:pt x="133" y="5"/>
                    <a:pt x="131" y="6"/>
                    <a:pt x="130" y="7"/>
                  </a:cubicBezTo>
                  <a:cubicBezTo>
                    <a:pt x="128" y="7"/>
                    <a:pt x="127" y="9"/>
                    <a:pt x="125" y="10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6" y="12"/>
                    <a:pt x="112" y="16"/>
                    <a:pt x="108" y="16"/>
                  </a:cubicBezTo>
                  <a:cubicBezTo>
                    <a:pt x="105" y="16"/>
                    <a:pt x="102" y="16"/>
                    <a:pt x="99" y="16"/>
                  </a:cubicBezTo>
                  <a:cubicBezTo>
                    <a:pt x="99" y="17"/>
                    <a:pt x="99" y="18"/>
                    <a:pt x="98" y="20"/>
                  </a:cubicBezTo>
                  <a:cubicBezTo>
                    <a:pt x="98" y="22"/>
                    <a:pt x="96" y="23"/>
                    <a:pt x="95" y="25"/>
                  </a:cubicBezTo>
                  <a:cubicBezTo>
                    <a:pt x="93" y="28"/>
                    <a:pt x="91" y="30"/>
                    <a:pt x="90" y="33"/>
                  </a:cubicBezTo>
                  <a:cubicBezTo>
                    <a:pt x="90" y="35"/>
                    <a:pt x="89" y="37"/>
                    <a:pt x="89" y="39"/>
                  </a:cubicBezTo>
                  <a:cubicBezTo>
                    <a:pt x="89" y="42"/>
                    <a:pt x="89" y="44"/>
                    <a:pt x="87" y="45"/>
                  </a:cubicBezTo>
                  <a:cubicBezTo>
                    <a:pt x="85" y="47"/>
                    <a:pt x="84" y="48"/>
                    <a:pt x="83" y="49"/>
                  </a:cubicBezTo>
                  <a:cubicBezTo>
                    <a:pt x="81" y="50"/>
                    <a:pt x="80" y="51"/>
                    <a:pt x="79" y="52"/>
                  </a:cubicBezTo>
                  <a:cubicBezTo>
                    <a:pt x="77" y="54"/>
                    <a:pt x="76" y="54"/>
                    <a:pt x="73" y="55"/>
                  </a:cubicBezTo>
                  <a:cubicBezTo>
                    <a:pt x="70" y="55"/>
                    <a:pt x="68" y="56"/>
                    <a:pt x="66" y="58"/>
                  </a:cubicBezTo>
                  <a:cubicBezTo>
                    <a:pt x="65" y="58"/>
                    <a:pt x="65" y="58"/>
                    <a:pt x="64" y="58"/>
                  </a:cubicBezTo>
                  <a:cubicBezTo>
                    <a:pt x="61" y="58"/>
                    <a:pt x="58" y="58"/>
                    <a:pt x="55" y="58"/>
                  </a:cubicBezTo>
                  <a:cubicBezTo>
                    <a:pt x="52" y="58"/>
                    <a:pt x="50" y="59"/>
                    <a:pt x="47" y="60"/>
                  </a:cubicBezTo>
                  <a:cubicBezTo>
                    <a:pt x="46" y="60"/>
                    <a:pt x="44" y="60"/>
                    <a:pt x="43" y="61"/>
                  </a:cubicBezTo>
                  <a:cubicBezTo>
                    <a:pt x="42" y="61"/>
                    <a:pt x="41" y="62"/>
                    <a:pt x="41" y="63"/>
                  </a:cubicBezTo>
                  <a:cubicBezTo>
                    <a:pt x="39" y="65"/>
                    <a:pt x="36" y="66"/>
                    <a:pt x="33" y="66"/>
                  </a:cubicBezTo>
                  <a:cubicBezTo>
                    <a:pt x="32" y="66"/>
                    <a:pt x="31" y="66"/>
                    <a:pt x="30" y="66"/>
                  </a:cubicBezTo>
                  <a:cubicBezTo>
                    <a:pt x="27" y="68"/>
                    <a:pt x="24" y="72"/>
                    <a:pt x="24" y="72"/>
                  </a:cubicBezTo>
                  <a:cubicBezTo>
                    <a:pt x="24" y="73"/>
                    <a:pt x="20" y="77"/>
                    <a:pt x="20" y="78"/>
                  </a:cubicBezTo>
                  <a:cubicBezTo>
                    <a:pt x="18" y="80"/>
                    <a:pt x="17" y="80"/>
                    <a:pt x="14" y="85"/>
                  </a:cubicBezTo>
                  <a:cubicBezTo>
                    <a:pt x="12" y="86"/>
                    <a:pt x="12" y="88"/>
                    <a:pt x="12" y="90"/>
                  </a:cubicBezTo>
                  <a:cubicBezTo>
                    <a:pt x="12" y="93"/>
                    <a:pt x="12" y="96"/>
                    <a:pt x="14" y="98"/>
                  </a:cubicBezTo>
                  <a:cubicBezTo>
                    <a:pt x="15" y="99"/>
                    <a:pt x="16" y="100"/>
                    <a:pt x="17" y="101"/>
                  </a:cubicBezTo>
                  <a:cubicBezTo>
                    <a:pt x="18" y="101"/>
                    <a:pt x="19" y="105"/>
                    <a:pt x="19" y="105"/>
                  </a:cubicBezTo>
                  <a:cubicBezTo>
                    <a:pt x="21" y="107"/>
                    <a:pt x="24" y="107"/>
                    <a:pt x="25" y="109"/>
                  </a:cubicBezTo>
                  <a:cubicBezTo>
                    <a:pt x="26" y="110"/>
                    <a:pt x="26" y="114"/>
                    <a:pt x="28" y="115"/>
                  </a:cubicBezTo>
                  <a:cubicBezTo>
                    <a:pt x="31" y="116"/>
                    <a:pt x="31" y="113"/>
                    <a:pt x="31" y="112"/>
                  </a:cubicBezTo>
                  <a:cubicBezTo>
                    <a:pt x="31" y="111"/>
                    <a:pt x="31" y="110"/>
                    <a:pt x="31" y="109"/>
                  </a:cubicBezTo>
                  <a:cubicBezTo>
                    <a:pt x="31" y="108"/>
                    <a:pt x="32" y="108"/>
                    <a:pt x="32" y="107"/>
                  </a:cubicBezTo>
                  <a:cubicBezTo>
                    <a:pt x="32" y="106"/>
                    <a:pt x="32" y="105"/>
                    <a:pt x="31" y="104"/>
                  </a:cubicBezTo>
                  <a:cubicBezTo>
                    <a:pt x="31" y="103"/>
                    <a:pt x="29" y="103"/>
                    <a:pt x="29" y="103"/>
                  </a:cubicBezTo>
                  <a:cubicBezTo>
                    <a:pt x="28" y="100"/>
                    <a:pt x="29" y="98"/>
                    <a:pt x="31" y="98"/>
                  </a:cubicBezTo>
                  <a:cubicBezTo>
                    <a:pt x="33" y="98"/>
                    <a:pt x="33" y="98"/>
                    <a:pt x="34" y="99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4" y="102"/>
                    <a:pt x="35" y="103"/>
                    <a:pt x="36" y="103"/>
                  </a:cubicBezTo>
                  <a:cubicBezTo>
                    <a:pt x="36" y="104"/>
                    <a:pt x="37" y="106"/>
                    <a:pt x="39" y="106"/>
                  </a:cubicBezTo>
                  <a:cubicBezTo>
                    <a:pt x="40" y="106"/>
                    <a:pt x="41" y="105"/>
                    <a:pt x="43" y="106"/>
                  </a:cubicBezTo>
                  <a:cubicBezTo>
                    <a:pt x="42" y="107"/>
                    <a:pt x="40" y="108"/>
                    <a:pt x="39" y="109"/>
                  </a:cubicBezTo>
                  <a:cubicBezTo>
                    <a:pt x="38" y="110"/>
                    <a:pt x="38" y="111"/>
                    <a:pt x="38" y="113"/>
                  </a:cubicBezTo>
                  <a:cubicBezTo>
                    <a:pt x="39" y="114"/>
                    <a:pt x="39" y="115"/>
                    <a:pt x="40" y="116"/>
                  </a:cubicBezTo>
                  <a:cubicBezTo>
                    <a:pt x="41" y="117"/>
                    <a:pt x="42" y="116"/>
                    <a:pt x="43" y="116"/>
                  </a:cubicBezTo>
                  <a:cubicBezTo>
                    <a:pt x="46" y="117"/>
                    <a:pt x="41" y="125"/>
                    <a:pt x="38" y="124"/>
                  </a:cubicBezTo>
                  <a:cubicBezTo>
                    <a:pt x="37" y="124"/>
                    <a:pt x="36" y="124"/>
                    <a:pt x="35" y="123"/>
                  </a:cubicBezTo>
                  <a:cubicBezTo>
                    <a:pt x="34" y="123"/>
                    <a:pt x="32" y="124"/>
                    <a:pt x="31" y="123"/>
                  </a:cubicBezTo>
                  <a:cubicBezTo>
                    <a:pt x="30" y="123"/>
                    <a:pt x="31" y="123"/>
                    <a:pt x="30" y="122"/>
                  </a:cubicBezTo>
                  <a:cubicBezTo>
                    <a:pt x="30" y="122"/>
                    <a:pt x="30" y="121"/>
                    <a:pt x="30" y="121"/>
                  </a:cubicBezTo>
                  <a:cubicBezTo>
                    <a:pt x="29" y="121"/>
                    <a:pt x="27" y="121"/>
                    <a:pt x="27" y="121"/>
                  </a:cubicBezTo>
                  <a:cubicBezTo>
                    <a:pt x="25" y="121"/>
                    <a:pt x="22" y="120"/>
                    <a:pt x="21" y="118"/>
                  </a:cubicBezTo>
                  <a:cubicBezTo>
                    <a:pt x="19" y="117"/>
                    <a:pt x="20" y="116"/>
                    <a:pt x="18" y="116"/>
                  </a:cubicBezTo>
                  <a:cubicBezTo>
                    <a:pt x="16" y="116"/>
                    <a:pt x="14" y="118"/>
                    <a:pt x="11" y="117"/>
                  </a:cubicBezTo>
                  <a:cubicBezTo>
                    <a:pt x="9" y="117"/>
                    <a:pt x="12" y="116"/>
                    <a:pt x="12" y="114"/>
                  </a:cubicBezTo>
                  <a:cubicBezTo>
                    <a:pt x="11" y="113"/>
                    <a:pt x="8" y="111"/>
                    <a:pt x="7" y="112"/>
                  </a:cubicBezTo>
                  <a:cubicBezTo>
                    <a:pt x="6" y="112"/>
                    <a:pt x="5" y="116"/>
                    <a:pt x="5" y="118"/>
                  </a:cubicBezTo>
                  <a:cubicBezTo>
                    <a:pt x="5" y="118"/>
                    <a:pt x="5" y="119"/>
                    <a:pt x="5" y="120"/>
                  </a:cubicBezTo>
                  <a:cubicBezTo>
                    <a:pt x="5" y="121"/>
                    <a:pt x="4" y="121"/>
                    <a:pt x="4" y="122"/>
                  </a:cubicBezTo>
                  <a:cubicBezTo>
                    <a:pt x="4" y="123"/>
                    <a:pt x="4" y="125"/>
                    <a:pt x="4" y="126"/>
                  </a:cubicBezTo>
                  <a:cubicBezTo>
                    <a:pt x="4" y="128"/>
                    <a:pt x="4" y="129"/>
                    <a:pt x="4" y="131"/>
                  </a:cubicBezTo>
                  <a:cubicBezTo>
                    <a:pt x="4" y="135"/>
                    <a:pt x="4" y="139"/>
                    <a:pt x="5" y="143"/>
                  </a:cubicBezTo>
                  <a:cubicBezTo>
                    <a:pt x="6" y="146"/>
                    <a:pt x="5" y="150"/>
                    <a:pt x="5" y="153"/>
                  </a:cubicBezTo>
                  <a:cubicBezTo>
                    <a:pt x="6" y="155"/>
                    <a:pt x="6" y="158"/>
                    <a:pt x="6" y="160"/>
                  </a:cubicBezTo>
                  <a:cubicBezTo>
                    <a:pt x="6" y="164"/>
                    <a:pt x="6" y="167"/>
                    <a:pt x="6" y="171"/>
                  </a:cubicBezTo>
                  <a:cubicBezTo>
                    <a:pt x="7" y="170"/>
                    <a:pt x="8" y="170"/>
                    <a:pt x="9" y="170"/>
                  </a:cubicBezTo>
                  <a:cubicBezTo>
                    <a:pt x="10" y="169"/>
                    <a:pt x="10" y="169"/>
                    <a:pt x="9" y="167"/>
                  </a:cubicBezTo>
                  <a:cubicBezTo>
                    <a:pt x="9" y="165"/>
                    <a:pt x="9" y="163"/>
                    <a:pt x="11" y="163"/>
                  </a:cubicBezTo>
                  <a:cubicBezTo>
                    <a:pt x="13" y="162"/>
                    <a:pt x="15" y="164"/>
                    <a:pt x="14" y="165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3" y="174"/>
                    <a:pt x="14" y="175"/>
                  </a:cubicBezTo>
                  <a:cubicBezTo>
                    <a:pt x="17" y="177"/>
                    <a:pt x="23" y="180"/>
                    <a:pt x="19" y="183"/>
                  </a:cubicBezTo>
                  <a:cubicBezTo>
                    <a:pt x="17" y="184"/>
                    <a:pt x="14" y="186"/>
                    <a:pt x="13" y="184"/>
                  </a:cubicBezTo>
                  <a:cubicBezTo>
                    <a:pt x="13" y="183"/>
                    <a:pt x="13" y="181"/>
                    <a:pt x="13" y="180"/>
                  </a:cubicBezTo>
                  <a:cubicBezTo>
                    <a:pt x="13" y="179"/>
                    <a:pt x="13" y="177"/>
                    <a:pt x="12" y="177"/>
                  </a:cubicBezTo>
                  <a:cubicBezTo>
                    <a:pt x="11" y="176"/>
                    <a:pt x="7" y="178"/>
                    <a:pt x="7" y="178"/>
                  </a:cubicBezTo>
                  <a:cubicBezTo>
                    <a:pt x="7" y="178"/>
                    <a:pt x="6" y="178"/>
                    <a:pt x="6" y="178"/>
                  </a:cubicBezTo>
                  <a:cubicBezTo>
                    <a:pt x="7" y="181"/>
                    <a:pt x="7" y="185"/>
                    <a:pt x="8" y="188"/>
                  </a:cubicBezTo>
                  <a:cubicBezTo>
                    <a:pt x="8" y="190"/>
                    <a:pt x="8" y="192"/>
                    <a:pt x="8" y="195"/>
                  </a:cubicBezTo>
                  <a:cubicBezTo>
                    <a:pt x="8" y="196"/>
                    <a:pt x="8" y="198"/>
                    <a:pt x="8" y="199"/>
                  </a:cubicBezTo>
                  <a:cubicBezTo>
                    <a:pt x="8" y="202"/>
                    <a:pt x="7" y="205"/>
                    <a:pt x="5" y="207"/>
                  </a:cubicBezTo>
                  <a:cubicBezTo>
                    <a:pt x="5" y="208"/>
                    <a:pt x="4" y="209"/>
                    <a:pt x="3" y="209"/>
                  </a:cubicBezTo>
                  <a:cubicBezTo>
                    <a:pt x="2" y="211"/>
                    <a:pt x="2" y="212"/>
                    <a:pt x="0" y="213"/>
                  </a:cubicBezTo>
                  <a:cubicBezTo>
                    <a:pt x="1" y="214"/>
                    <a:pt x="2" y="214"/>
                    <a:pt x="3" y="215"/>
                  </a:cubicBezTo>
                  <a:cubicBezTo>
                    <a:pt x="5" y="216"/>
                    <a:pt x="6" y="218"/>
                    <a:pt x="8" y="220"/>
                  </a:cubicBezTo>
                  <a:cubicBezTo>
                    <a:pt x="9" y="222"/>
                    <a:pt x="11" y="223"/>
                    <a:pt x="12" y="224"/>
                  </a:cubicBezTo>
                  <a:cubicBezTo>
                    <a:pt x="12" y="225"/>
                    <a:pt x="12" y="226"/>
                    <a:pt x="13" y="227"/>
                  </a:cubicBezTo>
                  <a:cubicBezTo>
                    <a:pt x="15" y="230"/>
                    <a:pt x="17" y="231"/>
                    <a:pt x="20" y="233"/>
                  </a:cubicBezTo>
                  <a:cubicBezTo>
                    <a:pt x="21" y="234"/>
                    <a:pt x="22" y="235"/>
                    <a:pt x="23" y="235"/>
                  </a:cubicBezTo>
                  <a:cubicBezTo>
                    <a:pt x="26" y="234"/>
                    <a:pt x="26" y="231"/>
                    <a:pt x="26" y="229"/>
                  </a:cubicBezTo>
                  <a:cubicBezTo>
                    <a:pt x="25" y="228"/>
                    <a:pt x="25" y="228"/>
                    <a:pt x="24" y="227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3" y="225"/>
                    <a:pt x="23" y="224"/>
                    <a:pt x="22" y="223"/>
                  </a:cubicBezTo>
                  <a:cubicBezTo>
                    <a:pt x="21" y="222"/>
                    <a:pt x="19" y="221"/>
                    <a:pt x="18" y="220"/>
                  </a:cubicBezTo>
                  <a:cubicBezTo>
                    <a:pt x="17" y="218"/>
                    <a:pt x="14" y="218"/>
                    <a:pt x="16" y="215"/>
                  </a:cubicBezTo>
                  <a:cubicBezTo>
                    <a:pt x="17" y="212"/>
                    <a:pt x="19" y="214"/>
                    <a:pt x="21" y="215"/>
                  </a:cubicBezTo>
                  <a:cubicBezTo>
                    <a:pt x="22" y="216"/>
                    <a:pt x="23" y="220"/>
                    <a:pt x="24" y="220"/>
                  </a:cubicBezTo>
                  <a:cubicBezTo>
                    <a:pt x="24" y="221"/>
                    <a:pt x="26" y="221"/>
                    <a:pt x="26" y="222"/>
                  </a:cubicBezTo>
                  <a:cubicBezTo>
                    <a:pt x="27" y="223"/>
                    <a:pt x="27" y="223"/>
                    <a:pt x="28" y="224"/>
                  </a:cubicBezTo>
                  <a:cubicBezTo>
                    <a:pt x="29" y="225"/>
                    <a:pt x="31" y="226"/>
                    <a:pt x="32" y="227"/>
                  </a:cubicBezTo>
                  <a:cubicBezTo>
                    <a:pt x="32" y="227"/>
                    <a:pt x="34" y="228"/>
                    <a:pt x="34" y="228"/>
                  </a:cubicBezTo>
                  <a:cubicBezTo>
                    <a:pt x="34" y="228"/>
                    <a:pt x="34" y="228"/>
                    <a:pt x="34" y="229"/>
                  </a:cubicBezTo>
                  <a:cubicBezTo>
                    <a:pt x="35" y="231"/>
                    <a:pt x="36" y="232"/>
                    <a:pt x="35" y="234"/>
                  </a:cubicBezTo>
                  <a:cubicBezTo>
                    <a:pt x="35" y="236"/>
                    <a:pt x="34" y="235"/>
                    <a:pt x="34" y="237"/>
                  </a:cubicBezTo>
                  <a:cubicBezTo>
                    <a:pt x="33" y="238"/>
                    <a:pt x="34" y="239"/>
                    <a:pt x="34" y="240"/>
                  </a:cubicBezTo>
                  <a:cubicBezTo>
                    <a:pt x="34" y="241"/>
                    <a:pt x="33" y="244"/>
                    <a:pt x="34" y="245"/>
                  </a:cubicBezTo>
                  <a:cubicBezTo>
                    <a:pt x="34" y="246"/>
                    <a:pt x="35" y="246"/>
                    <a:pt x="35" y="247"/>
                  </a:cubicBezTo>
                  <a:cubicBezTo>
                    <a:pt x="37" y="250"/>
                    <a:pt x="35" y="252"/>
                    <a:pt x="34" y="254"/>
                  </a:cubicBezTo>
                  <a:cubicBezTo>
                    <a:pt x="34" y="255"/>
                    <a:pt x="34" y="255"/>
                    <a:pt x="33" y="256"/>
                  </a:cubicBezTo>
                  <a:cubicBezTo>
                    <a:pt x="33" y="257"/>
                    <a:pt x="32" y="257"/>
                    <a:pt x="32" y="258"/>
                  </a:cubicBezTo>
                  <a:cubicBezTo>
                    <a:pt x="32" y="259"/>
                    <a:pt x="32" y="260"/>
                    <a:pt x="32" y="261"/>
                  </a:cubicBezTo>
                  <a:cubicBezTo>
                    <a:pt x="32" y="263"/>
                    <a:pt x="32" y="266"/>
                    <a:pt x="32" y="268"/>
                  </a:cubicBezTo>
                  <a:cubicBezTo>
                    <a:pt x="32" y="269"/>
                    <a:pt x="32" y="270"/>
                    <a:pt x="32" y="272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5" y="271"/>
                    <a:pt x="37" y="272"/>
                    <a:pt x="40" y="272"/>
                  </a:cubicBezTo>
                  <a:cubicBezTo>
                    <a:pt x="41" y="272"/>
                    <a:pt x="43" y="272"/>
                    <a:pt x="45" y="272"/>
                  </a:cubicBezTo>
                  <a:cubicBezTo>
                    <a:pt x="46" y="272"/>
                    <a:pt x="48" y="272"/>
                    <a:pt x="49" y="272"/>
                  </a:cubicBezTo>
                  <a:cubicBezTo>
                    <a:pt x="50" y="273"/>
                    <a:pt x="51" y="274"/>
                    <a:pt x="52" y="274"/>
                  </a:cubicBezTo>
                  <a:cubicBezTo>
                    <a:pt x="53" y="274"/>
                    <a:pt x="55" y="274"/>
                    <a:pt x="56" y="274"/>
                  </a:cubicBezTo>
                  <a:cubicBezTo>
                    <a:pt x="56" y="274"/>
                    <a:pt x="57" y="274"/>
                    <a:pt x="58" y="274"/>
                  </a:cubicBezTo>
                  <a:cubicBezTo>
                    <a:pt x="58" y="273"/>
                    <a:pt x="58" y="273"/>
                    <a:pt x="59" y="272"/>
                  </a:cubicBezTo>
                  <a:cubicBezTo>
                    <a:pt x="59" y="272"/>
                    <a:pt x="61" y="272"/>
                    <a:pt x="62" y="272"/>
                  </a:cubicBezTo>
                  <a:cubicBezTo>
                    <a:pt x="62" y="273"/>
                    <a:pt x="62" y="274"/>
                    <a:pt x="63" y="274"/>
                  </a:cubicBezTo>
                  <a:cubicBezTo>
                    <a:pt x="62" y="275"/>
                    <a:pt x="63" y="275"/>
                    <a:pt x="63" y="275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4" y="277"/>
                    <a:pt x="64" y="278"/>
                    <a:pt x="64" y="280"/>
                  </a:cubicBezTo>
                  <a:cubicBezTo>
                    <a:pt x="64" y="282"/>
                    <a:pt x="65" y="282"/>
                    <a:pt x="67" y="282"/>
                  </a:cubicBezTo>
                  <a:cubicBezTo>
                    <a:pt x="68" y="282"/>
                    <a:pt x="69" y="282"/>
                    <a:pt x="70" y="282"/>
                  </a:cubicBezTo>
                  <a:cubicBezTo>
                    <a:pt x="71" y="281"/>
                    <a:pt x="71" y="280"/>
                    <a:pt x="72" y="279"/>
                  </a:cubicBezTo>
                  <a:cubicBezTo>
                    <a:pt x="74" y="279"/>
                    <a:pt x="74" y="279"/>
                    <a:pt x="75" y="278"/>
                  </a:cubicBezTo>
                  <a:cubicBezTo>
                    <a:pt x="76" y="277"/>
                    <a:pt x="76" y="276"/>
                    <a:pt x="77" y="276"/>
                  </a:cubicBezTo>
                  <a:cubicBezTo>
                    <a:pt x="78" y="275"/>
                    <a:pt x="79" y="276"/>
                    <a:pt x="79" y="276"/>
                  </a:cubicBezTo>
                  <a:cubicBezTo>
                    <a:pt x="80" y="276"/>
                    <a:pt x="81" y="276"/>
                    <a:pt x="81" y="276"/>
                  </a:cubicBezTo>
                  <a:cubicBezTo>
                    <a:pt x="82" y="276"/>
                    <a:pt x="82" y="276"/>
                    <a:pt x="83" y="276"/>
                  </a:cubicBezTo>
                  <a:cubicBezTo>
                    <a:pt x="84" y="276"/>
                    <a:pt x="85" y="277"/>
                    <a:pt x="86" y="277"/>
                  </a:cubicBezTo>
                  <a:cubicBezTo>
                    <a:pt x="87" y="279"/>
                    <a:pt x="87" y="280"/>
                    <a:pt x="89" y="280"/>
                  </a:cubicBezTo>
                  <a:cubicBezTo>
                    <a:pt x="91" y="280"/>
                    <a:pt x="92" y="280"/>
                    <a:pt x="94" y="281"/>
                  </a:cubicBezTo>
                  <a:cubicBezTo>
                    <a:pt x="95" y="282"/>
                    <a:pt x="95" y="282"/>
                    <a:pt x="96" y="283"/>
                  </a:cubicBezTo>
                  <a:cubicBezTo>
                    <a:pt x="97" y="283"/>
                    <a:pt x="98" y="284"/>
                    <a:pt x="99" y="284"/>
                  </a:cubicBezTo>
                  <a:cubicBezTo>
                    <a:pt x="100" y="284"/>
                    <a:pt x="100" y="283"/>
                    <a:pt x="101" y="282"/>
                  </a:cubicBezTo>
                  <a:cubicBezTo>
                    <a:pt x="102" y="282"/>
                    <a:pt x="104" y="280"/>
                    <a:pt x="105" y="281"/>
                  </a:cubicBezTo>
                  <a:cubicBezTo>
                    <a:pt x="106" y="281"/>
                    <a:pt x="106" y="282"/>
                    <a:pt x="106" y="282"/>
                  </a:cubicBezTo>
                  <a:cubicBezTo>
                    <a:pt x="107" y="282"/>
                    <a:pt x="107" y="281"/>
                    <a:pt x="108" y="280"/>
                  </a:cubicBezTo>
                  <a:cubicBezTo>
                    <a:pt x="109" y="279"/>
                    <a:pt x="111" y="277"/>
                    <a:pt x="112" y="275"/>
                  </a:cubicBezTo>
                  <a:cubicBezTo>
                    <a:pt x="113" y="272"/>
                    <a:pt x="114" y="267"/>
                    <a:pt x="111" y="264"/>
                  </a:cubicBezTo>
                  <a:cubicBezTo>
                    <a:pt x="108" y="262"/>
                    <a:pt x="105" y="264"/>
                    <a:pt x="103" y="261"/>
                  </a:cubicBezTo>
                  <a:cubicBezTo>
                    <a:pt x="103" y="260"/>
                    <a:pt x="103" y="259"/>
                    <a:pt x="102" y="259"/>
                  </a:cubicBezTo>
                  <a:cubicBezTo>
                    <a:pt x="102" y="258"/>
                    <a:pt x="101" y="258"/>
                    <a:pt x="100" y="258"/>
                  </a:cubicBezTo>
                  <a:cubicBezTo>
                    <a:pt x="99" y="257"/>
                    <a:pt x="99" y="257"/>
                    <a:pt x="98" y="256"/>
                  </a:cubicBezTo>
                  <a:cubicBezTo>
                    <a:pt x="96" y="255"/>
                    <a:pt x="91" y="254"/>
                    <a:pt x="89" y="256"/>
                  </a:cubicBezTo>
                  <a:cubicBezTo>
                    <a:pt x="86" y="258"/>
                    <a:pt x="95" y="263"/>
                    <a:pt x="94" y="267"/>
                  </a:cubicBezTo>
                  <a:cubicBezTo>
                    <a:pt x="92" y="267"/>
                    <a:pt x="93" y="266"/>
                    <a:pt x="92" y="266"/>
                  </a:cubicBezTo>
                  <a:cubicBezTo>
                    <a:pt x="91" y="265"/>
                    <a:pt x="89" y="265"/>
                    <a:pt x="88" y="264"/>
                  </a:cubicBezTo>
                  <a:cubicBezTo>
                    <a:pt x="87" y="263"/>
                    <a:pt x="86" y="262"/>
                    <a:pt x="84" y="261"/>
                  </a:cubicBezTo>
                  <a:cubicBezTo>
                    <a:pt x="82" y="260"/>
                    <a:pt x="81" y="261"/>
                    <a:pt x="81" y="258"/>
                  </a:cubicBezTo>
                  <a:cubicBezTo>
                    <a:pt x="81" y="256"/>
                    <a:pt x="81" y="254"/>
                    <a:pt x="82" y="253"/>
                  </a:cubicBezTo>
                  <a:cubicBezTo>
                    <a:pt x="83" y="252"/>
                    <a:pt x="84" y="251"/>
                    <a:pt x="84" y="250"/>
                  </a:cubicBezTo>
                  <a:cubicBezTo>
                    <a:pt x="85" y="250"/>
                    <a:pt x="88" y="250"/>
                    <a:pt x="89" y="250"/>
                  </a:cubicBezTo>
                  <a:cubicBezTo>
                    <a:pt x="92" y="249"/>
                    <a:pt x="89" y="248"/>
                    <a:pt x="90" y="246"/>
                  </a:cubicBezTo>
                  <a:cubicBezTo>
                    <a:pt x="91" y="244"/>
                    <a:pt x="94" y="244"/>
                    <a:pt x="92" y="242"/>
                  </a:cubicBezTo>
                  <a:cubicBezTo>
                    <a:pt x="92" y="241"/>
                    <a:pt x="91" y="242"/>
                    <a:pt x="90" y="241"/>
                  </a:cubicBezTo>
                  <a:cubicBezTo>
                    <a:pt x="90" y="240"/>
                    <a:pt x="90" y="239"/>
                    <a:pt x="90" y="239"/>
                  </a:cubicBezTo>
                  <a:cubicBezTo>
                    <a:pt x="91" y="233"/>
                    <a:pt x="99" y="237"/>
                    <a:pt x="101" y="239"/>
                  </a:cubicBezTo>
                  <a:cubicBezTo>
                    <a:pt x="102" y="239"/>
                    <a:pt x="103" y="240"/>
                    <a:pt x="103" y="241"/>
                  </a:cubicBezTo>
                  <a:cubicBezTo>
                    <a:pt x="104" y="242"/>
                    <a:pt x="104" y="243"/>
                    <a:pt x="104" y="244"/>
                  </a:cubicBezTo>
                  <a:cubicBezTo>
                    <a:pt x="104" y="245"/>
                    <a:pt x="104" y="244"/>
                    <a:pt x="105" y="245"/>
                  </a:cubicBezTo>
                  <a:cubicBezTo>
                    <a:pt x="107" y="247"/>
                    <a:pt x="109" y="248"/>
                    <a:pt x="111" y="250"/>
                  </a:cubicBezTo>
                  <a:cubicBezTo>
                    <a:pt x="112" y="252"/>
                    <a:pt x="111" y="253"/>
                    <a:pt x="111" y="255"/>
                  </a:cubicBezTo>
                  <a:cubicBezTo>
                    <a:pt x="111" y="257"/>
                    <a:pt x="112" y="257"/>
                    <a:pt x="114" y="257"/>
                  </a:cubicBezTo>
                  <a:cubicBezTo>
                    <a:pt x="115" y="257"/>
                    <a:pt x="117" y="256"/>
                    <a:pt x="117" y="255"/>
                  </a:cubicBezTo>
                  <a:cubicBezTo>
                    <a:pt x="118" y="255"/>
                    <a:pt x="120" y="255"/>
                    <a:pt x="120" y="257"/>
                  </a:cubicBezTo>
                  <a:cubicBezTo>
                    <a:pt x="121" y="258"/>
                    <a:pt x="120" y="259"/>
                    <a:pt x="121" y="259"/>
                  </a:cubicBezTo>
                  <a:cubicBezTo>
                    <a:pt x="122" y="260"/>
                    <a:pt x="125" y="260"/>
                    <a:pt x="126" y="261"/>
                  </a:cubicBezTo>
                  <a:cubicBezTo>
                    <a:pt x="127" y="261"/>
                    <a:pt x="129" y="262"/>
                    <a:pt x="130" y="263"/>
                  </a:cubicBezTo>
                  <a:cubicBezTo>
                    <a:pt x="131" y="263"/>
                    <a:pt x="132" y="264"/>
                    <a:pt x="133" y="264"/>
                  </a:cubicBezTo>
                  <a:cubicBezTo>
                    <a:pt x="136" y="266"/>
                    <a:pt x="137" y="268"/>
                    <a:pt x="137" y="272"/>
                  </a:cubicBezTo>
                  <a:cubicBezTo>
                    <a:pt x="137" y="273"/>
                    <a:pt x="137" y="274"/>
                    <a:pt x="138" y="275"/>
                  </a:cubicBezTo>
                  <a:cubicBezTo>
                    <a:pt x="139" y="276"/>
                    <a:pt x="140" y="277"/>
                    <a:pt x="141" y="278"/>
                  </a:cubicBezTo>
                  <a:cubicBezTo>
                    <a:pt x="142" y="279"/>
                    <a:pt x="142" y="278"/>
                    <a:pt x="143" y="280"/>
                  </a:cubicBezTo>
                  <a:cubicBezTo>
                    <a:pt x="143" y="281"/>
                    <a:pt x="143" y="283"/>
                    <a:pt x="143" y="284"/>
                  </a:cubicBezTo>
                  <a:cubicBezTo>
                    <a:pt x="143" y="286"/>
                    <a:pt x="143" y="297"/>
                    <a:pt x="146" y="296"/>
                  </a:cubicBezTo>
                  <a:cubicBezTo>
                    <a:pt x="147" y="296"/>
                    <a:pt x="147" y="294"/>
                    <a:pt x="148" y="293"/>
                  </a:cubicBezTo>
                  <a:cubicBezTo>
                    <a:pt x="148" y="292"/>
                    <a:pt x="149" y="290"/>
                    <a:pt x="149" y="288"/>
                  </a:cubicBezTo>
                  <a:cubicBezTo>
                    <a:pt x="150" y="286"/>
                    <a:pt x="150" y="284"/>
                    <a:pt x="151" y="282"/>
                  </a:cubicBezTo>
                  <a:cubicBezTo>
                    <a:pt x="152" y="281"/>
                    <a:pt x="152" y="280"/>
                    <a:pt x="152" y="279"/>
                  </a:cubicBezTo>
                  <a:cubicBezTo>
                    <a:pt x="153" y="279"/>
                    <a:pt x="154" y="278"/>
                    <a:pt x="154" y="278"/>
                  </a:cubicBezTo>
                  <a:cubicBezTo>
                    <a:pt x="154" y="277"/>
                    <a:pt x="154" y="276"/>
                    <a:pt x="154" y="275"/>
                  </a:cubicBezTo>
                  <a:cubicBezTo>
                    <a:pt x="154" y="274"/>
                    <a:pt x="155" y="275"/>
                    <a:pt x="155" y="274"/>
                  </a:cubicBezTo>
                  <a:cubicBezTo>
                    <a:pt x="155" y="273"/>
                    <a:pt x="155" y="272"/>
                    <a:pt x="155" y="271"/>
                  </a:cubicBezTo>
                  <a:cubicBezTo>
                    <a:pt x="155" y="268"/>
                    <a:pt x="156" y="265"/>
                    <a:pt x="157" y="261"/>
                  </a:cubicBezTo>
                  <a:cubicBezTo>
                    <a:pt x="157" y="259"/>
                    <a:pt x="159" y="257"/>
                    <a:pt x="160" y="25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Freeform 107"/>
            <p:cNvSpPr>
              <a:spLocks/>
            </p:cNvSpPr>
            <p:nvPr/>
          </p:nvSpPr>
          <p:spPr bwMode="auto">
            <a:xfrm>
              <a:off x="2432923" y="4078149"/>
              <a:ext cx="95191" cy="157817"/>
            </a:xfrm>
            <a:custGeom>
              <a:avLst/>
              <a:gdLst/>
              <a:ahLst/>
              <a:cxnLst>
                <a:cxn ang="0">
                  <a:pos x="44" y="49"/>
                </a:cxn>
                <a:cxn ang="0">
                  <a:pos x="52" y="51"/>
                </a:cxn>
                <a:cxn ang="0">
                  <a:pos x="63" y="54"/>
                </a:cxn>
                <a:cxn ang="0">
                  <a:pos x="57" y="52"/>
                </a:cxn>
                <a:cxn ang="0">
                  <a:pos x="53" y="43"/>
                </a:cxn>
                <a:cxn ang="0">
                  <a:pos x="54" y="32"/>
                </a:cxn>
                <a:cxn ang="0">
                  <a:pos x="60" y="34"/>
                </a:cxn>
                <a:cxn ang="0">
                  <a:pos x="51" y="33"/>
                </a:cxn>
                <a:cxn ang="0">
                  <a:pos x="59" y="19"/>
                </a:cxn>
                <a:cxn ang="0">
                  <a:pos x="68" y="14"/>
                </a:cxn>
                <a:cxn ang="0">
                  <a:pos x="73" y="3"/>
                </a:cxn>
                <a:cxn ang="0">
                  <a:pos x="80" y="11"/>
                </a:cxn>
                <a:cxn ang="0">
                  <a:pos x="89" y="19"/>
                </a:cxn>
                <a:cxn ang="0">
                  <a:pos x="86" y="29"/>
                </a:cxn>
                <a:cxn ang="0">
                  <a:pos x="93" y="34"/>
                </a:cxn>
                <a:cxn ang="0">
                  <a:pos x="96" y="43"/>
                </a:cxn>
                <a:cxn ang="0">
                  <a:pos x="93" y="48"/>
                </a:cxn>
                <a:cxn ang="0">
                  <a:pos x="95" y="59"/>
                </a:cxn>
                <a:cxn ang="0">
                  <a:pos x="94" y="65"/>
                </a:cxn>
                <a:cxn ang="0">
                  <a:pos x="78" y="67"/>
                </a:cxn>
                <a:cxn ang="0">
                  <a:pos x="75" y="79"/>
                </a:cxn>
                <a:cxn ang="0">
                  <a:pos x="82" y="91"/>
                </a:cxn>
                <a:cxn ang="0">
                  <a:pos x="71" y="99"/>
                </a:cxn>
                <a:cxn ang="0">
                  <a:pos x="60" y="108"/>
                </a:cxn>
                <a:cxn ang="0">
                  <a:pos x="66" y="125"/>
                </a:cxn>
                <a:cxn ang="0">
                  <a:pos x="75" y="117"/>
                </a:cxn>
                <a:cxn ang="0">
                  <a:pos x="81" y="124"/>
                </a:cxn>
                <a:cxn ang="0">
                  <a:pos x="72" y="130"/>
                </a:cxn>
                <a:cxn ang="0">
                  <a:pos x="67" y="131"/>
                </a:cxn>
                <a:cxn ang="0">
                  <a:pos x="62" y="141"/>
                </a:cxn>
                <a:cxn ang="0">
                  <a:pos x="50" y="153"/>
                </a:cxn>
                <a:cxn ang="0">
                  <a:pos x="50" y="158"/>
                </a:cxn>
                <a:cxn ang="0">
                  <a:pos x="42" y="154"/>
                </a:cxn>
                <a:cxn ang="0">
                  <a:pos x="34" y="155"/>
                </a:cxn>
                <a:cxn ang="0">
                  <a:pos x="25" y="151"/>
                </a:cxn>
                <a:cxn ang="0">
                  <a:pos x="7" y="139"/>
                </a:cxn>
                <a:cxn ang="0">
                  <a:pos x="10" y="135"/>
                </a:cxn>
                <a:cxn ang="0">
                  <a:pos x="9" y="129"/>
                </a:cxn>
                <a:cxn ang="0">
                  <a:pos x="16" y="126"/>
                </a:cxn>
                <a:cxn ang="0">
                  <a:pos x="23" y="128"/>
                </a:cxn>
                <a:cxn ang="0">
                  <a:pos x="33" y="133"/>
                </a:cxn>
                <a:cxn ang="0">
                  <a:pos x="42" y="132"/>
                </a:cxn>
                <a:cxn ang="0">
                  <a:pos x="49" y="127"/>
                </a:cxn>
                <a:cxn ang="0">
                  <a:pos x="56" y="124"/>
                </a:cxn>
                <a:cxn ang="0">
                  <a:pos x="51" y="119"/>
                </a:cxn>
                <a:cxn ang="0">
                  <a:pos x="41" y="104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13" y="84"/>
                </a:cxn>
                <a:cxn ang="0">
                  <a:pos x="10" y="68"/>
                </a:cxn>
                <a:cxn ang="0">
                  <a:pos x="3" y="56"/>
                </a:cxn>
                <a:cxn ang="0">
                  <a:pos x="4" y="50"/>
                </a:cxn>
                <a:cxn ang="0">
                  <a:pos x="18" y="50"/>
                </a:cxn>
                <a:cxn ang="0">
                  <a:pos x="34" y="37"/>
                </a:cxn>
                <a:cxn ang="0">
                  <a:pos x="21" y="30"/>
                </a:cxn>
                <a:cxn ang="0">
                  <a:pos x="34" y="31"/>
                </a:cxn>
                <a:cxn ang="0">
                  <a:pos x="49" y="35"/>
                </a:cxn>
                <a:cxn ang="0">
                  <a:pos x="45" y="42"/>
                </a:cxn>
              </a:cxnLst>
              <a:rect l="0" t="0" r="r" b="b"/>
              <a:pathLst>
                <a:path w="97" h="161">
                  <a:moveTo>
                    <a:pt x="45" y="42"/>
                  </a:moveTo>
                  <a:cubicBezTo>
                    <a:pt x="45" y="43"/>
                    <a:pt x="41" y="46"/>
                    <a:pt x="42" y="48"/>
                  </a:cubicBezTo>
                  <a:cubicBezTo>
                    <a:pt x="42" y="49"/>
                    <a:pt x="43" y="49"/>
                    <a:pt x="44" y="49"/>
                  </a:cubicBezTo>
                  <a:cubicBezTo>
                    <a:pt x="46" y="49"/>
                    <a:pt x="46" y="49"/>
                    <a:pt x="48" y="50"/>
                  </a:cubicBezTo>
                  <a:cubicBezTo>
                    <a:pt x="49" y="52"/>
                    <a:pt x="48" y="54"/>
                    <a:pt x="50" y="56"/>
                  </a:cubicBezTo>
                  <a:cubicBezTo>
                    <a:pt x="53" y="59"/>
                    <a:pt x="52" y="53"/>
                    <a:pt x="52" y="51"/>
                  </a:cubicBezTo>
                  <a:cubicBezTo>
                    <a:pt x="55" y="52"/>
                    <a:pt x="58" y="54"/>
                    <a:pt x="60" y="54"/>
                  </a:cubicBezTo>
                  <a:cubicBezTo>
                    <a:pt x="61" y="54"/>
                    <a:pt x="61" y="54"/>
                    <a:pt x="62" y="54"/>
                  </a:cubicBezTo>
                  <a:cubicBezTo>
                    <a:pt x="62" y="54"/>
                    <a:pt x="62" y="54"/>
                    <a:pt x="63" y="54"/>
                  </a:cubicBezTo>
                  <a:cubicBezTo>
                    <a:pt x="64" y="53"/>
                    <a:pt x="60" y="50"/>
                    <a:pt x="59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8" y="52"/>
                    <a:pt x="58" y="52"/>
                    <a:pt x="57" y="52"/>
                  </a:cubicBezTo>
                  <a:cubicBezTo>
                    <a:pt x="57" y="52"/>
                    <a:pt x="54" y="50"/>
                    <a:pt x="54" y="50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2" y="47"/>
                    <a:pt x="52" y="44"/>
                    <a:pt x="53" y="43"/>
                  </a:cubicBezTo>
                  <a:cubicBezTo>
                    <a:pt x="53" y="42"/>
                    <a:pt x="55" y="42"/>
                    <a:pt x="55" y="41"/>
                  </a:cubicBezTo>
                  <a:cubicBezTo>
                    <a:pt x="57" y="39"/>
                    <a:pt x="54" y="38"/>
                    <a:pt x="54" y="36"/>
                  </a:cubicBezTo>
                  <a:cubicBezTo>
                    <a:pt x="53" y="35"/>
                    <a:pt x="54" y="34"/>
                    <a:pt x="54" y="32"/>
                  </a:cubicBezTo>
                  <a:cubicBezTo>
                    <a:pt x="54" y="31"/>
                    <a:pt x="53" y="29"/>
                    <a:pt x="55" y="30"/>
                  </a:cubicBezTo>
                  <a:cubicBezTo>
                    <a:pt x="57" y="30"/>
                    <a:pt x="56" y="34"/>
                    <a:pt x="58" y="35"/>
                  </a:cubicBezTo>
                  <a:cubicBezTo>
                    <a:pt x="58" y="36"/>
                    <a:pt x="60" y="36"/>
                    <a:pt x="60" y="34"/>
                  </a:cubicBezTo>
                  <a:cubicBezTo>
                    <a:pt x="61" y="33"/>
                    <a:pt x="59" y="32"/>
                    <a:pt x="58" y="31"/>
                  </a:cubicBezTo>
                  <a:cubicBezTo>
                    <a:pt x="57" y="31"/>
                    <a:pt x="55" y="31"/>
                    <a:pt x="54" y="31"/>
                  </a:cubicBezTo>
                  <a:cubicBezTo>
                    <a:pt x="52" y="31"/>
                    <a:pt x="52" y="32"/>
                    <a:pt x="51" y="33"/>
                  </a:cubicBezTo>
                  <a:cubicBezTo>
                    <a:pt x="50" y="32"/>
                    <a:pt x="49" y="27"/>
                    <a:pt x="50" y="26"/>
                  </a:cubicBezTo>
                  <a:cubicBezTo>
                    <a:pt x="51" y="25"/>
                    <a:pt x="54" y="26"/>
                    <a:pt x="55" y="25"/>
                  </a:cubicBezTo>
                  <a:cubicBezTo>
                    <a:pt x="57" y="23"/>
                    <a:pt x="58" y="20"/>
                    <a:pt x="59" y="19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4"/>
                    <a:pt x="65" y="13"/>
                    <a:pt x="67" y="12"/>
                  </a:cubicBezTo>
                  <a:cubicBezTo>
                    <a:pt x="67" y="13"/>
                    <a:pt x="67" y="13"/>
                    <a:pt x="68" y="14"/>
                  </a:cubicBezTo>
                  <a:cubicBezTo>
                    <a:pt x="67" y="11"/>
                    <a:pt x="65" y="9"/>
                    <a:pt x="66" y="7"/>
                  </a:cubicBezTo>
                  <a:cubicBezTo>
                    <a:pt x="66" y="4"/>
                    <a:pt x="67" y="0"/>
                    <a:pt x="70" y="0"/>
                  </a:cubicBezTo>
                  <a:cubicBezTo>
                    <a:pt x="72" y="0"/>
                    <a:pt x="72" y="1"/>
                    <a:pt x="73" y="3"/>
                  </a:cubicBezTo>
                  <a:cubicBezTo>
                    <a:pt x="74" y="4"/>
                    <a:pt x="74" y="7"/>
                    <a:pt x="76" y="8"/>
                  </a:cubicBezTo>
                  <a:cubicBezTo>
                    <a:pt x="77" y="8"/>
                    <a:pt x="78" y="7"/>
                    <a:pt x="79" y="8"/>
                  </a:cubicBezTo>
                  <a:cubicBezTo>
                    <a:pt x="79" y="8"/>
                    <a:pt x="79" y="10"/>
                    <a:pt x="80" y="11"/>
                  </a:cubicBezTo>
                  <a:cubicBezTo>
                    <a:pt x="80" y="12"/>
                    <a:pt x="81" y="13"/>
                    <a:pt x="82" y="14"/>
                  </a:cubicBezTo>
                  <a:cubicBezTo>
                    <a:pt x="83" y="14"/>
                    <a:pt x="83" y="12"/>
                    <a:pt x="84" y="11"/>
                  </a:cubicBezTo>
                  <a:cubicBezTo>
                    <a:pt x="86" y="14"/>
                    <a:pt x="89" y="16"/>
                    <a:pt x="89" y="19"/>
                  </a:cubicBezTo>
                  <a:cubicBezTo>
                    <a:pt x="90" y="20"/>
                    <a:pt x="91" y="20"/>
                    <a:pt x="92" y="22"/>
                  </a:cubicBezTo>
                  <a:cubicBezTo>
                    <a:pt x="92" y="23"/>
                    <a:pt x="90" y="23"/>
                    <a:pt x="89" y="24"/>
                  </a:cubicBezTo>
                  <a:cubicBezTo>
                    <a:pt x="87" y="26"/>
                    <a:pt x="85" y="27"/>
                    <a:pt x="86" y="29"/>
                  </a:cubicBezTo>
                  <a:cubicBezTo>
                    <a:pt x="87" y="30"/>
                    <a:pt x="87" y="31"/>
                    <a:pt x="87" y="33"/>
                  </a:cubicBezTo>
                  <a:cubicBezTo>
                    <a:pt x="87" y="33"/>
                    <a:pt x="87" y="36"/>
                    <a:pt x="87" y="36"/>
                  </a:cubicBezTo>
                  <a:cubicBezTo>
                    <a:pt x="89" y="38"/>
                    <a:pt x="91" y="34"/>
                    <a:pt x="93" y="34"/>
                  </a:cubicBezTo>
                  <a:cubicBezTo>
                    <a:pt x="94" y="34"/>
                    <a:pt x="95" y="37"/>
                    <a:pt x="96" y="38"/>
                  </a:cubicBezTo>
                  <a:cubicBezTo>
                    <a:pt x="96" y="39"/>
                    <a:pt x="97" y="40"/>
                    <a:pt x="97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5"/>
                    <a:pt x="96" y="45"/>
                    <a:pt x="95" y="46"/>
                  </a:cubicBezTo>
                  <a:cubicBezTo>
                    <a:pt x="95" y="47"/>
                    <a:pt x="95" y="47"/>
                    <a:pt x="93" y="48"/>
                  </a:cubicBezTo>
                  <a:cubicBezTo>
                    <a:pt x="88" y="49"/>
                    <a:pt x="93" y="52"/>
                    <a:pt x="95" y="54"/>
                  </a:cubicBezTo>
                  <a:cubicBezTo>
                    <a:pt x="95" y="55"/>
                    <a:pt x="95" y="56"/>
                    <a:pt x="95" y="57"/>
                  </a:cubicBezTo>
                  <a:cubicBezTo>
                    <a:pt x="95" y="58"/>
                    <a:pt x="95" y="58"/>
                    <a:pt x="95" y="5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7" y="62"/>
                    <a:pt x="97" y="60"/>
                    <a:pt x="97" y="62"/>
                  </a:cubicBezTo>
                  <a:cubicBezTo>
                    <a:pt x="96" y="63"/>
                    <a:pt x="94" y="64"/>
                    <a:pt x="94" y="65"/>
                  </a:cubicBezTo>
                  <a:cubicBezTo>
                    <a:pt x="92" y="65"/>
                    <a:pt x="90" y="67"/>
                    <a:pt x="88" y="67"/>
                  </a:cubicBezTo>
                  <a:cubicBezTo>
                    <a:pt x="86" y="66"/>
                    <a:pt x="88" y="65"/>
                    <a:pt x="86" y="65"/>
                  </a:cubicBezTo>
                  <a:cubicBezTo>
                    <a:pt x="84" y="64"/>
                    <a:pt x="80" y="66"/>
                    <a:pt x="78" y="67"/>
                  </a:cubicBezTo>
                  <a:cubicBezTo>
                    <a:pt x="76" y="68"/>
                    <a:pt x="73" y="69"/>
                    <a:pt x="71" y="70"/>
                  </a:cubicBezTo>
                  <a:cubicBezTo>
                    <a:pt x="68" y="71"/>
                    <a:pt x="67" y="72"/>
                    <a:pt x="68" y="75"/>
                  </a:cubicBezTo>
                  <a:cubicBezTo>
                    <a:pt x="69" y="78"/>
                    <a:pt x="72" y="78"/>
                    <a:pt x="75" y="79"/>
                  </a:cubicBezTo>
                  <a:cubicBezTo>
                    <a:pt x="77" y="80"/>
                    <a:pt x="80" y="81"/>
                    <a:pt x="81" y="83"/>
                  </a:cubicBezTo>
                  <a:cubicBezTo>
                    <a:pt x="81" y="84"/>
                    <a:pt x="82" y="85"/>
                    <a:pt x="82" y="86"/>
                  </a:cubicBezTo>
                  <a:cubicBezTo>
                    <a:pt x="83" y="88"/>
                    <a:pt x="82" y="90"/>
                    <a:pt x="82" y="91"/>
                  </a:cubicBezTo>
                  <a:cubicBezTo>
                    <a:pt x="82" y="93"/>
                    <a:pt x="82" y="95"/>
                    <a:pt x="80" y="97"/>
                  </a:cubicBezTo>
                  <a:cubicBezTo>
                    <a:pt x="79" y="98"/>
                    <a:pt x="77" y="99"/>
                    <a:pt x="75" y="99"/>
                  </a:cubicBezTo>
                  <a:cubicBezTo>
                    <a:pt x="74" y="99"/>
                    <a:pt x="72" y="98"/>
                    <a:pt x="71" y="99"/>
                  </a:cubicBezTo>
                  <a:cubicBezTo>
                    <a:pt x="69" y="100"/>
                    <a:pt x="70" y="102"/>
                    <a:pt x="69" y="103"/>
                  </a:cubicBezTo>
                  <a:cubicBezTo>
                    <a:pt x="68" y="104"/>
                    <a:pt x="67" y="105"/>
                    <a:pt x="65" y="105"/>
                  </a:cubicBezTo>
                  <a:cubicBezTo>
                    <a:pt x="63" y="106"/>
                    <a:pt x="60" y="104"/>
                    <a:pt x="60" y="108"/>
                  </a:cubicBezTo>
                  <a:cubicBezTo>
                    <a:pt x="63" y="108"/>
                    <a:pt x="68" y="108"/>
                    <a:pt x="66" y="112"/>
                  </a:cubicBezTo>
                  <a:cubicBezTo>
                    <a:pt x="66" y="115"/>
                    <a:pt x="64" y="116"/>
                    <a:pt x="65" y="119"/>
                  </a:cubicBezTo>
                  <a:cubicBezTo>
                    <a:pt x="67" y="117"/>
                    <a:pt x="66" y="124"/>
                    <a:pt x="66" y="125"/>
                  </a:cubicBezTo>
                  <a:cubicBezTo>
                    <a:pt x="69" y="122"/>
                    <a:pt x="70" y="121"/>
                    <a:pt x="73" y="121"/>
                  </a:cubicBezTo>
                  <a:cubicBezTo>
                    <a:pt x="75" y="121"/>
                    <a:pt x="75" y="122"/>
                    <a:pt x="75" y="120"/>
                  </a:cubicBezTo>
                  <a:cubicBezTo>
                    <a:pt x="76" y="119"/>
                    <a:pt x="75" y="118"/>
                    <a:pt x="75" y="117"/>
                  </a:cubicBezTo>
                  <a:cubicBezTo>
                    <a:pt x="79" y="116"/>
                    <a:pt x="85" y="118"/>
                    <a:pt x="87" y="121"/>
                  </a:cubicBezTo>
                  <a:cubicBezTo>
                    <a:pt x="87" y="123"/>
                    <a:pt x="88" y="123"/>
                    <a:pt x="86" y="124"/>
                  </a:cubicBezTo>
                  <a:cubicBezTo>
                    <a:pt x="85" y="124"/>
                    <a:pt x="83" y="124"/>
                    <a:pt x="81" y="124"/>
                  </a:cubicBezTo>
                  <a:cubicBezTo>
                    <a:pt x="79" y="124"/>
                    <a:pt x="78" y="124"/>
                    <a:pt x="77" y="126"/>
                  </a:cubicBezTo>
                  <a:cubicBezTo>
                    <a:pt x="77" y="126"/>
                    <a:pt x="77" y="128"/>
                    <a:pt x="76" y="128"/>
                  </a:cubicBezTo>
                  <a:cubicBezTo>
                    <a:pt x="74" y="129"/>
                    <a:pt x="73" y="128"/>
                    <a:pt x="72" y="130"/>
                  </a:cubicBezTo>
                  <a:cubicBezTo>
                    <a:pt x="71" y="131"/>
                    <a:pt x="71" y="132"/>
                    <a:pt x="71" y="133"/>
                  </a:cubicBezTo>
                  <a:cubicBezTo>
                    <a:pt x="70" y="133"/>
                    <a:pt x="67" y="134"/>
                    <a:pt x="67" y="133"/>
                  </a:cubicBezTo>
                  <a:cubicBezTo>
                    <a:pt x="66" y="133"/>
                    <a:pt x="67" y="132"/>
                    <a:pt x="67" y="131"/>
                  </a:cubicBezTo>
                  <a:cubicBezTo>
                    <a:pt x="64" y="130"/>
                    <a:pt x="63" y="131"/>
                    <a:pt x="64" y="133"/>
                  </a:cubicBezTo>
                  <a:cubicBezTo>
                    <a:pt x="65" y="135"/>
                    <a:pt x="66" y="138"/>
                    <a:pt x="65" y="139"/>
                  </a:cubicBezTo>
                  <a:cubicBezTo>
                    <a:pt x="64" y="141"/>
                    <a:pt x="63" y="141"/>
                    <a:pt x="62" y="141"/>
                  </a:cubicBezTo>
                  <a:cubicBezTo>
                    <a:pt x="61" y="142"/>
                    <a:pt x="60" y="142"/>
                    <a:pt x="59" y="143"/>
                  </a:cubicBezTo>
                  <a:cubicBezTo>
                    <a:pt x="58" y="144"/>
                    <a:pt x="57" y="145"/>
                    <a:pt x="56" y="146"/>
                  </a:cubicBezTo>
                  <a:cubicBezTo>
                    <a:pt x="54" y="149"/>
                    <a:pt x="53" y="151"/>
                    <a:pt x="50" y="153"/>
                  </a:cubicBezTo>
                  <a:cubicBezTo>
                    <a:pt x="49" y="154"/>
                    <a:pt x="49" y="154"/>
                    <a:pt x="49" y="155"/>
                  </a:cubicBezTo>
                  <a:cubicBezTo>
                    <a:pt x="48" y="157"/>
                    <a:pt x="49" y="159"/>
                    <a:pt x="49" y="161"/>
                  </a:cubicBezTo>
                  <a:cubicBezTo>
                    <a:pt x="49" y="160"/>
                    <a:pt x="50" y="159"/>
                    <a:pt x="50" y="158"/>
                  </a:cubicBezTo>
                  <a:cubicBezTo>
                    <a:pt x="51" y="157"/>
                    <a:pt x="50" y="156"/>
                    <a:pt x="49" y="155"/>
                  </a:cubicBezTo>
                  <a:cubicBezTo>
                    <a:pt x="47" y="154"/>
                    <a:pt x="47" y="154"/>
                    <a:pt x="45" y="154"/>
                  </a:cubicBezTo>
                  <a:cubicBezTo>
                    <a:pt x="44" y="154"/>
                    <a:pt x="43" y="153"/>
                    <a:pt x="42" y="154"/>
                  </a:cubicBezTo>
                  <a:cubicBezTo>
                    <a:pt x="41" y="154"/>
                    <a:pt x="40" y="154"/>
                    <a:pt x="39" y="154"/>
                  </a:cubicBezTo>
                  <a:cubicBezTo>
                    <a:pt x="38" y="154"/>
                    <a:pt x="37" y="154"/>
                    <a:pt x="36" y="154"/>
                  </a:cubicBezTo>
                  <a:cubicBezTo>
                    <a:pt x="35" y="154"/>
                    <a:pt x="35" y="154"/>
                    <a:pt x="34" y="155"/>
                  </a:cubicBezTo>
                  <a:cubicBezTo>
                    <a:pt x="33" y="155"/>
                    <a:pt x="29" y="156"/>
                    <a:pt x="28" y="155"/>
                  </a:cubicBezTo>
                  <a:cubicBezTo>
                    <a:pt x="27" y="154"/>
                    <a:pt x="28" y="153"/>
                    <a:pt x="27" y="153"/>
                  </a:cubicBezTo>
                  <a:cubicBezTo>
                    <a:pt x="27" y="152"/>
                    <a:pt x="26" y="151"/>
                    <a:pt x="25" y="151"/>
                  </a:cubicBezTo>
                  <a:cubicBezTo>
                    <a:pt x="21" y="149"/>
                    <a:pt x="18" y="147"/>
                    <a:pt x="14" y="147"/>
                  </a:cubicBezTo>
                  <a:cubicBezTo>
                    <a:pt x="11" y="147"/>
                    <a:pt x="11" y="146"/>
                    <a:pt x="10" y="144"/>
                  </a:cubicBezTo>
                  <a:cubicBezTo>
                    <a:pt x="8" y="143"/>
                    <a:pt x="5" y="142"/>
                    <a:pt x="7" y="139"/>
                  </a:cubicBezTo>
                  <a:cubicBezTo>
                    <a:pt x="7" y="139"/>
                    <a:pt x="7" y="138"/>
                    <a:pt x="8" y="137"/>
                  </a:cubicBezTo>
                  <a:cubicBezTo>
                    <a:pt x="8" y="137"/>
                    <a:pt x="9" y="137"/>
                    <a:pt x="10" y="137"/>
                  </a:cubicBezTo>
                  <a:cubicBezTo>
                    <a:pt x="10" y="136"/>
                    <a:pt x="11" y="136"/>
                    <a:pt x="10" y="135"/>
                  </a:cubicBezTo>
                  <a:cubicBezTo>
                    <a:pt x="10" y="135"/>
                    <a:pt x="10" y="134"/>
                    <a:pt x="9" y="134"/>
                  </a:cubicBezTo>
                  <a:cubicBezTo>
                    <a:pt x="9" y="134"/>
                    <a:pt x="9" y="134"/>
                    <a:pt x="9" y="133"/>
                  </a:cubicBezTo>
                  <a:cubicBezTo>
                    <a:pt x="8" y="132"/>
                    <a:pt x="8" y="130"/>
                    <a:pt x="9" y="129"/>
                  </a:cubicBezTo>
                  <a:cubicBezTo>
                    <a:pt x="9" y="127"/>
                    <a:pt x="10" y="126"/>
                    <a:pt x="12" y="125"/>
                  </a:cubicBezTo>
                  <a:cubicBezTo>
                    <a:pt x="13" y="125"/>
                    <a:pt x="14" y="124"/>
                    <a:pt x="15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7" y="126"/>
                    <a:pt x="18" y="127"/>
                    <a:pt x="19" y="128"/>
                  </a:cubicBezTo>
                  <a:cubicBezTo>
                    <a:pt x="20" y="128"/>
                    <a:pt x="21" y="128"/>
                    <a:pt x="22" y="128"/>
                  </a:cubicBezTo>
                  <a:cubicBezTo>
                    <a:pt x="22" y="128"/>
                    <a:pt x="22" y="128"/>
                    <a:pt x="23" y="128"/>
                  </a:cubicBezTo>
                  <a:cubicBezTo>
                    <a:pt x="23" y="128"/>
                    <a:pt x="24" y="130"/>
                    <a:pt x="24" y="130"/>
                  </a:cubicBezTo>
                  <a:cubicBezTo>
                    <a:pt x="26" y="132"/>
                    <a:pt x="28" y="133"/>
                    <a:pt x="30" y="132"/>
                  </a:cubicBezTo>
                  <a:cubicBezTo>
                    <a:pt x="32" y="132"/>
                    <a:pt x="32" y="132"/>
                    <a:pt x="33" y="133"/>
                  </a:cubicBezTo>
                  <a:cubicBezTo>
                    <a:pt x="34" y="135"/>
                    <a:pt x="35" y="137"/>
                    <a:pt x="37" y="135"/>
                  </a:cubicBezTo>
                  <a:cubicBezTo>
                    <a:pt x="38" y="134"/>
                    <a:pt x="38" y="133"/>
                    <a:pt x="40" y="132"/>
                  </a:cubicBezTo>
                  <a:cubicBezTo>
                    <a:pt x="40" y="132"/>
                    <a:pt x="41" y="132"/>
                    <a:pt x="42" y="132"/>
                  </a:cubicBezTo>
                  <a:cubicBezTo>
                    <a:pt x="42" y="130"/>
                    <a:pt x="41" y="128"/>
                    <a:pt x="42" y="127"/>
                  </a:cubicBezTo>
                  <a:cubicBezTo>
                    <a:pt x="43" y="126"/>
                    <a:pt x="46" y="124"/>
                    <a:pt x="47" y="125"/>
                  </a:cubicBezTo>
                  <a:cubicBezTo>
                    <a:pt x="48" y="125"/>
                    <a:pt x="48" y="126"/>
                    <a:pt x="49" y="127"/>
                  </a:cubicBezTo>
                  <a:cubicBezTo>
                    <a:pt x="49" y="125"/>
                    <a:pt x="48" y="120"/>
                    <a:pt x="49" y="119"/>
                  </a:cubicBezTo>
                  <a:cubicBezTo>
                    <a:pt x="50" y="119"/>
                    <a:pt x="52" y="121"/>
                    <a:pt x="52" y="121"/>
                  </a:cubicBezTo>
                  <a:cubicBezTo>
                    <a:pt x="54" y="123"/>
                    <a:pt x="54" y="123"/>
                    <a:pt x="56" y="124"/>
                  </a:cubicBezTo>
                  <a:cubicBezTo>
                    <a:pt x="57" y="124"/>
                    <a:pt x="57" y="125"/>
                    <a:pt x="58" y="125"/>
                  </a:cubicBezTo>
                  <a:cubicBezTo>
                    <a:pt x="58" y="124"/>
                    <a:pt x="58" y="123"/>
                    <a:pt x="58" y="123"/>
                  </a:cubicBezTo>
                  <a:cubicBezTo>
                    <a:pt x="57" y="121"/>
                    <a:pt x="52" y="119"/>
                    <a:pt x="51" y="119"/>
                  </a:cubicBezTo>
                  <a:cubicBezTo>
                    <a:pt x="50" y="117"/>
                    <a:pt x="48" y="115"/>
                    <a:pt x="46" y="113"/>
                  </a:cubicBezTo>
                  <a:cubicBezTo>
                    <a:pt x="44" y="112"/>
                    <a:pt x="44" y="111"/>
                    <a:pt x="44" y="109"/>
                  </a:cubicBezTo>
                  <a:cubicBezTo>
                    <a:pt x="44" y="106"/>
                    <a:pt x="44" y="106"/>
                    <a:pt x="41" y="104"/>
                  </a:cubicBezTo>
                  <a:cubicBezTo>
                    <a:pt x="39" y="104"/>
                    <a:pt x="38" y="104"/>
                    <a:pt x="36" y="103"/>
                  </a:cubicBezTo>
                  <a:cubicBezTo>
                    <a:pt x="35" y="103"/>
                    <a:pt x="35" y="103"/>
                    <a:pt x="34" y="102"/>
                  </a:cubicBezTo>
                  <a:cubicBezTo>
                    <a:pt x="33" y="102"/>
                    <a:pt x="31" y="102"/>
                    <a:pt x="29" y="102"/>
                  </a:cubicBezTo>
                  <a:cubicBezTo>
                    <a:pt x="28" y="102"/>
                    <a:pt x="27" y="103"/>
                    <a:pt x="26" y="103"/>
                  </a:cubicBezTo>
                  <a:cubicBezTo>
                    <a:pt x="25" y="103"/>
                    <a:pt x="23" y="101"/>
                    <a:pt x="22" y="100"/>
                  </a:cubicBezTo>
                  <a:cubicBezTo>
                    <a:pt x="21" y="100"/>
                    <a:pt x="18" y="98"/>
                    <a:pt x="18" y="98"/>
                  </a:cubicBezTo>
                  <a:cubicBezTo>
                    <a:pt x="18" y="97"/>
                    <a:pt x="18" y="96"/>
                    <a:pt x="18" y="96"/>
                  </a:cubicBezTo>
                  <a:cubicBezTo>
                    <a:pt x="18" y="93"/>
                    <a:pt x="17" y="77"/>
                    <a:pt x="13" y="78"/>
                  </a:cubicBezTo>
                  <a:cubicBezTo>
                    <a:pt x="12" y="80"/>
                    <a:pt x="13" y="82"/>
                    <a:pt x="13" y="84"/>
                  </a:cubicBezTo>
                  <a:cubicBezTo>
                    <a:pt x="13" y="82"/>
                    <a:pt x="12" y="77"/>
                    <a:pt x="14" y="76"/>
                  </a:cubicBezTo>
                  <a:cubicBezTo>
                    <a:pt x="14" y="75"/>
                    <a:pt x="16" y="75"/>
                    <a:pt x="15" y="73"/>
                  </a:cubicBezTo>
                  <a:cubicBezTo>
                    <a:pt x="14" y="71"/>
                    <a:pt x="11" y="71"/>
                    <a:pt x="10" y="68"/>
                  </a:cubicBezTo>
                  <a:cubicBezTo>
                    <a:pt x="9" y="67"/>
                    <a:pt x="10" y="65"/>
                    <a:pt x="10" y="64"/>
                  </a:cubicBezTo>
                  <a:cubicBezTo>
                    <a:pt x="10" y="63"/>
                    <a:pt x="10" y="62"/>
                    <a:pt x="10" y="61"/>
                  </a:cubicBezTo>
                  <a:cubicBezTo>
                    <a:pt x="9" y="58"/>
                    <a:pt x="5" y="58"/>
                    <a:pt x="3" y="56"/>
                  </a:cubicBezTo>
                  <a:cubicBezTo>
                    <a:pt x="2" y="55"/>
                    <a:pt x="2" y="55"/>
                    <a:pt x="2" y="53"/>
                  </a:cubicBezTo>
                  <a:cubicBezTo>
                    <a:pt x="1" y="52"/>
                    <a:pt x="0" y="51"/>
                    <a:pt x="1" y="50"/>
                  </a:cubicBezTo>
                  <a:cubicBezTo>
                    <a:pt x="2" y="49"/>
                    <a:pt x="3" y="49"/>
                    <a:pt x="4" y="50"/>
                  </a:cubicBezTo>
                  <a:cubicBezTo>
                    <a:pt x="5" y="51"/>
                    <a:pt x="6" y="53"/>
                    <a:pt x="7" y="54"/>
                  </a:cubicBezTo>
                  <a:cubicBezTo>
                    <a:pt x="9" y="55"/>
                    <a:pt x="10" y="50"/>
                    <a:pt x="11" y="49"/>
                  </a:cubicBezTo>
                  <a:cubicBezTo>
                    <a:pt x="13" y="46"/>
                    <a:pt x="16" y="51"/>
                    <a:pt x="18" y="50"/>
                  </a:cubicBezTo>
                  <a:cubicBezTo>
                    <a:pt x="21" y="50"/>
                    <a:pt x="23" y="45"/>
                    <a:pt x="25" y="43"/>
                  </a:cubicBezTo>
                  <a:cubicBezTo>
                    <a:pt x="27" y="42"/>
                    <a:pt x="28" y="41"/>
                    <a:pt x="30" y="41"/>
                  </a:cubicBezTo>
                  <a:cubicBezTo>
                    <a:pt x="31" y="40"/>
                    <a:pt x="35" y="40"/>
                    <a:pt x="34" y="37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1" y="35"/>
                    <a:pt x="30" y="34"/>
                    <a:pt x="28" y="33"/>
                  </a:cubicBezTo>
                  <a:cubicBezTo>
                    <a:pt x="26" y="31"/>
                    <a:pt x="24" y="31"/>
                    <a:pt x="21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3" y="27"/>
                    <a:pt x="25" y="29"/>
                    <a:pt x="28" y="30"/>
                  </a:cubicBezTo>
                  <a:cubicBezTo>
                    <a:pt x="30" y="31"/>
                    <a:pt x="32" y="31"/>
                    <a:pt x="34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40" y="28"/>
                    <a:pt x="45" y="28"/>
                    <a:pt x="48" y="28"/>
                  </a:cubicBezTo>
                  <a:cubicBezTo>
                    <a:pt x="49" y="30"/>
                    <a:pt x="50" y="34"/>
                    <a:pt x="49" y="35"/>
                  </a:cubicBezTo>
                  <a:cubicBezTo>
                    <a:pt x="49" y="36"/>
                    <a:pt x="46" y="36"/>
                    <a:pt x="46" y="37"/>
                  </a:cubicBezTo>
                  <a:cubicBezTo>
                    <a:pt x="45" y="39"/>
                    <a:pt x="46" y="41"/>
                    <a:pt x="46" y="43"/>
                  </a:cubicBezTo>
                  <a:lnTo>
                    <a:pt x="45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Freeform 108"/>
            <p:cNvSpPr>
              <a:spLocks/>
            </p:cNvSpPr>
            <p:nvPr/>
          </p:nvSpPr>
          <p:spPr bwMode="auto">
            <a:xfrm>
              <a:off x="2628315" y="4166660"/>
              <a:ext cx="29226" cy="30896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0" y="8"/>
                </a:cxn>
                <a:cxn ang="0">
                  <a:pos x="9" y="0"/>
                </a:cxn>
                <a:cxn ang="0">
                  <a:pos x="2" y="5"/>
                </a:cxn>
                <a:cxn ang="0">
                  <a:pos x="3" y="18"/>
                </a:cxn>
                <a:cxn ang="0">
                  <a:pos x="10" y="29"/>
                </a:cxn>
                <a:cxn ang="0">
                  <a:pos x="19" y="31"/>
                </a:cxn>
                <a:cxn ang="0">
                  <a:pos x="28" y="28"/>
                </a:cxn>
                <a:cxn ang="0">
                  <a:pos x="28" y="16"/>
                </a:cxn>
              </a:cxnLst>
              <a:rect l="0" t="0" r="r" b="b"/>
              <a:pathLst>
                <a:path w="30" h="32">
                  <a:moveTo>
                    <a:pt x="26" y="15"/>
                  </a:moveTo>
                  <a:cubicBezTo>
                    <a:pt x="25" y="12"/>
                    <a:pt x="22" y="10"/>
                    <a:pt x="20" y="8"/>
                  </a:cubicBezTo>
                  <a:cubicBezTo>
                    <a:pt x="17" y="5"/>
                    <a:pt x="13" y="0"/>
                    <a:pt x="9" y="0"/>
                  </a:cubicBezTo>
                  <a:cubicBezTo>
                    <a:pt x="7" y="0"/>
                    <a:pt x="3" y="3"/>
                    <a:pt x="2" y="5"/>
                  </a:cubicBezTo>
                  <a:cubicBezTo>
                    <a:pt x="0" y="8"/>
                    <a:pt x="2" y="15"/>
                    <a:pt x="3" y="18"/>
                  </a:cubicBezTo>
                  <a:cubicBezTo>
                    <a:pt x="5" y="22"/>
                    <a:pt x="7" y="26"/>
                    <a:pt x="10" y="29"/>
                  </a:cubicBezTo>
                  <a:cubicBezTo>
                    <a:pt x="12" y="32"/>
                    <a:pt x="15" y="32"/>
                    <a:pt x="19" y="31"/>
                  </a:cubicBezTo>
                  <a:cubicBezTo>
                    <a:pt x="22" y="31"/>
                    <a:pt x="27" y="31"/>
                    <a:pt x="28" y="28"/>
                  </a:cubicBezTo>
                  <a:cubicBezTo>
                    <a:pt x="30" y="26"/>
                    <a:pt x="30" y="18"/>
                    <a:pt x="28" y="16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6" name="Freeform 109"/>
          <p:cNvSpPr>
            <a:spLocks/>
          </p:cNvSpPr>
          <p:nvPr/>
        </p:nvSpPr>
        <p:spPr bwMode="auto">
          <a:xfrm>
            <a:off x="6912222" y="3619045"/>
            <a:ext cx="910087" cy="1212408"/>
          </a:xfrm>
          <a:custGeom>
            <a:avLst/>
            <a:gdLst/>
            <a:ahLst/>
            <a:cxnLst>
              <a:cxn ang="0">
                <a:pos x="480" y="297"/>
              </a:cxn>
              <a:cxn ang="0">
                <a:pos x="483" y="257"/>
              </a:cxn>
              <a:cxn ang="0">
                <a:pos x="476" y="216"/>
              </a:cxn>
              <a:cxn ang="0">
                <a:pos x="458" y="173"/>
              </a:cxn>
              <a:cxn ang="0">
                <a:pos x="446" y="106"/>
              </a:cxn>
              <a:cxn ang="0">
                <a:pos x="445" y="78"/>
              </a:cxn>
              <a:cxn ang="0">
                <a:pos x="401" y="61"/>
              </a:cxn>
              <a:cxn ang="0">
                <a:pos x="426" y="54"/>
              </a:cxn>
              <a:cxn ang="0">
                <a:pos x="419" y="31"/>
              </a:cxn>
              <a:cxn ang="0">
                <a:pos x="405" y="38"/>
              </a:cxn>
              <a:cxn ang="0">
                <a:pos x="398" y="38"/>
              </a:cxn>
              <a:cxn ang="0">
                <a:pos x="390" y="49"/>
              </a:cxn>
              <a:cxn ang="0">
                <a:pos x="352" y="57"/>
              </a:cxn>
              <a:cxn ang="0">
                <a:pos x="321" y="60"/>
              </a:cxn>
              <a:cxn ang="0">
                <a:pos x="304" y="84"/>
              </a:cxn>
              <a:cxn ang="0">
                <a:pos x="286" y="66"/>
              </a:cxn>
              <a:cxn ang="0">
                <a:pos x="282" y="34"/>
              </a:cxn>
              <a:cxn ang="0">
                <a:pos x="256" y="48"/>
              </a:cxn>
              <a:cxn ang="0">
                <a:pos x="223" y="42"/>
              </a:cxn>
              <a:cxn ang="0">
                <a:pos x="222" y="10"/>
              </a:cxn>
              <a:cxn ang="0">
                <a:pos x="187" y="11"/>
              </a:cxn>
              <a:cxn ang="0">
                <a:pos x="157" y="1"/>
              </a:cxn>
              <a:cxn ang="0">
                <a:pos x="163" y="30"/>
              </a:cxn>
              <a:cxn ang="0">
                <a:pos x="173" y="41"/>
              </a:cxn>
              <a:cxn ang="0">
                <a:pos x="155" y="59"/>
              </a:cxn>
              <a:cxn ang="0">
                <a:pos x="158" y="74"/>
              </a:cxn>
              <a:cxn ang="0">
                <a:pos x="169" y="96"/>
              </a:cxn>
              <a:cxn ang="0">
                <a:pos x="169" y="101"/>
              </a:cxn>
              <a:cxn ang="0">
                <a:pos x="138" y="113"/>
              </a:cxn>
              <a:cxn ang="0">
                <a:pos x="123" y="134"/>
              </a:cxn>
              <a:cxn ang="0">
                <a:pos x="96" y="112"/>
              </a:cxn>
              <a:cxn ang="0">
                <a:pos x="66" y="146"/>
              </a:cxn>
              <a:cxn ang="0">
                <a:pos x="56" y="203"/>
              </a:cxn>
              <a:cxn ang="0">
                <a:pos x="59" y="228"/>
              </a:cxn>
              <a:cxn ang="0">
                <a:pos x="43" y="265"/>
              </a:cxn>
              <a:cxn ang="0">
                <a:pos x="0" y="283"/>
              </a:cxn>
              <a:cxn ang="0">
                <a:pos x="10" y="324"/>
              </a:cxn>
              <a:cxn ang="0">
                <a:pos x="4" y="351"/>
              </a:cxn>
              <a:cxn ang="0">
                <a:pos x="1" y="377"/>
              </a:cxn>
              <a:cxn ang="0">
                <a:pos x="13" y="414"/>
              </a:cxn>
              <a:cxn ang="0">
                <a:pos x="28" y="457"/>
              </a:cxn>
              <a:cxn ang="0">
                <a:pos x="79" y="505"/>
              </a:cxn>
              <a:cxn ang="0">
                <a:pos x="95" y="563"/>
              </a:cxn>
              <a:cxn ang="0">
                <a:pos x="110" y="637"/>
              </a:cxn>
              <a:cxn ang="0">
                <a:pos x="147" y="627"/>
              </a:cxn>
              <a:cxn ang="0">
                <a:pos x="189" y="640"/>
              </a:cxn>
              <a:cxn ang="0">
                <a:pos x="233" y="655"/>
              </a:cxn>
              <a:cxn ang="0">
                <a:pos x="289" y="643"/>
              </a:cxn>
              <a:cxn ang="0">
                <a:pos x="341" y="629"/>
              </a:cxn>
              <a:cxn ang="0">
                <a:pos x="375" y="634"/>
              </a:cxn>
              <a:cxn ang="0">
                <a:pos x="364" y="603"/>
              </a:cxn>
              <a:cxn ang="0">
                <a:pos x="398" y="571"/>
              </a:cxn>
              <a:cxn ang="0">
                <a:pos x="418" y="552"/>
              </a:cxn>
              <a:cxn ang="0">
                <a:pos x="398" y="517"/>
              </a:cxn>
              <a:cxn ang="0">
                <a:pos x="365" y="488"/>
              </a:cxn>
              <a:cxn ang="0">
                <a:pos x="354" y="445"/>
              </a:cxn>
              <a:cxn ang="0">
                <a:pos x="339" y="413"/>
              </a:cxn>
              <a:cxn ang="0">
                <a:pos x="361" y="401"/>
              </a:cxn>
              <a:cxn ang="0">
                <a:pos x="392" y="392"/>
              </a:cxn>
              <a:cxn ang="0">
                <a:pos x="412" y="380"/>
              </a:cxn>
              <a:cxn ang="0">
                <a:pos x="446" y="363"/>
              </a:cxn>
              <a:cxn ang="0">
                <a:pos x="472" y="359"/>
              </a:cxn>
              <a:cxn ang="0">
                <a:pos x="496" y="326"/>
              </a:cxn>
            </a:cxnLst>
            <a:rect l="0" t="0" r="r" b="b"/>
            <a:pathLst>
              <a:path w="496" h="661">
                <a:moveTo>
                  <a:pt x="496" y="323"/>
                </a:moveTo>
                <a:cubicBezTo>
                  <a:pt x="495" y="322"/>
                  <a:pt x="495" y="321"/>
                  <a:pt x="494" y="320"/>
                </a:cubicBezTo>
                <a:cubicBezTo>
                  <a:pt x="494" y="319"/>
                  <a:pt x="493" y="318"/>
                  <a:pt x="492" y="317"/>
                </a:cubicBezTo>
                <a:cubicBezTo>
                  <a:pt x="492" y="317"/>
                  <a:pt x="491" y="317"/>
                  <a:pt x="491" y="316"/>
                </a:cubicBezTo>
                <a:cubicBezTo>
                  <a:pt x="491" y="316"/>
                  <a:pt x="491" y="315"/>
                  <a:pt x="490" y="314"/>
                </a:cubicBezTo>
                <a:cubicBezTo>
                  <a:pt x="490" y="312"/>
                  <a:pt x="490" y="311"/>
                  <a:pt x="489" y="309"/>
                </a:cubicBezTo>
                <a:cubicBezTo>
                  <a:pt x="488" y="308"/>
                  <a:pt x="488" y="308"/>
                  <a:pt x="487" y="307"/>
                </a:cubicBezTo>
                <a:cubicBezTo>
                  <a:pt x="486" y="306"/>
                  <a:pt x="484" y="306"/>
                  <a:pt x="483" y="305"/>
                </a:cubicBezTo>
                <a:cubicBezTo>
                  <a:pt x="482" y="304"/>
                  <a:pt x="481" y="303"/>
                  <a:pt x="479" y="302"/>
                </a:cubicBezTo>
                <a:cubicBezTo>
                  <a:pt x="478" y="301"/>
                  <a:pt x="478" y="301"/>
                  <a:pt x="478" y="301"/>
                </a:cubicBezTo>
                <a:cubicBezTo>
                  <a:pt x="477" y="300"/>
                  <a:pt x="476" y="299"/>
                  <a:pt x="477" y="298"/>
                </a:cubicBezTo>
                <a:cubicBezTo>
                  <a:pt x="478" y="298"/>
                  <a:pt x="479" y="298"/>
                  <a:pt x="479" y="297"/>
                </a:cubicBezTo>
                <a:cubicBezTo>
                  <a:pt x="479" y="297"/>
                  <a:pt x="480" y="297"/>
                  <a:pt x="480" y="297"/>
                </a:cubicBezTo>
                <a:cubicBezTo>
                  <a:pt x="480" y="296"/>
                  <a:pt x="481" y="296"/>
                  <a:pt x="481" y="295"/>
                </a:cubicBezTo>
                <a:cubicBezTo>
                  <a:pt x="481" y="293"/>
                  <a:pt x="480" y="291"/>
                  <a:pt x="480" y="289"/>
                </a:cubicBezTo>
                <a:cubicBezTo>
                  <a:pt x="480" y="290"/>
                  <a:pt x="479" y="288"/>
                  <a:pt x="479" y="288"/>
                </a:cubicBezTo>
                <a:cubicBezTo>
                  <a:pt x="479" y="288"/>
                  <a:pt x="478" y="288"/>
                  <a:pt x="478" y="287"/>
                </a:cubicBezTo>
                <a:cubicBezTo>
                  <a:pt x="478" y="287"/>
                  <a:pt x="478" y="286"/>
                  <a:pt x="478" y="286"/>
                </a:cubicBezTo>
                <a:cubicBezTo>
                  <a:pt x="477" y="284"/>
                  <a:pt x="475" y="282"/>
                  <a:pt x="474" y="280"/>
                </a:cubicBezTo>
                <a:cubicBezTo>
                  <a:pt x="475" y="279"/>
                  <a:pt x="476" y="278"/>
                  <a:pt x="477" y="278"/>
                </a:cubicBezTo>
                <a:cubicBezTo>
                  <a:pt x="476" y="278"/>
                  <a:pt x="475" y="279"/>
                  <a:pt x="474" y="278"/>
                </a:cubicBezTo>
                <a:cubicBezTo>
                  <a:pt x="474" y="277"/>
                  <a:pt x="474" y="274"/>
                  <a:pt x="474" y="273"/>
                </a:cubicBezTo>
                <a:cubicBezTo>
                  <a:pt x="474" y="270"/>
                  <a:pt x="473" y="269"/>
                  <a:pt x="477" y="268"/>
                </a:cubicBezTo>
                <a:cubicBezTo>
                  <a:pt x="479" y="268"/>
                  <a:pt x="481" y="268"/>
                  <a:pt x="482" y="266"/>
                </a:cubicBezTo>
                <a:cubicBezTo>
                  <a:pt x="482" y="265"/>
                  <a:pt x="482" y="265"/>
                  <a:pt x="482" y="265"/>
                </a:cubicBezTo>
                <a:cubicBezTo>
                  <a:pt x="482" y="262"/>
                  <a:pt x="482" y="260"/>
                  <a:pt x="483" y="257"/>
                </a:cubicBezTo>
                <a:cubicBezTo>
                  <a:pt x="483" y="254"/>
                  <a:pt x="485" y="251"/>
                  <a:pt x="482" y="249"/>
                </a:cubicBezTo>
                <a:cubicBezTo>
                  <a:pt x="482" y="248"/>
                  <a:pt x="479" y="247"/>
                  <a:pt x="479" y="246"/>
                </a:cubicBezTo>
                <a:cubicBezTo>
                  <a:pt x="478" y="245"/>
                  <a:pt x="479" y="245"/>
                  <a:pt x="479" y="244"/>
                </a:cubicBezTo>
                <a:cubicBezTo>
                  <a:pt x="479" y="243"/>
                  <a:pt x="478" y="242"/>
                  <a:pt x="478" y="240"/>
                </a:cubicBezTo>
                <a:cubicBezTo>
                  <a:pt x="478" y="240"/>
                  <a:pt x="478" y="238"/>
                  <a:pt x="478" y="238"/>
                </a:cubicBezTo>
                <a:cubicBezTo>
                  <a:pt x="477" y="237"/>
                  <a:pt x="476" y="237"/>
                  <a:pt x="476" y="237"/>
                </a:cubicBezTo>
                <a:cubicBezTo>
                  <a:pt x="476" y="237"/>
                  <a:pt x="476" y="236"/>
                  <a:pt x="475" y="236"/>
                </a:cubicBezTo>
                <a:cubicBezTo>
                  <a:pt x="475" y="236"/>
                  <a:pt x="475" y="236"/>
                  <a:pt x="474" y="235"/>
                </a:cubicBezTo>
                <a:cubicBezTo>
                  <a:pt x="474" y="234"/>
                  <a:pt x="473" y="231"/>
                  <a:pt x="473" y="230"/>
                </a:cubicBezTo>
                <a:cubicBezTo>
                  <a:pt x="473" y="228"/>
                  <a:pt x="473" y="227"/>
                  <a:pt x="473" y="225"/>
                </a:cubicBezTo>
                <a:cubicBezTo>
                  <a:pt x="472" y="223"/>
                  <a:pt x="472" y="224"/>
                  <a:pt x="473" y="223"/>
                </a:cubicBezTo>
                <a:cubicBezTo>
                  <a:pt x="474" y="221"/>
                  <a:pt x="475" y="221"/>
                  <a:pt x="475" y="219"/>
                </a:cubicBezTo>
                <a:cubicBezTo>
                  <a:pt x="476" y="218"/>
                  <a:pt x="476" y="217"/>
                  <a:pt x="476" y="216"/>
                </a:cubicBezTo>
                <a:cubicBezTo>
                  <a:pt x="476" y="215"/>
                  <a:pt x="477" y="213"/>
                  <a:pt x="477" y="212"/>
                </a:cubicBezTo>
                <a:cubicBezTo>
                  <a:pt x="476" y="209"/>
                  <a:pt x="472" y="209"/>
                  <a:pt x="470" y="206"/>
                </a:cubicBezTo>
                <a:cubicBezTo>
                  <a:pt x="470" y="206"/>
                  <a:pt x="470" y="205"/>
                  <a:pt x="470" y="205"/>
                </a:cubicBezTo>
                <a:cubicBezTo>
                  <a:pt x="469" y="203"/>
                  <a:pt x="469" y="201"/>
                  <a:pt x="467" y="200"/>
                </a:cubicBezTo>
                <a:cubicBezTo>
                  <a:pt x="466" y="198"/>
                  <a:pt x="465" y="198"/>
                  <a:pt x="464" y="197"/>
                </a:cubicBezTo>
                <a:cubicBezTo>
                  <a:pt x="463" y="196"/>
                  <a:pt x="462" y="196"/>
                  <a:pt x="461" y="195"/>
                </a:cubicBezTo>
                <a:cubicBezTo>
                  <a:pt x="459" y="194"/>
                  <a:pt x="458" y="193"/>
                  <a:pt x="457" y="191"/>
                </a:cubicBezTo>
                <a:cubicBezTo>
                  <a:pt x="456" y="190"/>
                  <a:pt x="455" y="189"/>
                  <a:pt x="453" y="188"/>
                </a:cubicBezTo>
                <a:cubicBezTo>
                  <a:pt x="453" y="187"/>
                  <a:pt x="451" y="187"/>
                  <a:pt x="451" y="185"/>
                </a:cubicBezTo>
                <a:cubicBezTo>
                  <a:pt x="451" y="185"/>
                  <a:pt x="452" y="184"/>
                  <a:pt x="452" y="184"/>
                </a:cubicBezTo>
                <a:cubicBezTo>
                  <a:pt x="452" y="184"/>
                  <a:pt x="452" y="183"/>
                  <a:pt x="452" y="183"/>
                </a:cubicBezTo>
                <a:cubicBezTo>
                  <a:pt x="453" y="181"/>
                  <a:pt x="454" y="179"/>
                  <a:pt x="455" y="177"/>
                </a:cubicBezTo>
                <a:cubicBezTo>
                  <a:pt x="456" y="176"/>
                  <a:pt x="457" y="175"/>
                  <a:pt x="458" y="173"/>
                </a:cubicBezTo>
                <a:cubicBezTo>
                  <a:pt x="458" y="172"/>
                  <a:pt x="459" y="171"/>
                  <a:pt x="459" y="170"/>
                </a:cubicBezTo>
                <a:cubicBezTo>
                  <a:pt x="460" y="169"/>
                  <a:pt x="461" y="169"/>
                  <a:pt x="461" y="169"/>
                </a:cubicBezTo>
                <a:cubicBezTo>
                  <a:pt x="462" y="168"/>
                  <a:pt x="463" y="165"/>
                  <a:pt x="464" y="164"/>
                </a:cubicBezTo>
                <a:cubicBezTo>
                  <a:pt x="466" y="162"/>
                  <a:pt x="467" y="161"/>
                  <a:pt x="468" y="158"/>
                </a:cubicBezTo>
                <a:cubicBezTo>
                  <a:pt x="469" y="156"/>
                  <a:pt x="469" y="154"/>
                  <a:pt x="469" y="151"/>
                </a:cubicBezTo>
                <a:cubicBezTo>
                  <a:pt x="469" y="149"/>
                  <a:pt x="470" y="145"/>
                  <a:pt x="469" y="143"/>
                </a:cubicBezTo>
                <a:cubicBezTo>
                  <a:pt x="468" y="140"/>
                  <a:pt x="466" y="137"/>
                  <a:pt x="465" y="135"/>
                </a:cubicBezTo>
                <a:cubicBezTo>
                  <a:pt x="463" y="130"/>
                  <a:pt x="462" y="126"/>
                  <a:pt x="460" y="121"/>
                </a:cubicBezTo>
                <a:cubicBezTo>
                  <a:pt x="460" y="119"/>
                  <a:pt x="459" y="116"/>
                  <a:pt x="459" y="114"/>
                </a:cubicBezTo>
                <a:cubicBezTo>
                  <a:pt x="458" y="112"/>
                  <a:pt x="459" y="109"/>
                  <a:pt x="459" y="107"/>
                </a:cubicBezTo>
                <a:cubicBezTo>
                  <a:pt x="459" y="106"/>
                  <a:pt x="458" y="101"/>
                  <a:pt x="457" y="102"/>
                </a:cubicBezTo>
                <a:cubicBezTo>
                  <a:pt x="456" y="103"/>
                  <a:pt x="454" y="106"/>
                  <a:pt x="452" y="106"/>
                </a:cubicBezTo>
                <a:cubicBezTo>
                  <a:pt x="450" y="107"/>
                  <a:pt x="447" y="106"/>
                  <a:pt x="446" y="106"/>
                </a:cubicBezTo>
                <a:cubicBezTo>
                  <a:pt x="445" y="105"/>
                  <a:pt x="444" y="104"/>
                  <a:pt x="443" y="103"/>
                </a:cubicBezTo>
                <a:cubicBezTo>
                  <a:pt x="441" y="102"/>
                  <a:pt x="438" y="101"/>
                  <a:pt x="437" y="100"/>
                </a:cubicBezTo>
                <a:cubicBezTo>
                  <a:pt x="437" y="100"/>
                  <a:pt x="437" y="99"/>
                  <a:pt x="437" y="98"/>
                </a:cubicBezTo>
                <a:cubicBezTo>
                  <a:pt x="437" y="98"/>
                  <a:pt x="436" y="97"/>
                  <a:pt x="436" y="96"/>
                </a:cubicBezTo>
                <a:cubicBezTo>
                  <a:pt x="439" y="94"/>
                  <a:pt x="442" y="95"/>
                  <a:pt x="445" y="95"/>
                </a:cubicBezTo>
                <a:cubicBezTo>
                  <a:pt x="447" y="95"/>
                  <a:pt x="448" y="94"/>
                  <a:pt x="450" y="94"/>
                </a:cubicBezTo>
                <a:cubicBezTo>
                  <a:pt x="451" y="93"/>
                  <a:pt x="452" y="93"/>
                  <a:pt x="453" y="93"/>
                </a:cubicBezTo>
                <a:cubicBezTo>
                  <a:pt x="454" y="93"/>
                  <a:pt x="455" y="93"/>
                  <a:pt x="456" y="93"/>
                </a:cubicBezTo>
                <a:cubicBezTo>
                  <a:pt x="456" y="92"/>
                  <a:pt x="455" y="92"/>
                  <a:pt x="455" y="91"/>
                </a:cubicBezTo>
                <a:cubicBezTo>
                  <a:pt x="454" y="90"/>
                  <a:pt x="454" y="90"/>
                  <a:pt x="454" y="89"/>
                </a:cubicBezTo>
                <a:cubicBezTo>
                  <a:pt x="453" y="88"/>
                  <a:pt x="452" y="87"/>
                  <a:pt x="451" y="86"/>
                </a:cubicBezTo>
                <a:cubicBezTo>
                  <a:pt x="450" y="84"/>
                  <a:pt x="449" y="83"/>
                  <a:pt x="448" y="81"/>
                </a:cubicBezTo>
                <a:cubicBezTo>
                  <a:pt x="447" y="80"/>
                  <a:pt x="446" y="80"/>
                  <a:pt x="445" y="78"/>
                </a:cubicBezTo>
                <a:cubicBezTo>
                  <a:pt x="443" y="76"/>
                  <a:pt x="440" y="74"/>
                  <a:pt x="438" y="72"/>
                </a:cubicBezTo>
                <a:cubicBezTo>
                  <a:pt x="437" y="72"/>
                  <a:pt x="436" y="71"/>
                  <a:pt x="434" y="71"/>
                </a:cubicBezTo>
                <a:cubicBezTo>
                  <a:pt x="434" y="69"/>
                  <a:pt x="426" y="67"/>
                  <a:pt x="426" y="70"/>
                </a:cubicBezTo>
                <a:cubicBezTo>
                  <a:pt x="427" y="72"/>
                  <a:pt x="431" y="73"/>
                  <a:pt x="431" y="75"/>
                </a:cubicBezTo>
                <a:cubicBezTo>
                  <a:pt x="431" y="77"/>
                  <a:pt x="428" y="75"/>
                  <a:pt x="427" y="74"/>
                </a:cubicBezTo>
                <a:cubicBezTo>
                  <a:pt x="425" y="73"/>
                  <a:pt x="424" y="73"/>
                  <a:pt x="422" y="73"/>
                </a:cubicBezTo>
                <a:cubicBezTo>
                  <a:pt x="421" y="72"/>
                  <a:pt x="421" y="72"/>
                  <a:pt x="420" y="72"/>
                </a:cubicBezTo>
                <a:cubicBezTo>
                  <a:pt x="418" y="71"/>
                  <a:pt x="418" y="72"/>
                  <a:pt x="416" y="72"/>
                </a:cubicBezTo>
                <a:cubicBezTo>
                  <a:pt x="415" y="72"/>
                  <a:pt x="413" y="72"/>
                  <a:pt x="412" y="71"/>
                </a:cubicBezTo>
                <a:cubicBezTo>
                  <a:pt x="410" y="70"/>
                  <a:pt x="410" y="69"/>
                  <a:pt x="409" y="67"/>
                </a:cubicBezTo>
                <a:cubicBezTo>
                  <a:pt x="408" y="66"/>
                  <a:pt x="405" y="65"/>
                  <a:pt x="404" y="63"/>
                </a:cubicBezTo>
                <a:cubicBezTo>
                  <a:pt x="403" y="63"/>
                  <a:pt x="403" y="61"/>
                  <a:pt x="402" y="61"/>
                </a:cubicBezTo>
                <a:cubicBezTo>
                  <a:pt x="402" y="61"/>
                  <a:pt x="401" y="61"/>
                  <a:pt x="401" y="61"/>
                </a:cubicBezTo>
                <a:cubicBezTo>
                  <a:pt x="399" y="61"/>
                  <a:pt x="398" y="60"/>
                  <a:pt x="397" y="60"/>
                </a:cubicBezTo>
                <a:cubicBezTo>
                  <a:pt x="396" y="59"/>
                  <a:pt x="396" y="59"/>
                  <a:pt x="395" y="59"/>
                </a:cubicBezTo>
                <a:cubicBezTo>
                  <a:pt x="394" y="58"/>
                  <a:pt x="394" y="58"/>
                  <a:pt x="396" y="56"/>
                </a:cubicBezTo>
                <a:cubicBezTo>
                  <a:pt x="397" y="55"/>
                  <a:pt x="397" y="55"/>
                  <a:pt x="399" y="55"/>
                </a:cubicBezTo>
                <a:cubicBezTo>
                  <a:pt x="399" y="58"/>
                  <a:pt x="403" y="57"/>
                  <a:pt x="405" y="57"/>
                </a:cubicBezTo>
                <a:cubicBezTo>
                  <a:pt x="406" y="59"/>
                  <a:pt x="405" y="61"/>
                  <a:pt x="407" y="62"/>
                </a:cubicBezTo>
                <a:cubicBezTo>
                  <a:pt x="409" y="63"/>
                  <a:pt x="410" y="61"/>
                  <a:pt x="410" y="59"/>
                </a:cubicBezTo>
                <a:cubicBezTo>
                  <a:pt x="410" y="59"/>
                  <a:pt x="410" y="58"/>
                  <a:pt x="410" y="57"/>
                </a:cubicBezTo>
                <a:cubicBezTo>
                  <a:pt x="410" y="56"/>
                  <a:pt x="410" y="56"/>
                  <a:pt x="410" y="55"/>
                </a:cubicBezTo>
                <a:cubicBezTo>
                  <a:pt x="410" y="53"/>
                  <a:pt x="409" y="51"/>
                  <a:pt x="411" y="50"/>
                </a:cubicBezTo>
                <a:cubicBezTo>
                  <a:pt x="413" y="50"/>
                  <a:pt x="413" y="52"/>
                  <a:pt x="415" y="52"/>
                </a:cubicBezTo>
                <a:cubicBezTo>
                  <a:pt x="416" y="52"/>
                  <a:pt x="416" y="50"/>
                  <a:pt x="418" y="50"/>
                </a:cubicBezTo>
                <a:cubicBezTo>
                  <a:pt x="421" y="50"/>
                  <a:pt x="423" y="53"/>
                  <a:pt x="426" y="54"/>
                </a:cubicBezTo>
                <a:cubicBezTo>
                  <a:pt x="429" y="55"/>
                  <a:pt x="429" y="53"/>
                  <a:pt x="429" y="50"/>
                </a:cubicBezTo>
                <a:cubicBezTo>
                  <a:pt x="428" y="50"/>
                  <a:pt x="427" y="50"/>
                  <a:pt x="425" y="49"/>
                </a:cubicBezTo>
                <a:cubicBezTo>
                  <a:pt x="424" y="49"/>
                  <a:pt x="424" y="48"/>
                  <a:pt x="424" y="47"/>
                </a:cubicBezTo>
                <a:cubicBezTo>
                  <a:pt x="422" y="46"/>
                  <a:pt x="420" y="46"/>
                  <a:pt x="419" y="46"/>
                </a:cubicBezTo>
                <a:cubicBezTo>
                  <a:pt x="418" y="45"/>
                  <a:pt x="417" y="45"/>
                  <a:pt x="416" y="44"/>
                </a:cubicBezTo>
                <a:cubicBezTo>
                  <a:pt x="415" y="44"/>
                  <a:pt x="413" y="43"/>
                  <a:pt x="414" y="42"/>
                </a:cubicBezTo>
                <a:cubicBezTo>
                  <a:pt x="415" y="41"/>
                  <a:pt x="418" y="40"/>
                  <a:pt x="419" y="40"/>
                </a:cubicBezTo>
                <a:cubicBezTo>
                  <a:pt x="419" y="39"/>
                  <a:pt x="419" y="39"/>
                  <a:pt x="420" y="39"/>
                </a:cubicBezTo>
                <a:cubicBezTo>
                  <a:pt x="420" y="38"/>
                  <a:pt x="420" y="38"/>
                  <a:pt x="420" y="37"/>
                </a:cubicBezTo>
                <a:cubicBezTo>
                  <a:pt x="420" y="36"/>
                  <a:pt x="421" y="36"/>
                  <a:pt x="422" y="36"/>
                </a:cubicBezTo>
                <a:cubicBezTo>
                  <a:pt x="424" y="35"/>
                  <a:pt x="425" y="36"/>
                  <a:pt x="425" y="34"/>
                </a:cubicBezTo>
                <a:cubicBezTo>
                  <a:pt x="425" y="33"/>
                  <a:pt x="425" y="32"/>
                  <a:pt x="424" y="31"/>
                </a:cubicBezTo>
                <a:cubicBezTo>
                  <a:pt x="422" y="31"/>
                  <a:pt x="421" y="31"/>
                  <a:pt x="419" y="31"/>
                </a:cubicBezTo>
                <a:cubicBezTo>
                  <a:pt x="418" y="32"/>
                  <a:pt x="417" y="32"/>
                  <a:pt x="416" y="32"/>
                </a:cubicBezTo>
                <a:cubicBezTo>
                  <a:pt x="415" y="32"/>
                  <a:pt x="415" y="31"/>
                  <a:pt x="414" y="31"/>
                </a:cubicBezTo>
                <a:cubicBezTo>
                  <a:pt x="414" y="31"/>
                  <a:pt x="414" y="31"/>
                  <a:pt x="413" y="31"/>
                </a:cubicBezTo>
                <a:cubicBezTo>
                  <a:pt x="413" y="31"/>
                  <a:pt x="413" y="30"/>
                  <a:pt x="413" y="30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10" y="31"/>
                  <a:pt x="410" y="32"/>
                  <a:pt x="410" y="33"/>
                </a:cubicBezTo>
                <a:cubicBezTo>
                  <a:pt x="412" y="33"/>
                  <a:pt x="413" y="34"/>
                  <a:pt x="414" y="35"/>
                </a:cubicBezTo>
                <a:cubicBezTo>
                  <a:pt x="416" y="35"/>
                  <a:pt x="419" y="35"/>
                  <a:pt x="419" y="36"/>
                </a:cubicBezTo>
                <a:cubicBezTo>
                  <a:pt x="418" y="37"/>
                  <a:pt x="417" y="38"/>
                  <a:pt x="416" y="38"/>
                </a:cubicBezTo>
                <a:cubicBezTo>
                  <a:pt x="416" y="38"/>
                  <a:pt x="415" y="38"/>
                  <a:pt x="414" y="38"/>
                </a:cubicBezTo>
                <a:cubicBezTo>
                  <a:pt x="413" y="38"/>
                  <a:pt x="411" y="40"/>
                  <a:pt x="410" y="39"/>
                </a:cubicBezTo>
                <a:cubicBezTo>
                  <a:pt x="409" y="39"/>
                  <a:pt x="409" y="37"/>
                  <a:pt x="408" y="37"/>
                </a:cubicBezTo>
                <a:cubicBezTo>
                  <a:pt x="406" y="36"/>
                  <a:pt x="406" y="37"/>
                  <a:pt x="405" y="38"/>
                </a:cubicBezTo>
                <a:cubicBezTo>
                  <a:pt x="404" y="36"/>
                  <a:pt x="402" y="33"/>
                  <a:pt x="404" y="31"/>
                </a:cubicBezTo>
                <a:cubicBezTo>
                  <a:pt x="404" y="31"/>
                  <a:pt x="404" y="30"/>
                  <a:pt x="405" y="30"/>
                </a:cubicBezTo>
                <a:cubicBezTo>
                  <a:pt x="405" y="30"/>
                  <a:pt x="406" y="30"/>
                  <a:pt x="406" y="30"/>
                </a:cubicBezTo>
                <a:cubicBezTo>
                  <a:pt x="407" y="30"/>
                  <a:pt x="408" y="29"/>
                  <a:pt x="408" y="29"/>
                </a:cubicBezTo>
                <a:cubicBezTo>
                  <a:pt x="409" y="28"/>
                  <a:pt x="408" y="28"/>
                  <a:pt x="407" y="27"/>
                </a:cubicBezTo>
                <a:cubicBezTo>
                  <a:pt x="407" y="27"/>
                  <a:pt x="408" y="27"/>
                  <a:pt x="408" y="26"/>
                </a:cubicBezTo>
                <a:cubicBezTo>
                  <a:pt x="408" y="25"/>
                  <a:pt x="409" y="24"/>
                  <a:pt x="408" y="23"/>
                </a:cubicBezTo>
                <a:cubicBezTo>
                  <a:pt x="406" y="22"/>
                  <a:pt x="403" y="23"/>
                  <a:pt x="402" y="24"/>
                </a:cubicBezTo>
                <a:cubicBezTo>
                  <a:pt x="401" y="26"/>
                  <a:pt x="401" y="27"/>
                  <a:pt x="401" y="28"/>
                </a:cubicBezTo>
                <a:cubicBezTo>
                  <a:pt x="401" y="29"/>
                  <a:pt x="401" y="29"/>
                  <a:pt x="401" y="30"/>
                </a:cubicBezTo>
                <a:cubicBezTo>
                  <a:pt x="401" y="30"/>
                  <a:pt x="401" y="30"/>
                  <a:pt x="400" y="30"/>
                </a:cubicBezTo>
                <a:cubicBezTo>
                  <a:pt x="400" y="30"/>
                  <a:pt x="400" y="31"/>
                  <a:pt x="399" y="31"/>
                </a:cubicBezTo>
                <a:cubicBezTo>
                  <a:pt x="398" y="33"/>
                  <a:pt x="397" y="36"/>
                  <a:pt x="398" y="38"/>
                </a:cubicBezTo>
                <a:cubicBezTo>
                  <a:pt x="400" y="37"/>
                  <a:pt x="401" y="38"/>
                  <a:pt x="403" y="38"/>
                </a:cubicBezTo>
                <a:cubicBezTo>
                  <a:pt x="403" y="39"/>
                  <a:pt x="403" y="40"/>
                  <a:pt x="403" y="40"/>
                </a:cubicBezTo>
                <a:cubicBezTo>
                  <a:pt x="404" y="41"/>
                  <a:pt x="404" y="41"/>
                  <a:pt x="403" y="42"/>
                </a:cubicBezTo>
                <a:cubicBezTo>
                  <a:pt x="402" y="42"/>
                  <a:pt x="401" y="41"/>
                  <a:pt x="401" y="43"/>
                </a:cubicBezTo>
                <a:cubicBezTo>
                  <a:pt x="401" y="43"/>
                  <a:pt x="401" y="45"/>
                  <a:pt x="401" y="45"/>
                </a:cubicBezTo>
                <a:cubicBezTo>
                  <a:pt x="401" y="46"/>
                  <a:pt x="402" y="46"/>
                  <a:pt x="402" y="46"/>
                </a:cubicBezTo>
                <a:cubicBezTo>
                  <a:pt x="403" y="47"/>
                  <a:pt x="404" y="47"/>
                  <a:pt x="404" y="48"/>
                </a:cubicBezTo>
                <a:cubicBezTo>
                  <a:pt x="405" y="49"/>
                  <a:pt x="405" y="48"/>
                  <a:pt x="405" y="49"/>
                </a:cubicBezTo>
                <a:cubicBezTo>
                  <a:pt x="405" y="51"/>
                  <a:pt x="401" y="51"/>
                  <a:pt x="401" y="49"/>
                </a:cubicBezTo>
                <a:cubicBezTo>
                  <a:pt x="399" y="49"/>
                  <a:pt x="399" y="50"/>
                  <a:pt x="398" y="51"/>
                </a:cubicBezTo>
                <a:cubicBezTo>
                  <a:pt x="398" y="51"/>
                  <a:pt x="397" y="54"/>
                  <a:pt x="397" y="54"/>
                </a:cubicBezTo>
                <a:cubicBezTo>
                  <a:pt x="395" y="55"/>
                  <a:pt x="391" y="54"/>
                  <a:pt x="390" y="53"/>
                </a:cubicBezTo>
                <a:cubicBezTo>
                  <a:pt x="389" y="52"/>
                  <a:pt x="390" y="50"/>
                  <a:pt x="390" y="49"/>
                </a:cubicBezTo>
                <a:cubicBezTo>
                  <a:pt x="389" y="48"/>
                  <a:pt x="389" y="46"/>
                  <a:pt x="388" y="45"/>
                </a:cubicBezTo>
                <a:cubicBezTo>
                  <a:pt x="387" y="44"/>
                  <a:pt x="387" y="44"/>
                  <a:pt x="386" y="45"/>
                </a:cubicBezTo>
                <a:cubicBezTo>
                  <a:pt x="385" y="45"/>
                  <a:pt x="385" y="46"/>
                  <a:pt x="384" y="47"/>
                </a:cubicBezTo>
                <a:cubicBezTo>
                  <a:pt x="382" y="50"/>
                  <a:pt x="377" y="49"/>
                  <a:pt x="373" y="49"/>
                </a:cubicBezTo>
                <a:cubicBezTo>
                  <a:pt x="372" y="49"/>
                  <a:pt x="372" y="49"/>
                  <a:pt x="371" y="48"/>
                </a:cubicBezTo>
                <a:cubicBezTo>
                  <a:pt x="371" y="48"/>
                  <a:pt x="371" y="48"/>
                  <a:pt x="370" y="48"/>
                </a:cubicBezTo>
                <a:cubicBezTo>
                  <a:pt x="369" y="47"/>
                  <a:pt x="370" y="48"/>
                  <a:pt x="369" y="48"/>
                </a:cubicBezTo>
                <a:cubicBezTo>
                  <a:pt x="368" y="48"/>
                  <a:pt x="366" y="49"/>
                  <a:pt x="366" y="49"/>
                </a:cubicBezTo>
                <a:cubicBezTo>
                  <a:pt x="365" y="49"/>
                  <a:pt x="364" y="49"/>
                  <a:pt x="363" y="49"/>
                </a:cubicBezTo>
                <a:cubicBezTo>
                  <a:pt x="362" y="50"/>
                  <a:pt x="363" y="50"/>
                  <a:pt x="362" y="50"/>
                </a:cubicBezTo>
                <a:cubicBezTo>
                  <a:pt x="360" y="51"/>
                  <a:pt x="360" y="51"/>
                  <a:pt x="360" y="53"/>
                </a:cubicBezTo>
                <a:cubicBezTo>
                  <a:pt x="359" y="54"/>
                  <a:pt x="360" y="57"/>
                  <a:pt x="358" y="56"/>
                </a:cubicBezTo>
                <a:cubicBezTo>
                  <a:pt x="358" y="58"/>
                  <a:pt x="353" y="57"/>
                  <a:pt x="352" y="57"/>
                </a:cubicBezTo>
                <a:cubicBezTo>
                  <a:pt x="350" y="58"/>
                  <a:pt x="350" y="59"/>
                  <a:pt x="348" y="59"/>
                </a:cubicBezTo>
                <a:cubicBezTo>
                  <a:pt x="347" y="59"/>
                  <a:pt x="346" y="59"/>
                  <a:pt x="345" y="58"/>
                </a:cubicBezTo>
                <a:cubicBezTo>
                  <a:pt x="344" y="58"/>
                  <a:pt x="344" y="57"/>
                  <a:pt x="343" y="57"/>
                </a:cubicBezTo>
                <a:cubicBezTo>
                  <a:pt x="342" y="59"/>
                  <a:pt x="341" y="61"/>
                  <a:pt x="340" y="60"/>
                </a:cubicBezTo>
                <a:cubicBezTo>
                  <a:pt x="339" y="60"/>
                  <a:pt x="338" y="58"/>
                  <a:pt x="337" y="59"/>
                </a:cubicBezTo>
                <a:cubicBezTo>
                  <a:pt x="337" y="59"/>
                  <a:pt x="336" y="60"/>
                  <a:pt x="335" y="60"/>
                </a:cubicBezTo>
                <a:cubicBezTo>
                  <a:pt x="335" y="61"/>
                  <a:pt x="335" y="61"/>
                  <a:pt x="334" y="62"/>
                </a:cubicBezTo>
                <a:cubicBezTo>
                  <a:pt x="332" y="63"/>
                  <a:pt x="331" y="65"/>
                  <a:pt x="329" y="64"/>
                </a:cubicBezTo>
                <a:cubicBezTo>
                  <a:pt x="328" y="64"/>
                  <a:pt x="328" y="64"/>
                  <a:pt x="328" y="63"/>
                </a:cubicBezTo>
                <a:cubicBezTo>
                  <a:pt x="328" y="62"/>
                  <a:pt x="327" y="62"/>
                  <a:pt x="327" y="61"/>
                </a:cubicBezTo>
                <a:cubicBezTo>
                  <a:pt x="325" y="61"/>
                  <a:pt x="325" y="60"/>
                  <a:pt x="323" y="60"/>
                </a:cubicBezTo>
                <a:cubicBezTo>
                  <a:pt x="323" y="60"/>
                  <a:pt x="322" y="60"/>
                  <a:pt x="322" y="60"/>
                </a:cubicBezTo>
                <a:cubicBezTo>
                  <a:pt x="322" y="60"/>
                  <a:pt x="321" y="60"/>
                  <a:pt x="321" y="60"/>
                </a:cubicBezTo>
                <a:cubicBezTo>
                  <a:pt x="320" y="61"/>
                  <a:pt x="319" y="61"/>
                  <a:pt x="318" y="62"/>
                </a:cubicBezTo>
                <a:cubicBezTo>
                  <a:pt x="317" y="63"/>
                  <a:pt x="316" y="65"/>
                  <a:pt x="317" y="67"/>
                </a:cubicBezTo>
                <a:cubicBezTo>
                  <a:pt x="317" y="68"/>
                  <a:pt x="319" y="69"/>
                  <a:pt x="318" y="70"/>
                </a:cubicBezTo>
                <a:cubicBezTo>
                  <a:pt x="318" y="70"/>
                  <a:pt x="317" y="71"/>
                  <a:pt x="316" y="71"/>
                </a:cubicBezTo>
                <a:cubicBezTo>
                  <a:pt x="316" y="72"/>
                  <a:pt x="315" y="73"/>
                  <a:pt x="315" y="73"/>
                </a:cubicBezTo>
                <a:cubicBezTo>
                  <a:pt x="314" y="74"/>
                  <a:pt x="314" y="74"/>
                  <a:pt x="312" y="74"/>
                </a:cubicBezTo>
                <a:cubicBezTo>
                  <a:pt x="310" y="75"/>
                  <a:pt x="309" y="76"/>
                  <a:pt x="308" y="77"/>
                </a:cubicBezTo>
                <a:cubicBezTo>
                  <a:pt x="308" y="78"/>
                  <a:pt x="307" y="78"/>
                  <a:pt x="308" y="79"/>
                </a:cubicBezTo>
                <a:cubicBezTo>
                  <a:pt x="308" y="80"/>
                  <a:pt x="311" y="80"/>
                  <a:pt x="311" y="80"/>
                </a:cubicBezTo>
                <a:cubicBezTo>
                  <a:pt x="311" y="81"/>
                  <a:pt x="311" y="82"/>
                  <a:pt x="310" y="83"/>
                </a:cubicBezTo>
                <a:cubicBezTo>
                  <a:pt x="309" y="83"/>
                  <a:pt x="308" y="83"/>
                  <a:pt x="307" y="83"/>
                </a:cubicBezTo>
                <a:cubicBezTo>
                  <a:pt x="306" y="83"/>
                  <a:pt x="305" y="82"/>
                  <a:pt x="304" y="83"/>
                </a:cubicBezTo>
                <a:cubicBezTo>
                  <a:pt x="304" y="83"/>
                  <a:pt x="304" y="84"/>
                  <a:pt x="304" y="84"/>
                </a:cubicBezTo>
                <a:cubicBezTo>
                  <a:pt x="303" y="84"/>
                  <a:pt x="303" y="84"/>
                  <a:pt x="303" y="84"/>
                </a:cubicBezTo>
                <a:cubicBezTo>
                  <a:pt x="302" y="84"/>
                  <a:pt x="302" y="84"/>
                  <a:pt x="301" y="85"/>
                </a:cubicBezTo>
                <a:cubicBezTo>
                  <a:pt x="301" y="85"/>
                  <a:pt x="300" y="86"/>
                  <a:pt x="299" y="87"/>
                </a:cubicBezTo>
                <a:cubicBezTo>
                  <a:pt x="298" y="87"/>
                  <a:pt x="296" y="87"/>
                  <a:pt x="295" y="85"/>
                </a:cubicBezTo>
                <a:cubicBezTo>
                  <a:pt x="292" y="83"/>
                  <a:pt x="289" y="80"/>
                  <a:pt x="285" y="80"/>
                </a:cubicBezTo>
                <a:cubicBezTo>
                  <a:pt x="283" y="79"/>
                  <a:pt x="283" y="80"/>
                  <a:pt x="281" y="80"/>
                </a:cubicBezTo>
                <a:cubicBezTo>
                  <a:pt x="278" y="81"/>
                  <a:pt x="275" y="78"/>
                  <a:pt x="272" y="78"/>
                </a:cubicBezTo>
                <a:cubicBezTo>
                  <a:pt x="272" y="77"/>
                  <a:pt x="273" y="76"/>
                  <a:pt x="273" y="76"/>
                </a:cubicBezTo>
                <a:cubicBezTo>
                  <a:pt x="274" y="75"/>
                  <a:pt x="275" y="75"/>
                  <a:pt x="275" y="75"/>
                </a:cubicBezTo>
                <a:cubicBezTo>
                  <a:pt x="275" y="75"/>
                  <a:pt x="276" y="73"/>
                  <a:pt x="276" y="73"/>
                </a:cubicBezTo>
                <a:cubicBezTo>
                  <a:pt x="278" y="71"/>
                  <a:pt x="280" y="70"/>
                  <a:pt x="281" y="69"/>
                </a:cubicBezTo>
                <a:cubicBezTo>
                  <a:pt x="282" y="68"/>
                  <a:pt x="282" y="68"/>
                  <a:pt x="283" y="67"/>
                </a:cubicBezTo>
                <a:cubicBezTo>
                  <a:pt x="284" y="66"/>
                  <a:pt x="285" y="67"/>
                  <a:pt x="286" y="66"/>
                </a:cubicBezTo>
                <a:cubicBezTo>
                  <a:pt x="288" y="65"/>
                  <a:pt x="286" y="63"/>
                  <a:pt x="285" y="61"/>
                </a:cubicBezTo>
                <a:cubicBezTo>
                  <a:pt x="284" y="61"/>
                  <a:pt x="284" y="61"/>
                  <a:pt x="284" y="59"/>
                </a:cubicBezTo>
                <a:cubicBezTo>
                  <a:pt x="284" y="59"/>
                  <a:pt x="284" y="57"/>
                  <a:pt x="284" y="57"/>
                </a:cubicBezTo>
                <a:cubicBezTo>
                  <a:pt x="285" y="54"/>
                  <a:pt x="284" y="50"/>
                  <a:pt x="285" y="48"/>
                </a:cubicBezTo>
                <a:cubicBezTo>
                  <a:pt x="286" y="47"/>
                  <a:pt x="289" y="48"/>
                  <a:pt x="290" y="48"/>
                </a:cubicBezTo>
                <a:cubicBezTo>
                  <a:pt x="292" y="48"/>
                  <a:pt x="294" y="48"/>
                  <a:pt x="295" y="48"/>
                </a:cubicBezTo>
                <a:cubicBezTo>
                  <a:pt x="298" y="47"/>
                  <a:pt x="298" y="46"/>
                  <a:pt x="297" y="43"/>
                </a:cubicBezTo>
                <a:cubicBezTo>
                  <a:pt x="296" y="43"/>
                  <a:pt x="296" y="42"/>
                  <a:pt x="295" y="42"/>
                </a:cubicBezTo>
                <a:cubicBezTo>
                  <a:pt x="295" y="40"/>
                  <a:pt x="294" y="40"/>
                  <a:pt x="293" y="38"/>
                </a:cubicBezTo>
                <a:cubicBezTo>
                  <a:pt x="293" y="37"/>
                  <a:pt x="292" y="35"/>
                  <a:pt x="291" y="35"/>
                </a:cubicBezTo>
                <a:cubicBezTo>
                  <a:pt x="291" y="34"/>
                  <a:pt x="289" y="35"/>
                  <a:pt x="288" y="34"/>
                </a:cubicBezTo>
                <a:cubicBezTo>
                  <a:pt x="288" y="34"/>
                  <a:pt x="287" y="34"/>
                  <a:pt x="286" y="34"/>
                </a:cubicBezTo>
                <a:cubicBezTo>
                  <a:pt x="285" y="34"/>
                  <a:pt x="283" y="34"/>
                  <a:pt x="282" y="34"/>
                </a:cubicBezTo>
                <a:cubicBezTo>
                  <a:pt x="281" y="35"/>
                  <a:pt x="280" y="35"/>
                  <a:pt x="280" y="36"/>
                </a:cubicBezTo>
                <a:cubicBezTo>
                  <a:pt x="279" y="38"/>
                  <a:pt x="278" y="39"/>
                  <a:pt x="278" y="41"/>
                </a:cubicBezTo>
                <a:cubicBezTo>
                  <a:pt x="278" y="42"/>
                  <a:pt x="279" y="43"/>
                  <a:pt x="280" y="43"/>
                </a:cubicBezTo>
                <a:cubicBezTo>
                  <a:pt x="281" y="44"/>
                  <a:pt x="284" y="46"/>
                  <a:pt x="285" y="46"/>
                </a:cubicBezTo>
                <a:cubicBezTo>
                  <a:pt x="285" y="48"/>
                  <a:pt x="285" y="46"/>
                  <a:pt x="284" y="48"/>
                </a:cubicBezTo>
                <a:cubicBezTo>
                  <a:pt x="284" y="48"/>
                  <a:pt x="284" y="50"/>
                  <a:pt x="283" y="50"/>
                </a:cubicBezTo>
                <a:cubicBezTo>
                  <a:pt x="283" y="52"/>
                  <a:pt x="280" y="50"/>
                  <a:pt x="279" y="50"/>
                </a:cubicBezTo>
                <a:cubicBezTo>
                  <a:pt x="277" y="50"/>
                  <a:pt x="275" y="50"/>
                  <a:pt x="273" y="51"/>
                </a:cubicBezTo>
                <a:cubicBezTo>
                  <a:pt x="272" y="52"/>
                  <a:pt x="271" y="52"/>
                  <a:pt x="270" y="53"/>
                </a:cubicBezTo>
                <a:cubicBezTo>
                  <a:pt x="268" y="54"/>
                  <a:pt x="268" y="55"/>
                  <a:pt x="266" y="55"/>
                </a:cubicBezTo>
                <a:cubicBezTo>
                  <a:pt x="264" y="55"/>
                  <a:pt x="262" y="55"/>
                  <a:pt x="262" y="53"/>
                </a:cubicBezTo>
                <a:cubicBezTo>
                  <a:pt x="262" y="51"/>
                  <a:pt x="262" y="49"/>
                  <a:pt x="260" y="48"/>
                </a:cubicBezTo>
                <a:cubicBezTo>
                  <a:pt x="259" y="48"/>
                  <a:pt x="257" y="48"/>
                  <a:pt x="256" y="48"/>
                </a:cubicBezTo>
                <a:cubicBezTo>
                  <a:pt x="254" y="48"/>
                  <a:pt x="253" y="49"/>
                  <a:pt x="252" y="48"/>
                </a:cubicBezTo>
                <a:cubicBezTo>
                  <a:pt x="251" y="47"/>
                  <a:pt x="251" y="46"/>
                  <a:pt x="249" y="46"/>
                </a:cubicBezTo>
                <a:cubicBezTo>
                  <a:pt x="248" y="46"/>
                  <a:pt x="247" y="46"/>
                  <a:pt x="245" y="46"/>
                </a:cubicBezTo>
                <a:cubicBezTo>
                  <a:pt x="245" y="46"/>
                  <a:pt x="244" y="46"/>
                  <a:pt x="244" y="45"/>
                </a:cubicBezTo>
                <a:cubicBezTo>
                  <a:pt x="243" y="45"/>
                  <a:pt x="242" y="45"/>
                  <a:pt x="242" y="46"/>
                </a:cubicBezTo>
                <a:cubicBezTo>
                  <a:pt x="241" y="46"/>
                  <a:pt x="242" y="47"/>
                  <a:pt x="241" y="47"/>
                </a:cubicBezTo>
                <a:cubicBezTo>
                  <a:pt x="240" y="48"/>
                  <a:pt x="240" y="48"/>
                  <a:pt x="239" y="48"/>
                </a:cubicBezTo>
                <a:cubicBezTo>
                  <a:pt x="238" y="49"/>
                  <a:pt x="236" y="50"/>
                  <a:pt x="235" y="48"/>
                </a:cubicBezTo>
                <a:cubicBezTo>
                  <a:pt x="235" y="48"/>
                  <a:pt x="236" y="46"/>
                  <a:pt x="236" y="46"/>
                </a:cubicBezTo>
                <a:cubicBezTo>
                  <a:pt x="236" y="44"/>
                  <a:pt x="236" y="42"/>
                  <a:pt x="234" y="41"/>
                </a:cubicBezTo>
                <a:cubicBezTo>
                  <a:pt x="232" y="41"/>
                  <a:pt x="232" y="42"/>
                  <a:pt x="230" y="42"/>
                </a:cubicBezTo>
                <a:cubicBezTo>
                  <a:pt x="229" y="42"/>
                  <a:pt x="229" y="42"/>
                  <a:pt x="228" y="42"/>
                </a:cubicBezTo>
                <a:cubicBezTo>
                  <a:pt x="226" y="42"/>
                  <a:pt x="224" y="41"/>
                  <a:pt x="223" y="42"/>
                </a:cubicBezTo>
                <a:cubicBezTo>
                  <a:pt x="222" y="42"/>
                  <a:pt x="222" y="43"/>
                  <a:pt x="220" y="43"/>
                </a:cubicBezTo>
                <a:cubicBezTo>
                  <a:pt x="219" y="44"/>
                  <a:pt x="218" y="44"/>
                  <a:pt x="217" y="43"/>
                </a:cubicBezTo>
                <a:cubicBezTo>
                  <a:pt x="218" y="42"/>
                  <a:pt x="218" y="40"/>
                  <a:pt x="220" y="38"/>
                </a:cubicBezTo>
                <a:cubicBezTo>
                  <a:pt x="221" y="38"/>
                  <a:pt x="222" y="37"/>
                  <a:pt x="223" y="37"/>
                </a:cubicBezTo>
                <a:cubicBezTo>
                  <a:pt x="223" y="37"/>
                  <a:pt x="225" y="36"/>
                  <a:pt x="225" y="36"/>
                </a:cubicBezTo>
                <a:cubicBezTo>
                  <a:pt x="225" y="36"/>
                  <a:pt x="225" y="34"/>
                  <a:pt x="225" y="34"/>
                </a:cubicBezTo>
                <a:cubicBezTo>
                  <a:pt x="225" y="32"/>
                  <a:pt x="225" y="31"/>
                  <a:pt x="225" y="30"/>
                </a:cubicBezTo>
                <a:cubicBezTo>
                  <a:pt x="225" y="29"/>
                  <a:pt x="226" y="27"/>
                  <a:pt x="226" y="26"/>
                </a:cubicBezTo>
                <a:cubicBezTo>
                  <a:pt x="225" y="25"/>
                  <a:pt x="224" y="25"/>
                  <a:pt x="224" y="24"/>
                </a:cubicBezTo>
                <a:cubicBezTo>
                  <a:pt x="224" y="23"/>
                  <a:pt x="224" y="23"/>
                  <a:pt x="225" y="22"/>
                </a:cubicBezTo>
                <a:cubicBezTo>
                  <a:pt x="225" y="21"/>
                  <a:pt x="224" y="20"/>
                  <a:pt x="222" y="20"/>
                </a:cubicBezTo>
                <a:cubicBezTo>
                  <a:pt x="222" y="18"/>
                  <a:pt x="224" y="16"/>
                  <a:pt x="224" y="14"/>
                </a:cubicBezTo>
                <a:cubicBezTo>
                  <a:pt x="224" y="13"/>
                  <a:pt x="223" y="10"/>
                  <a:pt x="222" y="10"/>
                </a:cubicBezTo>
                <a:cubicBezTo>
                  <a:pt x="221" y="9"/>
                  <a:pt x="219" y="11"/>
                  <a:pt x="218" y="11"/>
                </a:cubicBezTo>
                <a:cubicBezTo>
                  <a:pt x="217" y="12"/>
                  <a:pt x="217" y="13"/>
                  <a:pt x="216" y="13"/>
                </a:cubicBezTo>
                <a:cubicBezTo>
                  <a:pt x="215" y="13"/>
                  <a:pt x="214" y="12"/>
                  <a:pt x="213" y="12"/>
                </a:cubicBezTo>
                <a:cubicBezTo>
                  <a:pt x="212" y="11"/>
                  <a:pt x="212" y="11"/>
                  <a:pt x="211" y="10"/>
                </a:cubicBezTo>
                <a:cubicBezTo>
                  <a:pt x="209" y="9"/>
                  <a:pt x="208" y="9"/>
                  <a:pt x="206" y="9"/>
                </a:cubicBezTo>
                <a:cubicBezTo>
                  <a:pt x="204" y="9"/>
                  <a:pt x="204" y="8"/>
                  <a:pt x="203" y="6"/>
                </a:cubicBezTo>
                <a:cubicBezTo>
                  <a:pt x="202" y="6"/>
                  <a:pt x="201" y="5"/>
                  <a:pt x="200" y="5"/>
                </a:cubicBezTo>
                <a:cubicBezTo>
                  <a:pt x="199" y="5"/>
                  <a:pt x="199" y="5"/>
                  <a:pt x="198" y="5"/>
                </a:cubicBezTo>
                <a:cubicBezTo>
                  <a:pt x="198" y="5"/>
                  <a:pt x="197" y="5"/>
                  <a:pt x="196" y="5"/>
                </a:cubicBezTo>
                <a:cubicBezTo>
                  <a:pt x="196" y="5"/>
                  <a:pt x="195" y="4"/>
                  <a:pt x="194" y="5"/>
                </a:cubicBezTo>
                <a:cubicBezTo>
                  <a:pt x="193" y="5"/>
                  <a:pt x="193" y="6"/>
                  <a:pt x="192" y="7"/>
                </a:cubicBezTo>
                <a:cubicBezTo>
                  <a:pt x="191" y="8"/>
                  <a:pt x="191" y="8"/>
                  <a:pt x="189" y="8"/>
                </a:cubicBezTo>
                <a:cubicBezTo>
                  <a:pt x="188" y="9"/>
                  <a:pt x="188" y="10"/>
                  <a:pt x="187" y="11"/>
                </a:cubicBezTo>
                <a:cubicBezTo>
                  <a:pt x="186" y="11"/>
                  <a:pt x="185" y="11"/>
                  <a:pt x="184" y="11"/>
                </a:cubicBezTo>
                <a:cubicBezTo>
                  <a:pt x="182" y="11"/>
                  <a:pt x="181" y="11"/>
                  <a:pt x="181" y="9"/>
                </a:cubicBezTo>
                <a:cubicBezTo>
                  <a:pt x="181" y="7"/>
                  <a:pt x="181" y="6"/>
                  <a:pt x="180" y="5"/>
                </a:cubicBezTo>
                <a:cubicBezTo>
                  <a:pt x="180" y="5"/>
                  <a:pt x="180" y="5"/>
                  <a:pt x="180" y="4"/>
                </a:cubicBezTo>
                <a:cubicBezTo>
                  <a:pt x="180" y="4"/>
                  <a:pt x="179" y="4"/>
                  <a:pt x="180" y="3"/>
                </a:cubicBezTo>
                <a:cubicBezTo>
                  <a:pt x="179" y="3"/>
                  <a:pt x="179" y="2"/>
                  <a:pt x="179" y="1"/>
                </a:cubicBezTo>
                <a:cubicBezTo>
                  <a:pt x="178" y="1"/>
                  <a:pt x="176" y="1"/>
                  <a:pt x="176" y="1"/>
                </a:cubicBezTo>
                <a:cubicBezTo>
                  <a:pt x="175" y="2"/>
                  <a:pt x="175" y="2"/>
                  <a:pt x="175" y="3"/>
                </a:cubicBezTo>
                <a:cubicBezTo>
                  <a:pt x="174" y="3"/>
                  <a:pt x="173" y="3"/>
                  <a:pt x="173" y="3"/>
                </a:cubicBezTo>
                <a:cubicBezTo>
                  <a:pt x="172" y="3"/>
                  <a:pt x="170" y="3"/>
                  <a:pt x="169" y="3"/>
                </a:cubicBezTo>
                <a:cubicBezTo>
                  <a:pt x="168" y="3"/>
                  <a:pt x="167" y="2"/>
                  <a:pt x="166" y="1"/>
                </a:cubicBezTo>
                <a:cubicBezTo>
                  <a:pt x="165" y="1"/>
                  <a:pt x="163" y="1"/>
                  <a:pt x="162" y="1"/>
                </a:cubicBezTo>
                <a:cubicBezTo>
                  <a:pt x="160" y="1"/>
                  <a:pt x="158" y="1"/>
                  <a:pt x="157" y="1"/>
                </a:cubicBezTo>
                <a:cubicBezTo>
                  <a:pt x="154" y="1"/>
                  <a:pt x="152" y="0"/>
                  <a:pt x="149" y="0"/>
                </a:cubicBezTo>
                <a:cubicBezTo>
                  <a:pt x="149" y="2"/>
                  <a:pt x="148" y="4"/>
                  <a:pt x="148" y="7"/>
                </a:cubicBezTo>
                <a:cubicBezTo>
                  <a:pt x="148" y="8"/>
                  <a:pt x="149" y="9"/>
                  <a:pt x="149" y="10"/>
                </a:cubicBezTo>
                <a:cubicBezTo>
                  <a:pt x="150" y="11"/>
                  <a:pt x="151" y="9"/>
                  <a:pt x="153" y="9"/>
                </a:cubicBezTo>
                <a:cubicBezTo>
                  <a:pt x="153" y="11"/>
                  <a:pt x="152" y="12"/>
                  <a:pt x="152" y="13"/>
                </a:cubicBezTo>
                <a:cubicBezTo>
                  <a:pt x="152" y="14"/>
                  <a:pt x="153" y="14"/>
                  <a:pt x="153" y="14"/>
                </a:cubicBezTo>
                <a:cubicBezTo>
                  <a:pt x="153" y="14"/>
                  <a:pt x="153" y="16"/>
                  <a:pt x="154" y="17"/>
                </a:cubicBezTo>
                <a:cubicBezTo>
                  <a:pt x="154" y="17"/>
                  <a:pt x="153" y="18"/>
                  <a:pt x="154" y="18"/>
                </a:cubicBezTo>
                <a:cubicBezTo>
                  <a:pt x="154" y="19"/>
                  <a:pt x="156" y="20"/>
                  <a:pt x="156" y="21"/>
                </a:cubicBezTo>
                <a:cubicBezTo>
                  <a:pt x="157" y="22"/>
                  <a:pt x="158" y="25"/>
                  <a:pt x="160" y="25"/>
                </a:cubicBezTo>
                <a:cubicBezTo>
                  <a:pt x="160" y="25"/>
                  <a:pt x="161" y="25"/>
                  <a:pt x="161" y="24"/>
                </a:cubicBezTo>
                <a:cubicBezTo>
                  <a:pt x="161" y="25"/>
                  <a:pt x="161" y="26"/>
                  <a:pt x="161" y="27"/>
                </a:cubicBezTo>
                <a:cubicBezTo>
                  <a:pt x="163" y="27"/>
                  <a:pt x="163" y="29"/>
                  <a:pt x="163" y="30"/>
                </a:cubicBezTo>
                <a:cubicBezTo>
                  <a:pt x="163" y="30"/>
                  <a:pt x="163" y="31"/>
                  <a:pt x="163" y="32"/>
                </a:cubicBezTo>
                <a:cubicBezTo>
                  <a:pt x="164" y="32"/>
                  <a:pt x="165" y="32"/>
                  <a:pt x="165" y="32"/>
                </a:cubicBezTo>
                <a:cubicBezTo>
                  <a:pt x="165" y="32"/>
                  <a:pt x="166" y="34"/>
                  <a:pt x="166" y="34"/>
                </a:cubicBezTo>
                <a:cubicBezTo>
                  <a:pt x="166" y="34"/>
                  <a:pt x="166" y="35"/>
                  <a:pt x="166" y="36"/>
                </a:cubicBezTo>
                <a:cubicBezTo>
                  <a:pt x="165" y="37"/>
                  <a:pt x="163" y="36"/>
                  <a:pt x="162" y="38"/>
                </a:cubicBezTo>
                <a:cubicBezTo>
                  <a:pt x="162" y="38"/>
                  <a:pt x="162" y="39"/>
                  <a:pt x="161" y="39"/>
                </a:cubicBezTo>
                <a:cubicBezTo>
                  <a:pt x="161" y="40"/>
                  <a:pt x="160" y="40"/>
                  <a:pt x="160" y="40"/>
                </a:cubicBezTo>
                <a:cubicBezTo>
                  <a:pt x="159" y="42"/>
                  <a:pt x="159" y="42"/>
                  <a:pt x="161" y="42"/>
                </a:cubicBezTo>
                <a:cubicBezTo>
                  <a:pt x="162" y="42"/>
                  <a:pt x="162" y="43"/>
                  <a:pt x="163" y="42"/>
                </a:cubicBezTo>
                <a:cubicBezTo>
                  <a:pt x="164" y="42"/>
                  <a:pt x="165" y="42"/>
                  <a:pt x="166" y="41"/>
                </a:cubicBezTo>
                <a:cubicBezTo>
                  <a:pt x="167" y="41"/>
                  <a:pt x="167" y="41"/>
                  <a:pt x="168" y="41"/>
                </a:cubicBezTo>
                <a:cubicBezTo>
                  <a:pt x="169" y="40"/>
                  <a:pt x="171" y="40"/>
                  <a:pt x="172" y="41"/>
                </a:cubicBezTo>
                <a:cubicBezTo>
                  <a:pt x="173" y="41"/>
                  <a:pt x="173" y="40"/>
                  <a:pt x="173" y="41"/>
                </a:cubicBezTo>
                <a:cubicBezTo>
                  <a:pt x="174" y="43"/>
                  <a:pt x="172" y="44"/>
                  <a:pt x="171" y="45"/>
                </a:cubicBezTo>
                <a:cubicBezTo>
                  <a:pt x="168" y="48"/>
                  <a:pt x="165" y="48"/>
                  <a:pt x="161" y="48"/>
                </a:cubicBezTo>
                <a:cubicBezTo>
                  <a:pt x="159" y="48"/>
                  <a:pt x="157" y="48"/>
                  <a:pt x="155" y="48"/>
                </a:cubicBezTo>
                <a:cubicBezTo>
                  <a:pt x="153" y="48"/>
                  <a:pt x="153" y="49"/>
                  <a:pt x="152" y="50"/>
                </a:cubicBezTo>
                <a:cubicBezTo>
                  <a:pt x="151" y="51"/>
                  <a:pt x="152" y="51"/>
                  <a:pt x="153" y="53"/>
                </a:cubicBezTo>
                <a:cubicBezTo>
                  <a:pt x="152" y="53"/>
                  <a:pt x="152" y="53"/>
                  <a:pt x="151" y="53"/>
                </a:cubicBezTo>
                <a:cubicBezTo>
                  <a:pt x="150" y="53"/>
                  <a:pt x="150" y="54"/>
                  <a:pt x="149" y="54"/>
                </a:cubicBezTo>
                <a:cubicBezTo>
                  <a:pt x="149" y="54"/>
                  <a:pt x="149" y="54"/>
                  <a:pt x="148" y="55"/>
                </a:cubicBezTo>
                <a:cubicBezTo>
                  <a:pt x="148" y="55"/>
                  <a:pt x="148" y="56"/>
                  <a:pt x="148" y="57"/>
                </a:cubicBezTo>
                <a:cubicBezTo>
                  <a:pt x="149" y="58"/>
                  <a:pt x="149" y="60"/>
                  <a:pt x="150" y="61"/>
                </a:cubicBezTo>
                <a:cubicBezTo>
                  <a:pt x="150" y="61"/>
                  <a:pt x="150" y="61"/>
                  <a:pt x="151" y="61"/>
                </a:cubicBezTo>
                <a:cubicBezTo>
                  <a:pt x="152" y="61"/>
                  <a:pt x="152" y="60"/>
                  <a:pt x="154" y="60"/>
                </a:cubicBezTo>
                <a:cubicBezTo>
                  <a:pt x="154" y="59"/>
                  <a:pt x="155" y="60"/>
                  <a:pt x="155" y="59"/>
                </a:cubicBezTo>
                <a:cubicBezTo>
                  <a:pt x="156" y="59"/>
                  <a:pt x="156" y="57"/>
                  <a:pt x="157" y="57"/>
                </a:cubicBezTo>
                <a:cubicBezTo>
                  <a:pt x="158" y="57"/>
                  <a:pt x="158" y="59"/>
                  <a:pt x="160" y="59"/>
                </a:cubicBezTo>
                <a:cubicBezTo>
                  <a:pt x="161" y="59"/>
                  <a:pt x="162" y="58"/>
                  <a:pt x="163" y="58"/>
                </a:cubicBezTo>
                <a:cubicBezTo>
                  <a:pt x="165" y="58"/>
                  <a:pt x="166" y="59"/>
                  <a:pt x="167" y="60"/>
                </a:cubicBezTo>
                <a:cubicBezTo>
                  <a:pt x="168" y="62"/>
                  <a:pt x="161" y="61"/>
                  <a:pt x="160" y="61"/>
                </a:cubicBezTo>
                <a:cubicBezTo>
                  <a:pt x="159" y="61"/>
                  <a:pt x="158" y="60"/>
                  <a:pt x="158" y="61"/>
                </a:cubicBezTo>
                <a:cubicBezTo>
                  <a:pt x="157" y="61"/>
                  <a:pt x="157" y="61"/>
                  <a:pt x="157" y="62"/>
                </a:cubicBezTo>
                <a:cubicBezTo>
                  <a:pt x="156" y="63"/>
                  <a:pt x="156" y="64"/>
                  <a:pt x="156" y="65"/>
                </a:cubicBezTo>
                <a:cubicBezTo>
                  <a:pt x="155" y="66"/>
                  <a:pt x="154" y="66"/>
                  <a:pt x="154" y="67"/>
                </a:cubicBezTo>
                <a:cubicBezTo>
                  <a:pt x="154" y="68"/>
                  <a:pt x="153" y="69"/>
                  <a:pt x="154" y="70"/>
                </a:cubicBezTo>
                <a:cubicBezTo>
                  <a:pt x="154" y="70"/>
                  <a:pt x="154" y="70"/>
                  <a:pt x="155" y="70"/>
                </a:cubicBezTo>
                <a:cubicBezTo>
                  <a:pt x="155" y="71"/>
                  <a:pt x="155" y="71"/>
                  <a:pt x="155" y="71"/>
                </a:cubicBezTo>
                <a:cubicBezTo>
                  <a:pt x="156" y="72"/>
                  <a:pt x="156" y="73"/>
                  <a:pt x="158" y="74"/>
                </a:cubicBezTo>
                <a:cubicBezTo>
                  <a:pt x="158" y="74"/>
                  <a:pt x="161" y="74"/>
                  <a:pt x="161" y="74"/>
                </a:cubicBezTo>
                <a:cubicBezTo>
                  <a:pt x="163" y="73"/>
                  <a:pt x="165" y="72"/>
                  <a:pt x="167" y="73"/>
                </a:cubicBezTo>
                <a:cubicBezTo>
                  <a:pt x="167" y="74"/>
                  <a:pt x="167" y="74"/>
                  <a:pt x="167" y="75"/>
                </a:cubicBezTo>
                <a:cubicBezTo>
                  <a:pt x="167" y="75"/>
                  <a:pt x="168" y="76"/>
                  <a:pt x="168" y="75"/>
                </a:cubicBezTo>
                <a:cubicBezTo>
                  <a:pt x="168" y="76"/>
                  <a:pt x="168" y="78"/>
                  <a:pt x="168" y="78"/>
                </a:cubicBezTo>
                <a:cubicBezTo>
                  <a:pt x="168" y="79"/>
                  <a:pt x="167" y="80"/>
                  <a:pt x="167" y="81"/>
                </a:cubicBezTo>
                <a:cubicBezTo>
                  <a:pt x="166" y="82"/>
                  <a:pt x="165" y="82"/>
                  <a:pt x="164" y="82"/>
                </a:cubicBezTo>
                <a:cubicBezTo>
                  <a:pt x="162" y="83"/>
                  <a:pt x="162" y="82"/>
                  <a:pt x="161" y="84"/>
                </a:cubicBezTo>
                <a:cubicBezTo>
                  <a:pt x="161" y="84"/>
                  <a:pt x="162" y="85"/>
                  <a:pt x="162" y="86"/>
                </a:cubicBezTo>
                <a:cubicBezTo>
                  <a:pt x="163" y="89"/>
                  <a:pt x="162" y="92"/>
                  <a:pt x="165" y="94"/>
                </a:cubicBezTo>
                <a:cubicBezTo>
                  <a:pt x="165" y="94"/>
                  <a:pt x="165" y="94"/>
                  <a:pt x="166" y="94"/>
                </a:cubicBezTo>
                <a:cubicBezTo>
                  <a:pt x="166" y="95"/>
                  <a:pt x="166" y="95"/>
                  <a:pt x="166" y="95"/>
                </a:cubicBezTo>
                <a:cubicBezTo>
                  <a:pt x="167" y="96"/>
                  <a:pt x="168" y="96"/>
                  <a:pt x="169" y="96"/>
                </a:cubicBezTo>
                <a:cubicBezTo>
                  <a:pt x="170" y="96"/>
                  <a:pt x="171" y="96"/>
                  <a:pt x="173" y="96"/>
                </a:cubicBezTo>
                <a:cubicBezTo>
                  <a:pt x="175" y="96"/>
                  <a:pt x="177" y="96"/>
                  <a:pt x="179" y="97"/>
                </a:cubicBezTo>
                <a:cubicBezTo>
                  <a:pt x="181" y="97"/>
                  <a:pt x="182" y="97"/>
                  <a:pt x="184" y="98"/>
                </a:cubicBezTo>
                <a:cubicBezTo>
                  <a:pt x="185" y="99"/>
                  <a:pt x="186" y="99"/>
                  <a:pt x="187" y="100"/>
                </a:cubicBezTo>
                <a:cubicBezTo>
                  <a:pt x="188" y="101"/>
                  <a:pt x="190" y="101"/>
                  <a:pt x="191" y="102"/>
                </a:cubicBezTo>
                <a:cubicBezTo>
                  <a:pt x="192" y="104"/>
                  <a:pt x="192" y="106"/>
                  <a:pt x="192" y="108"/>
                </a:cubicBezTo>
                <a:cubicBezTo>
                  <a:pt x="191" y="107"/>
                  <a:pt x="189" y="106"/>
                  <a:pt x="188" y="104"/>
                </a:cubicBezTo>
                <a:cubicBezTo>
                  <a:pt x="188" y="104"/>
                  <a:pt x="188" y="103"/>
                  <a:pt x="188" y="103"/>
                </a:cubicBezTo>
                <a:cubicBezTo>
                  <a:pt x="187" y="102"/>
                  <a:pt x="186" y="102"/>
                  <a:pt x="186" y="101"/>
                </a:cubicBezTo>
                <a:cubicBezTo>
                  <a:pt x="185" y="101"/>
                  <a:pt x="184" y="100"/>
                  <a:pt x="183" y="99"/>
                </a:cubicBezTo>
                <a:cubicBezTo>
                  <a:pt x="182" y="98"/>
                  <a:pt x="180" y="99"/>
                  <a:pt x="179" y="99"/>
                </a:cubicBezTo>
                <a:cubicBezTo>
                  <a:pt x="176" y="99"/>
                  <a:pt x="173" y="98"/>
                  <a:pt x="171" y="99"/>
                </a:cubicBezTo>
                <a:cubicBezTo>
                  <a:pt x="170" y="99"/>
                  <a:pt x="169" y="100"/>
                  <a:pt x="169" y="101"/>
                </a:cubicBezTo>
                <a:cubicBezTo>
                  <a:pt x="168" y="101"/>
                  <a:pt x="167" y="101"/>
                  <a:pt x="167" y="101"/>
                </a:cubicBezTo>
                <a:cubicBezTo>
                  <a:pt x="165" y="101"/>
                  <a:pt x="164" y="101"/>
                  <a:pt x="162" y="101"/>
                </a:cubicBezTo>
                <a:cubicBezTo>
                  <a:pt x="161" y="100"/>
                  <a:pt x="160" y="100"/>
                  <a:pt x="158" y="100"/>
                </a:cubicBezTo>
                <a:cubicBezTo>
                  <a:pt x="158" y="100"/>
                  <a:pt x="157" y="100"/>
                  <a:pt x="157" y="100"/>
                </a:cubicBezTo>
                <a:cubicBezTo>
                  <a:pt x="156" y="99"/>
                  <a:pt x="156" y="97"/>
                  <a:pt x="155" y="96"/>
                </a:cubicBezTo>
                <a:cubicBezTo>
                  <a:pt x="155" y="96"/>
                  <a:pt x="152" y="96"/>
                  <a:pt x="151" y="96"/>
                </a:cubicBezTo>
                <a:cubicBezTo>
                  <a:pt x="150" y="96"/>
                  <a:pt x="150" y="96"/>
                  <a:pt x="149" y="97"/>
                </a:cubicBezTo>
                <a:cubicBezTo>
                  <a:pt x="149" y="97"/>
                  <a:pt x="149" y="98"/>
                  <a:pt x="149" y="98"/>
                </a:cubicBezTo>
                <a:cubicBezTo>
                  <a:pt x="148" y="98"/>
                  <a:pt x="148" y="98"/>
                  <a:pt x="147" y="98"/>
                </a:cubicBezTo>
                <a:cubicBezTo>
                  <a:pt x="146" y="99"/>
                  <a:pt x="147" y="100"/>
                  <a:pt x="146" y="101"/>
                </a:cubicBezTo>
                <a:cubicBezTo>
                  <a:pt x="145" y="103"/>
                  <a:pt x="142" y="105"/>
                  <a:pt x="141" y="106"/>
                </a:cubicBezTo>
                <a:cubicBezTo>
                  <a:pt x="140" y="106"/>
                  <a:pt x="137" y="107"/>
                  <a:pt x="137" y="108"/>
                </a:cubicBezTo>
                <a:cubicBezTo>
                  <a:pt x="137" y="109"/>
                  <a:pt x="138" y="112"/>
                  <a:pt x="138" y="113"/>
                </a:cubicBezTo>
                <a:cubicBezTo>
                  <a:pt x="138" y="114"/>
                  <a:pt x="141" y="118"/>
                  <a:pt x="142" y="119"/>
                </a:cubicBezTo>
                <a:cubicBezTo>
                  <a:pt x="142" y="120"/>
                  <a:pt x="147" y="123"/>
                  <a:pt x="146" y="124"/>
                </a:cubicBezTo>
                <a:cubicBezTo>
                  <a:pt x="145" y="123"/>
                  <a:pt x="140" y="121"/>
                  <a:pt x="140" y="121"/>
                </a:cubicBezTo>
                <a:cubicBezTo>
                  <a:pt x="138" y="121"/>
                  <a:pt x="137" y="120"/>
                  <a:pt x="136" y="120"/>
                </a:cubicBezTo>
                <a:cubicBezTo>
                  <a:pt x="135" y="120"/>
                  <a:pt x="134" y="121"/>
                  <a:pt x="133" y="120"/>
                </a:cubicBezTo>
                <a:cubicBezTo>
                  <a:pt x="133" y="120"/>
                  <a:pt x="133" y="120"/>
                  <a:pt x="133" y="120"/>
                </a:cubicBezTo>
                <a:cubicBezTo>
                  <a:pt x="131" y="120"/>
                  <a:pt x="128" y="116"/>
                  <a:pt x="127" y="120"/>
                </a:cubicBezTo>
                <a:cubicBezTo>
                  <a:pt x="127" y="122"/>
                  <a:pt x="127" y="121"/>
                  <a:pt x="127" y="123"/>
                </a:cubicBezTo>
                <a:cubicBezTo>
                  <a:pt x="130" y="123"/>
                  <a:pt x="130" y="126"/>
                  <a:pt x="130" y="129"/>
                </a:cubicBezTo>
                <a:cubicBezTo>
                  <a:pt x="131" y="131"/>
                  <a:pt x="131" y="132"/>
                  <a:pt x="130" y="134"/>
                </a:cubicBezTo>
                <a:cubicBezTo>
                  <a:pt x="129" y="134"/>
                  <a:pt x="128" y="136"/>
                  <a:pt x="128" y="136"/>
                </a:cubicBezTo>
                <a:cubicBezTo>
                  <a:pt x="127" y="136"/>
                  <a:pt x="126" y="135"/>
                  <a:pt x="125" y="135"/>
                </a:cubicBezTo>
                <a:cubicBezTo>
                  <a:pt x="124" y="135"/>
                  <a:pt x="123" y="135"/>
                  <a:pt x="123" y="134"/>
                </a:cubicBezTo>
                <a:cubicBezTo>
                  <a:pt x="122" y="134"/>
                  <a:pt x="119" y="130"/>
                  <a:pt x="119" y="129"/>
                </a:cubicBezTo>
                <a:cubicBezTo>
                  <a:pt x="120" y="127"/>
                  <a:pt x="121" y="126"/>
                  <a:pt x="122" y="124"/>
                </a:cubicBezTo>
                <a:cubicBezTo>
                  <a:pt x="122" y="124"/>
                  <a:pt x="124" y="124"/>
                  <a:pt x="124" y="123"/>
                </a:cubicBezTo>
                <a:cubicBezTo>
                  <a:pt x="125" y="122"/>
                  <a:pt x="126" y="118"/>
                  <a:pt x="126" y="117"/>
                </a:cubicBezTo>
                <a:cubicBezTo>
                  <a:pt x="126" y="114"/>
                  <a:pt x="127" y="113"/>
                  <a:pt x="123" y="112"/>
                </a:cubicBezTo>
                <a:cubicBezTo>
                  <a:pt x="122" y="111"/>
                  <a:pt x="120" y="111"/>
                  <a:pt x="119" y="111"/>
                </a:cubicBezTo>
                <a:cubicBezTo>
                  <a:pt x="118" y="110"/>
                  <a:pt x="117" y="109"/>
                  <a:pt x="116" y="109"/>
                </a:cubicBezTo>
                <a:cubicBezTo>
                  <a:pt x="114" y="109"/>
                  <a:pt x="112" y="109"/>
                  <a:pt x="111" y="109"/>
                </a:cubicBezTo>
                <a:cubicBezTo>
                  <a:pt x="109" y="110"/>
                  <a:pt x="107" y="111"/>
                  <a:pt x="105" y="113"/>
                </a:cubicBezTo>
                <a:cubicBezTo>
                  <a:pt x="105" y="114"/>
                  <a:pt x="105" y="114"/>
                  <a:pt x="104" y="114"/>
                </a:cubicBezTo>
                <a:cubicBezTo>
                  <a:pt x="103" y="114"/>
                  <a:pt x="101" y="113"/>
                  <a:pt x="100" y="113"/>
                </a:cubicBezTo>
                <a:cubicBezTo>
                  <a:pt x="99" y="112"/>
                  <a:pt x="99" y="112"/>
                  <a:pt x="98" y="112"/>
                </a:cubicBezTo>
                <a:cubicBezTo>
                  <a:pt x="97" y="112"/>
                  <a:pt x="97" y="112"/>
                  <a:pt x="96" y="112"/>
                </a:cubicBezTo>
                <a:cubicBezTo>
                  <a:pt x="95" y="113"/>
                  <a:pt x="95" y="113"/>
                  <a:pt x="94" y="114"/>
                </a:cubicBezTo>
                <a:cubicBezTo>
                  <a:pt x="93" y="114"/>
                  <a:pt x="91" y="114"/>
                  <a:pt x="90" y="114"/>
                </a:cubicBezTo>
                <a:cubicBezTo>
                  <a:pt x="88" y="114"/>
                  <a:pt x="87" y="114"/>
                  <a:pt x="86" y="115"/>
                </a:cubicBezTo>
                <a:cubicBezTo>
                  <a:pt x="84" y="115"/>
                  <a:pt x="81" y="115"/>
                  <a:pt x="79" y="115"/>
                </a:cubicBezTo>
                <a:cubicBezTo>
                  <a:pt x="76" y="115"/>
                  <a:pt x="73" y="115"/>
                  <a:pt x="71" y="117"/>
                </a:cubicBezTo>
                <a:cubicBezTo>
                  <a:pt x="70" y="118"/>
                  <a:pt x="69" y="119"/>
                  <a:pt x="68" y="120"/>
                </a:cubicBezTo>
                <a:cubicBezTo>
                  <a:pt x="68" y="122"/>
                  <a:pt x="66" y="122"/>
                  <a:pt x="67" y="124"/>
                </a:cubicBezTo>
                <a:cubicBezTo>
                  <a:pt x="66" y="124"/>
                  <a:pt x="66" y="128"/>
                  <a:pt x="65" y="129"/>
                </a:cubicBezTo>
                <a:cubicBezTo>
                  <a:pt x="65" y="129"/>
                  <a:pt x="65" y="130"/>
                  <a:pt x="64" y="131"/>
                </a:cubicBezTo>
                <a:cubicBezTo>
                  <a:pt x="63" y="131"/>
                  <a:pt x="62" y="131"/>
                  <a:pt x="61" y="132"/>
                </a:cubicBezTo>
                <a:cubicBezTo>
                  <a:pt x="59" y="133"/>
                  <a:pt x="61" y="138"/>
                  <a:pt x="62" y="140"/>
                </a:cubicBezTo>
                <a:cubicBezTo>
                  <a:pt x="62" y="142"/>
                  <a:pt x="63" y="145"/>
                  <a:pt x="64" y="146"/>
                </a:cubicBezTo>
                <a:cubicBezTo>
                  <a:pt x="64" y="146"/>
                  <a:pt x="65" y="146"/>
                  <a:pt x="66" y="146"/>
                </a:cubicBezTo>
                <a:cubicBezTo>
                  <a:pt x="68" y="146"/>
                  <a:pt x="70" y="145"/>
                  <a:pt x="71" y="147"/>
                </a:cubicBezTo>
                <a:cubicBezTo>
                  <a:pt x="71" y="149"/>
                  <a:pt x="70" y="152"/>
                  <a:pt x="70" y="154"/>
                </a:cubicBezTo>
                <a:cubicBezTo>
                  <a:pt x="70" y="157"/>
                  <a:pt x="70" y="160"/>
                  <a:pt x="70" y="163"/>
                </a:cubicBezTo>
                <a:cubicBezTo>
                  <a:pt x="70" y="164"/>
                  <a:pt x="70" y="165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8" y="171"/>
                  <a:pt x="69" y="174"/>
                  <a:pt x="69" y="176"/>
                </a:cubicBezTo>
                <a:cubicBezTo>
                  <a:pt x="69" y="179"/>
                  <a:pt x="69" y="181"/>
                  <a:pt x="68" y="183"/>
                </a:cubicBezTo>
                <a:cubicBezTo>
                  <a:pt x="67" y="185"/>
                  <a:pt x="67" y="186"/>
                  <a:pt x="65" y="187"/>
                </a:cubicBezTo>
                <a:cubicBezTo>
                  <a:pt x="65" y="188"/>
                  <a:pt x="64" y="188"/>
                  <a:pt x="64" y="189"/>
                </a:cubicBezTo>
                <a:cubicBezTo>
                  <a:pt x="62" y="191"/>
                  <a:pt x="61" y="192"/>
                  <a:pt x="63" y="195"/>
                </a:cubicBezTo>
                <a:cubicBezTo>
                  <a:pt x="63" y="196"/>
                  <a:pt x="64" y="196"/>
                  <a:pt x="64" y="197"/>
                </a:cubicBezTo>
                <a:cubicBezTo>
                  <a:pt x="63" y="199"/>
                  <a:pt x="60" y="199"/>
                  <a:pt x="59" y="200"/>
                </a:cubicBezTo>
                <a:cubicBezTo>
                  <a:pt x="58" y="201"/>
                  <a:pt x="57" y="203"/>
                  <a:pt x="56" y="203"/>
                </a:cubicBezTo>
                <a:cubicBezTo>
                  <a:pt x="55" y="204"/>
                  <a:pt x="53" y="203"/>
                  <a:pt x="52" y="203"/>
                </a:cubicBezTo>
                <a:cubicBezTo>
                  <a:pt x="50" y="203"/>
                  <a:pt x="50" y="203"/>
                  <a:pt x="50" y="204"/>
                </a:cubicBezTo>
                <a:cubicBezTo>
                  <a:pt x="49" y="205"/>
                  <a:pt x="49" y="205"/>
                  <a:pt x="48" y="206"/>
                </a:cubicBezTo>
                <a:cubicBezTo>
                  <a:pt x="46" y="206"/>
                  <a:pt x="44" y="206"/>
                  <a:pt x="42" y="206"/>
                </a:cubicBezTo>
                <a:cubicBezTo>
                  <a:pt x="41" y="206"/>
                  <a:pt x="39" y="206"/>
                  <a:pt x="38" y="206"/>
                </a:cubicBezTo>
                <a:cubicBezTo>
                  <a:pt x="37" y="206"/>
                  <a:pt x="36" y="208"/>
                  <a:pt x="35" y="208"/>
                </a:cubicBezTo>
                <a:cubicBezTo>
                  <a:pt x="34" y="208"/>
                  <a:pt x="34" y="209"/>
                  <a:pt x="35" y="210"/>
                </a:cubicBezTo>
                <a:cubicBezTo>
                  <a:pt x="35" y="210"/>
                  <a:pt x="36" y="212"/>
                  <a:pt x="37" y="212"/>
                </a:cubicBezTo>
                <a:cubicBezTo>
                  <a:pt x="37" y="212"/>
                  <a:pt x="38" y="213"/>
                  <a:pt x="38" y="213"/>
                </a:cubicBezTo>
                <a:cubicBezTo>
                  <a:pt x="40" y="215"/>
                  <a:pt x="41" y="215"/>
                  <a:pt x="40" y="217"/>
                </a:cubicBezTo>
                <a:cubicBezTo>
                  <a:pt x="37" y="226"/>
                  <a:pt x="54" y="225"/>
                  <a:pt x="58" y="227"/>
                </a:cubicBezTo>
                <a:cubicBezTo>
                  <a:pt x="58" y="227"/>
                  <a:pt x="58" y="227"/>
                  <a:pt x="58" y="227"/>
                </a:cubicBezTo>
                <a:cubicBezTo>
                  <a:pt x="59" y="227"/>
                  <a:pt x="59" y="228"/>
                  <a:pt x="59" y="228"/>
                </a:cubicBezTo>
                <a:cubicBezTo>
                  <a:pt x="59" y="228"/>
                  <a:pt x="59" y="229"/>
                  <a:pt x="59" y="229"/>
                </a:cubicBezTo>
                <a:cubicBezTo>
                  <a:pt x="60" y="230"/>
                  <a:pt x="60" y="230"/>
                  <a:pt x="61" y="231"/>
                </a:cubicBezTo>
                <a:cubicBezTo>
                  <a:pt x="61" y="232"/>
                  <a:pt x="61" y="234"/>
                  <a:pt x="60" y="235"/>
                </a:cubicBezTo>
                <a:cubicBezTo>
                  <a:pt x="60" y="236"/>
                  <a:pt x="59" y="236"/>
                  <a:pt x="59" y="237"/>
                </a:cubicBezTo>
                <a:cubicBezTo>
                  <a:pt x="58" y="239"/>
                  <a:pt x="60" y="242"/>
                  <a:pt x="58" y="244"/>
                </a:cubicBezTo>
                <a:cubicBezTo>
                  <a:pt x="57" y="245"/>
                  <a:pt x="56" y="246"/>
                  <a:pt x="54" y="246"/>
                </a:cubicBezTo>
                <a:cubicBezTo>
                  <a:pt x="53" y="247"/>
                  <a:pt x="53" y="248"/>
                  <a:pt x="52" y="249"/>
                </a:cubicBezTo>
                <a:cubicBezTo>
                  <a:pt x="50" y="251"/>
                  <a:pt x="48" y="252"/>
                  <a:pt x="46" y="254"/>
                </a:cubicBezTo>
                <a:cubicBezTo>
                  <a:pt x="46" y="255"/>
                  <a:pt x="45" y="255"/>
                  <a:pt x="45" y="256"/>
                </a:cubicBezTo>
                <a:cubicBezTo>
                  <a:pt x="44" y="256"/>
                  <a:pt x="44" y="256"/>
                  <a:pt x="44" y="256"/>
                </a:cubicBezTo>
                <a:cubicBezTo>
                  <a:pt x="43" y="257"/>
                  <a:pt x="43" y="258"/>
                  <a:pt x="43" y="258"/>
                </a:cubicBezTo>
                <a:cubicBezTo>
                  <a:pt x="43" y="259"/>
                  <a:pt x="43" y="260"/>
                  <a:pt x="43" y="261"/>
                </a:cubicBezTo>
                <a:cubicBezTo>
                  <a:pt x="43" y="262"/>
                  <a:pt x="43" y="264"/>
                  <a:pt x="43" y="265"/>
                </a:cubicBezTo>
                <a:cubicBezTo>
                  <a:pt x="44" y="266"/>
                  <a:pt x="45" y="266"/>
                  <a:pt x="44" y="268"/>
                </a:cubicBezTo>
                <a:cubicBezTo>
                  <a:pt x="44" y="269"/>
                  <a:pt x="43" y="270"/>
                  <a:pt x="42" y="270"/>
                </a:cubicBezTo>
                <a:cubicBezTo>
                  <a:pt x="40" y="271"/>
                  <a:pt x="37" y="273"/>
                  <a:pt x="35" y="274"/>
                </a:cubicBezTo>
                <a:cubicBezTo>
                  <a:pt x="34" y="274"/>
                  <a:pt x="32" y="274"/>
                  <a:pt x="31" y="275"/>
                </a:cubicBezTo>
                <a:cubicBezTo>
                  <a:pt x="30" y="276"/>
                  <a:pt x="31" y="276"/>
                  <a:pt x="29" y="276"/>
                </a:cubicBezTo>
                <a:cubicBezTo>
                  <a:pt x="28" y="276"/>
                  <a:pt x="27" y="277"/>
                  <a:pt x="26" y="277"/>
                </a:cubicBezTo>
                <a:cubicBezTo>
                  <a:pt x="25" y="277"/>
                  <a:pt x="23" y="277"/>
                  <a:pt x="22" y="277"/>
                </a:cubicBezTo>
                <a:cubicBezTo>
                  <a:pt x="21" y="277"/>
                  <a:pt x="20" y="277"/>
                  <a:pt x="19" y="276"/>
                </a:cubicBezTo>
                <a:cubicBezTo>
                  <a:pt x="17" y="275"/>
                  <a:pt x="15" y="274"/>
                  <a:pt x="13" y="273"/>
                </a:cubicBezTo>
                <a:cubicBezTo>
                  <a:pt x="11" y="273"/>
                  <a:pt x="8" y="273"/>
                  <a:pt x="8" y="276"/>
                </a:cubicBezTo>
                <a:cubicBezTo>
                  <a:pt x="8" y="277"/>
                  <a:pt x="8" y="278"/>
                  <a:pt x="8" y="278"/>
                </a:cubicBezTo>
                <a:cubicBezTo>
                  <a:pt x="6" y="278"/>
                  <a:pt x="5" y="278"/>
                  <a:pt x="3" y="278"/>
                </a:cubicBezTo>
                <a:cubicBezTo>
                  <a:pt x="1" y="278"/>
                  <a:pt x="0" y="281"/>
                  <a:pt x="0" y="283"/>
                </a:cubicBezTo>
                <a:cubicBezTo>
                  <a:pt x="0" y="284"/>
                  <a:pt x="0" y="285"/>
                  <a:pt x="0" y="285"/>
                </a:cubicBezTo>
                <a:cubicBezTo>
                  <a:pt x="0" y="287"/>
                  <a:pt x="0" y="287"/>
                  <a:pt x="1" y="288"/>
                </a:cubicBezTo>
                <a:cubicBezTo>
                  <a:pt x="2" y="289"/>
                  <a:pt x="5" y="290"/>
                  <a:pt x="5" y="292"/>
                </a:cubicBezTo>
                <a:cubicBezTo>
                  <a:pt x="6" y="294"/>
                  <a:pt x="5" y="296"/>
                  <a:pt x="6" y="297"/>
                </a:cubicBezTo>
                <a:cubicBezTo>
                  <a:pt x="7" y="299"/>
                  <a:pt x="9" y="299"/>
                  <a:pt x="10" y="300"/>
                </a:cubicBezTo>
                <a:cubicBezTo>
                  <a:pt x="10" y="301"/>
                  <a:pt x="10" y="301"/>
                  <a:pt x="10" y="301"/>
                </a:cubicBezTo>
                <a:cubicBezTo>
                  <a:pt x="10" y="302"/>
                  <a:pt x="11" y="303"/>
                  <a:pt x="11" y="304"/>
                </a:cubicBezTo>
                <a:cubicBezTo>
                  <a:pt x="11" y="305"/>
                  <a:pt x="11" y="306"/>
                  <a:pt x="11" y="307"/>
                </a:cubicBezTo>
                <a:cubicBezTo>
                  <a:pt x="11" y="308"/>
                  <a:pt x="11" y="308"/>
                  <a:pt x="12" y="309"/>
                </a:cubicBezTo>
                <a:cubicBezTo>
                  <a:pt x="12" y="311"/>
                  <a:pt x="12" y="314"/>
                  <a:pt x="13" y="316"/>
                </a:cubicBezTo>
                <a:cubicBezTo>
                  <a:pt x="13" y="317"/>
                  <a:pt x="13" y="319"/>
                  <a:pt x="13" y="320"/>
                </a:cubicBezTo>
                <a:cubicBezTo>
                  <a:pt x="13" y="322"/>
                  <a:pt x="13" y="321"/>
                  <a:pt x="12" y="322"/>
                </a:cubicBezTo>
                <a:cubicBezTo>
                  <a:pt x="12" y="323"/>
                  <a:pt x="11" y="323"/>
                  <a:pt x="10" y="324"/>
                </a:cubicBezTo>
                <a:cubicBezTo>
                  <a:pt x="10" y="325"/>
                  <a:pt x="9" y="325"/>
                  <a:pt x="9" y="326"/>
                </a:cubicBezTo>
                <a:cubicBezTo>
                  <a:pt x="7" y="328"/>
                  <a:pt x="9" y="331"/>
                  <a:pt x="8" y="334"/>
                </a:cubicBezTo>
                <a:cubicBezTo>
                  <a:pt x="7" y="335"/>
                  <a:pt x="6" y="335"/>
                  <a:pt x="6" y="336"/>
                </a:cubicBezTo>
                <a:cubicBezTo>
                  <a:pt x="7" y="336"/>
                  <a:pt x="7" y="336"/>
                  <a:pt x="7" y="337"/>
                </a:cubicBezTo>
                <a:cubicBezTo>
                  <a:pt x="7" y="337"/>
                  <a:pt x="7" y="338"/>
                  <a:pt x="7" y="338"/>
                </a:cubicBezTo>
                <a:cubicBezTo>
                  <a:pt x="7" y="339"/>
                  <a:pt x="7" y="339"/>
                  <a:pt x="8" y="340"/>
                </a:cubicBezTo>
                <a:cubicBezTo>
                  <a:pt x="7" y="341"/>
                  <a:pt x="5" y="341"/>
                  <a:pt x="5" y="342"/>
                </a:cubicBezTo>
                <a:cubicBezTo>
                  <a:pt x="4" y="343"/>
                  <a:pt x="4" y="343"/>
                  <a:pt x="3" y="344"/>
                </a:cubicBezTo>
                <a:cubicBezTo>
                  <a:pt x="1" y="344"/>
                  <a:pt x="2" y="344"/>
                  <a:pt x="1" y="345"/>
                </a:cubicBezTo>
                <a:cubicBezTo>
                  <a:pt x="1" y="347"/>
                  <a:pt x="0" y="349"/>
                  <a:pt x="1" y="351"/>
                </a:cubicBezTo>
                <a:cubicBezTo>
                  <a:pt x="1" y="351"/>
                  <a:pt x="1" y="351"/>
                  <a:pt x="2" y="351"/>
                </a:cubicBezTo>
                <a:cubicBezTo>
                  <a:pt x="3" y="351"/>
                  <a:pt x="4" y="351"/>
                  <a:pt x="4" y="351"/>
                </a:cubicBezTo>
                <a:cubicBezTo>
                  <a:pt x="4" y="351"/>
                  <a:pt x="4" y="351"/>
                  <a:pt x="4" y="351"/>
                </a:cubicBezTo>
                <a:cubicBezTo>
                  <a:pt x="4" y="351"/>
                  <a:pt x="4" y="351"/>
                  <a:pt x="5" y="351"/>
                </a:cubicBezTo>
                <a:cubicBezTo>
                  <a:pt x="5" y="351"/>
                  <a:pt x="6" y="352"/>
                  <a:pt x="6" y="353"/>
                </a:cubicBezTo>
                <a:cubicBezTo>
                  <a:pt x="6" y="354"/>
                  <a:pt x="6" y="356"/>
                  <a:pt x="6" y="358"/>
                </a:cubicBezTo>
                <a:cubicBezTo>
                  <a:pt x="5" y="359"/>
                  <a:pt x="5" y="361"/>
                  <a:pt x="4" y="362"/>
                </a:cubicBezTo>
                <a:cubicBezTo>
                  <a:pt x="4" y="363"/>
                  <a:pt x="4" y="364"/>
                  <a:pt x="4" y="364"/>
                </a:cubicBezTo>
                <a:cubicBezTo>
                  <a:pt x="4" y="365"/>
                  <a:pt x="4" y="365"/>
                  <a:pt x="4" y="365"/>
                </a:cubicBezTo>
                <a:cubicBezTo>
                  <a:pt x="4" y="367"/>
                  <a:pt x="4" y="367"/>
                  <a:pt x="4" y="368"/>
                </a:cubicBezTo>
                <a:cubicBezTo>
                  <a:pt x="3" y="369"/>
                  <a:pt x="3" y="370"/>
                  <a:pt x="3" y="370"/>
                </a:cubicBezTo>
                <a:cubicBezTo>
                  <a:pt x="3" y="371"/>
                  <a:pt x="4" y="371"/>
                  <a:pt x="4" y="371"/>
                </a:cubicBezTo>
                <a:cubicBezTo>
                  <a:pt x="3" y="372"/>
                  <a:pt x="2" y="372"/>
                  <a:pt x="1" y="373"/>
                </a:cubicBezTo>
                <a:cubicBezTo>
                  <a:pt x="1" y="373"/>
                  <a:pt x="1" y="374"/>
                  <a:pt x="0" y="375"/>
                </a:cubicBezTo>
                <a:cubicBezTo>
                  <a:pt x="0" y="375"/>
                  <a:pt x="0" y="375"/>
                  <a:pt x="0" y="376"/>
                </a:cubicBezTo>
                <a:cubicBezTo>
                  <a:pt x="0" y="376"/>
                  <a:pt x="1" y="377"/>
                  <a:pt x="1" y="377"/>
                </a:cubicBezTo>
                <a:cubicBezTo>
                  <a:pt x="2" y="377"/>
                  <a:pt x="3" y="378"/>
                  <a:pt x="3" y="379"/>
                </a:cubicBezTo>
                <a:cubicBezTo>
                  <a:pt x="3" y="379"/>
                  <a:pt x="3" y="380"/>
                  <a:pt x="3" y="380"/>
                </a:cubicBezTo>
                <a:cubicBezTo>
                  <a:pt x="3" y="381"/>
                  <a:pt x="3" y="382"/>
                  <a:pt x="3" y="383"/>
                </a:cubicBezTo>
                <a:cubicBezTo>
                  <a:pt x="2" y="385"/>
                  <a:pt x="2" y="388"/>
                  <a:pt x="3" y="390"/>
                </a:cubicBezTo>
                <a:cubicBezTo>
                  <a:pt x="5" y="391"/>
                  <a:pt x="6" y="392"/>
                  <a:pt x="8" y="393"/>
                </a:cubicBezTo>
                <a:cubicBezTo>
                  <a:pt x="9" y="393"/>
                  <a:pt x="9" y="393"/>
                  <a:pt x="10" y="394"/>
                </a:cubicBezTo>
                <a:cubicBezTo>
                  <a:pt x="11" y="395"/>
                  <a:pt x="12" y="395"/>
                  <a:pt x="14" y="396"/>
                </a:cubicBezTo>
                <a:cubicBezTo>
                  <a:pt x="14" y="396"/>
                  <a:pt x="15" y="397"/>
                  <a:pt x="15" y="397"/>
                </a:cubicBezTo>
                <a:cubicBezTo>
                  <a:pt x="17" y="397"/>
                  <a:pt x="18" y="397"/>
                  <a:pt x="19" y="399"/>
                </a:cubicBezTo>
                <a:cubicBezTo>
                  <a:pt x="20" y="401"/>
                  <a:pt x="19" y="403"/>
                  <a:pt x="19" y="405"/>
                </a:cubicBezTo>
                <a:cubicBezTo>
                  <a:pt x="18" y="406"/>
                  <a:pt x="18" y="407"/>
                  <a:pt x="17" y="409"/>
                </a:cubicBezTo>
                <a:cubicBezTo>
                  <a:pt x="16" y="411"/>
                  <a:pt x="14" y="412"/>
                  <a:pt x="13" y="414"/>
                </a:cubicBezTo>
                <a:cubicBezTo>
                  <a:pt x="13" y="414"/>
                  <a:pt x="13" y="414"/>
                  <a:pt x="13" y="414"/>
                </a:cubicBezTo>
                <a:cubicBezTo>
                  <a:pt x="13" y="414"/>
                  <a:pt x="13" y="414"/>
                  <a:pt x="13" y="414"/>
                </a:cubicBezTo>
                <a:cubicBezTo>
                  <a:pt x="12" y="416"/>
                  <a:pt x="10" y="417"/>
                  <a:pt x="10" y="419"/>
                </a:cubicBezTo>
                <a:cubicBezTo>
                  <a:pt x="10" y="420"/>
                  <a:pt x="10" y="420"/>
                  <a:pt x="10" y="420"/>
                </a:cubicBezTo>
                <a:cubicBezTo>
                  <a:pt x="10" y="422"/>
                  <a:pt x="9" y="423"/>
                  <a:pt x="8" y="424"/>
                </a:cubicBezTo>
                <a:cubicBezTo>
                  <a:pt x="7" y="426"/>
                  <a:pt x="7" y="428"/>
                  <a:pt x="7" y="430"/>
                </a:cubicBezTo>
                <a:cubicBezTo>
                  <a:pt x="7" y="432"/>
                  <a:pt x="8" y="433"/>
                  <a:pt x="8" y="435"/>
                </a:cubicBezTo>
                <a:cubicBezTo>
                  <a:pt x="9" y="436"/>
                  <a:pt x="8" y="438"/>
                  <a:pt x="9" y="439"/>
                </a:cubicBezTo>
                <a:cubicBezTo>
                  <a:pt x="10" y="441"/>
                  <a:pt x="11" y="442"/>
                  <a:pt x="12" y="444"/>
                </a:cubicBezTo>
                <a:cubicBezTo>
                  <a:pt x="12" y="445"/>
                  <a:pt x="12" y="447"/>
                  <a:pt x="14" y="448"/>
                </a:cubicBezTo>
                <a:cubicBezTo>
                  <a:pt x="15" y="448"/>
                  <a:pt x="16" y="448"/>
                  <a:pt x="17" y="449"/>
                </a:cubicBezTo>
                <a:cubicBezTo>
                  <a:pt x="17" y="450"/>
                  <a:pt x="18" y="451"/>
                  <a:pt x="19" y="452"/>
                </a:cubicBezTo>
                <a:cubicBezTo>
                  <a:pt x="20" y="454"/>
                  <a:pt x="22" y="455"/>
                  <a:pt x="23" y="456"/>
                </a:cubicBezTo>
                <a:cubicBezTo>
                  <a:pt x="25" y="457"/>
                  <a:pt x="26" y="457"/>
                  <a:pt x="28" y="457"/>
                </a:cubicBezTo>
                <a:cubicBezTo>
                  <a:pt x="29" y="457"/>
                  <a:pt x="31" y="457"/>
                  <a:pt x="31" y="459"/>
                </a:cubicBezTo>
                <a:cubicBezTo>
                  <a:pt x="29" y="459"/>
                  <a:pt x="26" y="461"/>
                  <a:pt x="24" y="462"/>
                </a:cubicBezTo>
                <a:cubicBezTo>
                  <a:pt x="23" y="463"/>
                  <a:pt x="22" y="464"/>
                  <a:pt x="22" y="466"/>
                </a:cubicBezTo>
                <a:cubicBezTo>
                  <a:pt x="21" y="467"/>
                  <a:pt x="20" y="468"/>
                  <a:pt x="19" y="470"/>
                </a:cubicBezTo>
                <a:cubicBezTo>
                  <a:pt x="17" y="473"/>
                  <a:pt x="16" y="477"/>
                  <a:pt x="15" y="482"/>
                </a:cubicBezTo>
                <a:cubicBezTo>
                  <a:pt x="15" y="482"/>
                  <a:pt x="15" y="482"/>
                  <a:pt x="15" y="482"/>
                </a:cubicBezTo>
                <a:cubicBezTo>
                  <a:pt x="21" y="485"/>
                  <a:pt x="26" y="487"/>
                  <a:pt x="30" y="493"/>
                </a:cubicBezTo>
                <a:cubicBezTo>
                  <a:pt x="31" y="494"/>
                  <a:pt x="33" y="495"/>
                  <a:pt x="33" y="496"/>
                </a:cubicBezTo>
                <a:cubicBezTo>
                  <a:pt x="34" y="498"/>
                  <a:pt x="34" y="498"/>
                  <a:pt x="34" y="500"/>
                </a:cubicBezTo>
                <a:cubicBezTo>
                  <a:pt x="36" y="503"/>
                  <a:pt x="36" y="505"/>
                  <a:pt x="40" y="506"/>
                </a:cubicBezTo>
                <a:cubicBezTo>
                  <a:pt x="44" y="506"/>
                  <a:pt x="46" y="503"/>
                  <a:pt x="50" y="502"/>
                </a:cubicBezTo>
                <a:cubicBezTo>
                  <a:pt x="53" y="501"/>
                  <a:pt x="56" y="501"/>
                  <a:pt x="60" y="501"/>
                </a:cubicBezTo>
                <a:cubicBezTo>
                  <a:pt x="67" y="501"/>
                  <a:pt x="73" y="501"/>
                  <a:pt x="79" y="505"/>
                </a:cubicBezTo>
                <a:cubicBezTo>
                  <a:pt x="81" y="507"/>
                  <a:pt x="81" y="510"/>
                  <a:pt x="84" y="513"/>
                </a:cubicBezTo>
                <a:cubicBezTo>
                  <a:pt x="84" y="513"/>
                  <a:pt x="85" y="513"/>
                  <a:pt x="86" y="514"/>
                </a:cubicBezTo>
                <a:cubicBezTo>
                  <a:pt x="87" y="514"/>
                  <a:pt x="86" y="515"/>
                  <a:pt x="87" y="515"/>
                </a:cubicBezTo>
                <a:cubicBezTo>
                  <a:pt x="90" y="516"/>
                  <a:pt x="96" y="515"/>
                  <a:pt x="99" y="515"/>
                </a:cubicBezTo>
                <a:cubicBezTo>
                  <a:pt x="102" y="515"/>
                  <a:pt x="105" y="515"/>
                  <a:pt x="108" y="516"/>
                </a:cubicBezTo>
                <a:cubicBezTo>
                  <a:pt x="107" y="516"/>
                  <a:pt x="111" y="518"/>
                  <a:pt x="110" y="518"/>
                </a:cubicBezTo>
                <a:cubicBezTo>
                  <a:pt x="111" y="519"/>
                  <a:pt x="112" y="520"/>
                  <a:pt x="113" y="520"/>
                </a:cubicBezTo>
                <a:cubicBezTo>
                  <a:pt x="115" y="521"/>
                  <a:pt x="117" y="520"/>
                  <a:pt x="119" y="523"/>
                </a:cubicBezTo>
                <a:cubicBezTo>
                  <a:pt x="120" y="525"/>
                  <a:pt x="120" y="528"/>
                  <a:pt x="119" y="530"/>
                </a:cubicBezTo>
                <a:cubicBezTo>
                  <a:pt x="118" y="535"/>
                  <a:pt x="115" y="539"/>
                  <a:pt x="111" y="542"/>
                </a:cubicBezTo>
                <a:cubicBezTo>
                  <a:pt x="106" y="546"/>
                  <a:pt x="104" y="549"/>
                  <a:pt x="102" y="555"/>
                </a:cubicBezTo>
                <a:cubicBezTo>
                  <a:pt x="101" y="557"/>
                  <a:pt x="101" y="558"/>
                  <a:pt x="98" y="560"/>
                </a:cubicBezTo>
                <a:cubicBezTo>
                  <a:pt x="97" y="561"/>
                  <a:pt x="96" y="561"/>
                  <a:pt x="95" y="563"/>
                </a:cubicBezTo>
                <a:cubicBezTo>
                  <a:pt x="92" y="567"/>
                  <a:pt x="93" y="572"/>
                  <a:pt x="92" y="577"/>
                </a:cubicBezTo>
                <a:cubicBezTo>
                  <a:pt x="90" y="583"/>
                  <a:pt x="92" y="588"/>
                  <a:pt x="87" y="593"/>
                </a:cubicBezTo>
                <a:cubicBezTo>
                  <a:pt x="83" y="598"/>
                  <a:pt x="84" y="603"/>
                  <a:pt x="84" y="609"/>
                </a:cubicBezTo>
                <a:cubicBezTo>
                  <a:pt x="84" y="617"/>
                  <a:pt x="84" y="624"/>
                  <a:pt x="84" y="632"/>
                </a:cubicBezTo>
                <a:cubicBezTo>
                  <a:pt x="84" y="634"/>
                  <a:pt x="85" y="636"/>
                  <a:pt x="86" y="637"/>
                </a:cubicBezTo>
                <a:cubicBezTo>
                  <a:pt x="86" y="637"/>
                  <a:pt x="86" y="637"/>
                  <a:pt x="86" y="637"/>
                </a:cubicBezTo>
                <a:cubicBezTo>
                  <a:pt x="87" y="638"/>
                  <a:pt x="87" y="638"/>
                  <a:pt x="87" y="639"/>
                </a:cubicBezTo>
                <a:cubicBezTo>
                  <a:pt x="88" y="639"/>
                  <a:pt x="88" y="639"/>
                  <a:pt x="88" y="639"/>
                </a:cubicBezTo>
                <a:cubicBezTo>
                  <a:pt x="89" y="640"/>
                  <a:pt x="90" y="640"/>
                  <a:pt x="91" y="640"/>
                </a:cubicBezTo>
                <a:cubicBezTo>
                  <a:pt x="94" y="641"/>
                  <a:pt x="96" y="641"/>
                  <a:pt x="98" y="640"/>
                </a:cubicBezTo>
                <a:cubicBezTo>
                  <a:pt x="99" y="639"/>
                  <a:pt x="101" y="639"/>
                  <a:pt x="102" y="639"/>
                </a:cubicBezTo>
                <a:cubicBezTo>
                  <a:pt x="103" y="639"/>
                  <a:pt x="104" y="640"/>
                  <a:pt x="104" y="640"/>
                </a:cubicBezTo>
                <a:cubicBezTo>
                  <a:pt x="107" y="640"/>
                  <a:pt x="108" y="638"/>
                  <a:pt x="110" y="637"/>
                </a:cubicBezTo>
                <a:cubicBezTo>
                  <a:pt x="111" y="637"/>
                  <a:pt x="112" y="637"/>
                  <a:pt x="112" y="635"/>
                </a:cubicBezTo>
                <a:cubicBezTo>
                  <a:pt x="112" y="634"/>
                  <a:pt x="112" y="634"/>
                  <a:pt x="112" y="633"/>
                </a:cubicBezTo>
                <a:cubicBezTo>
                  <a:pt x="113" y="632"/>
                  <a:pt x="114" y="630"/>
                  <a:pt x="115" y="630"/>
                </a:cubicBezTo>
                <a:cubicBezTo>
                  <a:pt x="117" y="631"/>
                  <a:pt x="116" y="633"/>
                  <a:pt x="117" y="634"/>
                </a:cubicBezTo>
                <a:cubicBezTo>
                  <a:pt x="118" y="635"/>
                  <a:pt x="118" y="636"/>
                  <a:pt x="120" y="636"/>
                </a:cubicBezTo>
                <a:cubicBezTo>
                  <a:pt x="123" y="636"/>
                  <a:pt x="123" y="633"/>
                  <a:pt x="123" y="630"/>
                </a:cubicBezTo>
                <a:cubicBezTo>
                  <a:pt x="123" y="628"/>
                  <a:pt x="125" y="625"/>
                  <a:pt x="127" y="623"/>
                </a:cubicBezTo>
                <a:cubicBezTo>
                  <a:pt x="128" y="622"/>
                  <a:pt x="131" y="622"/>
                  <a:pt x="133" y="622"/>
                </a:cubicBezTo>
                <a:cubicBezTo>
                  <a:pt x="134" y="622"/>
                  <a:pt x="135" y="622"/>
                  <a:pt x="135" y="622"/>
                </a:cubicBezTo>
                <a:cubicBezTo>
                  <a:pt x="136" y="622"/>
                  <a:pt x="137" y="623"/>
                  <a:pt x="137" y="623"/>
                </a:cubicBezTo>
                <a:cubicBezTo>
                  <a:pt x="138" y="623"/>
                  <a:pt x="139" y="623"/>
                  <a:pt x="139" y="623"/>
                </a:cubicBezTo>
                <a:cubicBezTo>
                  <a:pt x="140" y="623"/>
                  <a:pt x="141" y="623"/>
                  <a:pt x="141" y="624"/>
                </a:cubicBezTo>
                <a:cubicBezTo>
                  <a:pt x="143" y="625"/>
                  <a:pt x="146" y="626"/>
                  <a:pt x="147" y="627"/>
                </a:cubicBezTo>
                <a:cubicBezTo>
                  <a:pt x="148" y="627"/>
                  <a:pt x="148" y="628"/>
                  <a:pt x="149" y="629"/>
                </a:cubicBezTo>
                <a:cubicBezTo>
                  <a:pt x="151" y="630"/>
                  <a:pt x="153" y="631"/>
                  <a:pt x="155" y="631"/>
                </a:cubicBezTo>
                <a:cubicBezTo>
                  <a:pt x="157" y="631"/>
                  <a:pt x="158" y="630"/>
                  <a:pt x="160" y="630"/>
                </a:cubicBezTo>
                <a:cubicBezTo>
                  <a:pt x="161" y="629"/>
                  <a:pt x="162" y="629"/>
                  <a:pt x="163" y="629"/>
                </a:cubicBezTo>
                <a:cubicBezTo>
                  <a:pt x="165" y="629"/>
                  <a:pt x="164" y="629"/>
                  <a:pt x="165" y="630"/>
                </a:cubicBezTo>
                <a:cubicBezTo>
                  <a:pt x="166" y="631"/>
                  <a:pt x="167" y="632"/>
                  <a:pt x="168" y="632"/>
                </a:cubicBezTo>
                <a:cubicBezTo>
                  <a:pt x="169" y="633"/>
                  <a:pt x="171" y="634"/>
                  <a:pt x="172" y="634"/>
                </a:cubicBezTo>
                <a:cubicBezTo>
                  <a:pt x="172" y="635"/>
                  <a:pt x="172" y="635"/>
                  <a:pt x="173" y="635"/>
                </a:cubicBezTo>
                <a:cubicBezTo>
                  <a:pt x="174" y="637"/>
                  <a:pt x="175" y="637"/>
                  <a:pt x="176" y="637"/>
                </a:cubicBezTo>
                <a:cubicBezTo>
                  <a:pt x="178" y="638"/>
                  <a:pt x="180" y="638"/>
                  <a:pt x="182" y="639"/>
                </a:cubicBezTo>
                <a:cubicBezTo>
                  <a:pt x="183" y="639"/>
                  <a:pt x="183" y="639"/>
                  <a:pt x="184" y="639"/>
                </a:cubicBezTo>
                <a:cubicBezTo>
                  <a:pt x="185" y="639"/>
                  <a:pt x="187" y="639"/>
                  <a:pt x="188" y="639"/>
                </a:cubicBezTo>
                <a:cubicBezTo>
                  <a:pt x="189" y="639"/>
                  <a:pt x="189" y="640"/>
                  <a:pt x="189" y="640"/>
                </a:cubicBezTo>
                <a:cubicBezTo>
                  <a:pt x="189" y="640"/>
                  <a:pt x="190" y="640"/>
                  <a:pt x="191" y="640"/>
                </a:cubicBezTo>
                <a:cubicBezTo>
                  <a:pt x="194" y="640"/>
                  <a:pt x="197" y="640"/>
                  <a:pt x="200" y="640"/>
                </a:cubicBezTo>
                <a:cubicBezTo>
                  <a:pt x="201" y="640"/>
                  <a:pt x="203" y="639"/>
                  <a:pt x="204" y="640"/>
                </a:cubicBezTo>
                <a:cubicBezTo>
                  <a:pt x="206" y="642"/>
                  <a:pt x="206" y="644"/>
                  <a:pt x="207" y="646"/>
                </a:cubicBezTo>
                <a:cubicBezTo>
                  <a:pt x="208" y="647"/>
                  <a:pt x="208" y="647"/>
                  <a:pt x="210" y="648"/>
                </a:cubicBezTo>
                <a:cubicBezTo>
                  <a:pt x="211" y="648"/>
                  <a:pt x="213" y="647"/>
                  <a:pt x="214" y="648"/>
                </a:cubicBezTo>
                <a:cubicBezTo>
                  <a:pt x="214" y="649"/>
                  <a:pt x="214" y="649"/>
                  <a:pt x="215" y="649"/>
                </a:cubicBezTo>
                <a:cubicBezTo>
                  <a:pt x="215" y="650"/>
                  <a:pt x="215" y="651"/>
                  <a:pt x="215" y="652"/>
                </a:cubicBezTo>
                <a:cubicBezTo>
                  <a:pt x="215" y="653"/>
                  <a:pt x="215" y="652"/>
                  <a:pt x="216" y="653"/>
                </a:cubicBezTo>
                <a:cubicBezTo>
                  <a:pt x="217" y="655"/>
                  <a:pt x="220" y="656"/>
                  <a:pt x="222" y="657"/>
                </a:cubicBezTo>
                <a:cubicBezTo>
                  <a:pt x="225" y="659"/>
                  <a:pt x="226" y="661"/>
                  <a:pt x="230" y="659"/>
                </a:cubicBezTo>
                <a:cubicBezTo>
                  <a:pt x="231" y="659"/>
                  <a:pt x="232" y="657"/>
                  <a:pt x="232" y="656"/>
                </a:cubicBezTo>
                <a:cubicBezTo>
                  <a:pt x="233" y="656"/>
                  <a:pt x="233" y="655"/>
                  <a:pt x="233" y="655"/>
                </a:cubicBezTo>
                <a:cubicBezTo>
                  <a:pt x="234" y="651"/>
                  <a:pt x="230" y="649"/>
                  <a:pt x="229" y="646"/>
                </a:cubicBezTo>
                <a:cubicBezTo>
                  <a:pt x="229" y="643"/>
                  <a:pt x="229" y="642"/>
                  <a:pt x="232" y="641"/>
                </a:cubicBezTo>
                <a:cubicBezTo>
                  <a:pt x="236" y="640"/>
                  <a:pt x="240" y="642"/>
                  <a:pt x="244" y="641"/>
                </a:cubicBezTo>
                <a:cubicBezTo>
                  <a:pt x="247" y="641"/>
                  <a:pt x="250" y="640"/>
                  <a:pt x="252" y="643"/>
                </a:cubicBezTo>
                <a:cubicBezTo>
                  <a:pt x="253" y="644"/>
                  <a:pt x="253" y="646"/>
                  <a:pt x="255" y="646"/>
                </a:cubicBezTo>
                <a:cubicBezTo>
                  <a:pt x="255" y="646"/>
                  <a:pt x="255" y="646"/>
                  <a:pt x="255" y="646"/>
                </a:cubicBezTo>
                <a:cubicBezTo>
                  <a:pt x="257" y="646"/>
                  <a:pt x="263" y="648"/>
                  <a:pt x="263" y="650"/>
                </a:cubicBezTo>
                <a:cubicBezTo>
                  <a:pt x="264" y="651"/>
                  <a:pt x="268" y="651"/>
                  <a:pt x="267" y="651"/>
                </a:cubicBezTo>
                <a:cubicBezTo>
                  <a:pt x="270" y="651"/>
                  <a:pt x="273" y="651"/>
                  <a:pt x="275" y="651"/>
                </a:cubicBezTo>
                <a:cubicBezTo>
                  <a:pt x="277" y="650"/>
                  <a:pt x="278" y="649"/>
                  <a:pt x="279" y="649"/>
                </a:cubicBezTo>
                <a:cubicBezTo>
                  <a:pt x="281" y="648"/>
                  <a:pt x="282" y="650"/>
                  <a:pt x="284" y="650"/>
                </a:cubicBezTo>
                <a:cubicBezTo>
                  <a:pt x="285" y="649"/>
                  <a:pt x="286" y="647"/>
                  <a:pt x="287" y="646"/>
                </a:cubicBezTo>
                <a:cubicBezTo>
                  <a:pt x="288" y="645"/>
                  <a:pt x="288" y="644"/>
                  <a:pt x="289" y="643"/>
                </a:cubicBezTo>
                <a:cubicBezTo>
                  <a:pt x="291" y="641"/>
                  <a:pt x="295" y="642"/>
                  <a:pt x="298" y="642"/>
                </a:cubicBezTo>
                <a:cubicBezTo>
                  <a:pt x="299" y="642"/>
                  <a:pt x="301" y="643"/>
                  <a:pt x="302" y="641"/>
                </a:cubicBezTo>
                <a:cubicBezTo>
                  <a:pt x="302" y="640"/>
                  <a:pt x="301" y="639"/>
                  <a:pt x="302" y="637"/>
                </a:cubicBezTo>
                <a:cubicBezTo>
                  <a:pt x="302" y="636"/>
                  <a:pt x="303" y="636"/>
                  <a:pt x="305" y="636"/>
                </a:cubicBezTo>
                <a:cubicBezTo>
                  <a:pt x="308" y="636"/>
                  <a:pt x="312" y="636"/>
                  <a:pt x="316" y="637"/>
                </a:cubicBezTo>
                <a:cubicBezTo>
                  <a:pt x="318" y="637"/>
                  <a:pt x="320" y="637"/>
                  <a:pt x="323" y="637"/>
                </a:cubicBezTo>
                <a:cubicBezTo>
                  <a:pt x="324" y="637"/>
                  <a:pt x="324" y="637"/>
                  <a:pt x="325" y="637"/>
                </a:cubicBezTo>
                <a:cubicBezTo>
                  <a:pt x="325" y="636"/>
                  <a:pt x="326" y="636"/>
                  <a:pt x="327" y="636"/>
                </a:cubicBezTo>
                <a:cubicBezTo>
                  <a:pt x="328" y="636"/>
                  <a:pt x="328" y="636"/>
                  <a:pt x="329" y="636"/>
                </a:cubicBezTo>
                <a:cubicBezTo>
                  <a:pt x="332" y="634"/>
                  <a:pt x="326" y="632"/>
                  <a:pt x="327" y="629"/>
                </a:cubicBezTo>
                <a:cubicBezTo>
                  <a:pt x="327" y="628"/>
                  <a:pt x="329" y="628"/>
                  <a:pt x="330" y="628"/>
                </a:cubicBezTo>
                <a:cubicBezTo>
                  <a:pt x="332" y="628"/>
                  <a:pt x="334" y="628"/>
                  <a:pt x="336" y="628"/>
                </a:cubicBezTo>
                <a:cubicBezTo>
                  <a:pt x="337" y="628"/>
                  <a:pt x="340" y="629"/>
                  <a:pt x="341" y="629"/>
                </a:cubicBezTo>
                <a:cubicBezTo>
                  <a:pt x="342" y="630"/>
                  <a:pt x="342" y="631"/>
                  <a:pt x="343" y="632"/>
                </a:cubicBezTo>
                <a:cubicBezTo>
                  <a:pt x="344" y="633"/>
                  <a:pt x="347" y="632"/>
                  <a:pt x="348" y="632"/>
                </a:cubicBezTo>
                <a:cubicBezTo>
                  <a:pt x="351" y="632"/>
                  <a:pt x="353" y="630"/>
                  <a:pt x="355" y="630"/>
                </a:cubicBezTo>
                <a:cubicBezTo>
                  <a:pt x="357" y="631"/>
                  <a:pt x="356" y="631"/>
                  <a:pt x="357" y="631"/>
                </a:cubicBezTo>
                <a:cubicBezTo>
                  <a:pt x="358" y="632"/>
                  <a:pt x="359" y="634"/>
                  <a:pt x="360" y="635"/>
                </a:cubicBezTo>
                <a:cubicBezTo>
                  <a:pt x="361" y="636"/>
                  <a:pt x="362" y="638"/>
                  <a:pt x="362" y="639"/>
                </a:cubicBezTo>
                <a:cubicBezTo>
                  <a:pt x="362" y="639"/>
                  <a:pt x="362" y="640"/>
                  <a:pt x="362" y="640"/>
                </a:cubicBezTo>
                <a:cubicBezTo>
                  <a:pt x="363" y="642"/>
                  <a:pt x="365" y="641"/>
                  <a:pt x="366" y="641"/>
                </a:cubicBezTo>
                <a:cubicBezTo>
                  <a:pt x="367" y="641"/>
                  <a:pt x="367" y="642"/>
                  <a:pt x="368" y="642"/>
                </a:cubicBezTo>
                <a:cubicBezTo>
                  <a:pt x="369" y="642"/>
                  <a:pt x="371" y="642"/>
                  <a:pt x="372" y="642"/>
                </a:cubicBezTo>
                <a:cubicBezTo>
                  <a:pt x="373" y="641"/>
                  <a:pt x="373" y="641"/>
                  <a:pt x="374" y="640"/>
                </a:cubicBezTo>
                <a:cubicBezTo>
                  <a:pt x="375" y="639"/>
                  <a:pt x="375" y="638"/>
                  <a:pt x="375" y="637"/>
                </a:cubicBezTo>
                <a:cubicBezTo>
                  <a:pt x="375" y="636"/>
                  <a:pt x="375" y="635"/>
                  <a:pt x="375" y="634"/>
                </a:cubicBezTo>
                <a:cubicBezTo>
                  <a:pt x="376" y="633"/>
                  <a:pt x="378" y="630"/>
                  <a:pt x="375" y="629"/>
                </a:cubicBezTo>
                <a:cubicBezTo>
                  <a:pt x="373" y="628"/>
                  <a:pt x="371" y="628"/>
                  <a:pt x="369" y="626"/>
                </a:cubicBezTo>
                <a:cubicBezTo>
                  <a:pt x="368" y="625"/>
                  <a:pt x="368" y="625"/>
                  <a:pt x="368" y="624"/>
                </a:cubicBezTo>
                <a:cubicBezTo>
                  <a:pt x="368" y="623"/>
                  <a:pt x="367" y="623"/>
                  <a:pt x="367" y="623"/>
                </a:cubicBezTo>
                <a:cubicBezTo>
                  <a:pt x="367" y="622"/>
                  <a:pt x="368" y="621"/>
                  <a:pt x="368" y="620"/>
                </a:cubicBezTo>
                <a:cubicBezTo>
                  <a:pt x="368" y="619"/>
                  <a:pt x="369" y="619"/>
                  <a:pt x="370" y="618"/>
                </a:cubicBezTo>
                <a:cubicBezTo>
                  <a:pt x="371" y="618"/>
                  <a:pt x="371" y="617"/>
                  <a:pt x="372" y="616"/>
                </a:cubicBezTo>
                <a:cubicBezTo>
                  <a:pt x="372" y="614"/>
                  <a:pt x="373" y="612"/>
                  <a:pt x="372" y="611"/>
                </a:cubicBezTo>
                <a:cubicBezTo>
                  <a:pt x="371" y="610"/>
                  <a:pt x="370" y="609"/>
                  <a:pt x="369" y="608"/>
                </a:cubicBezTo>
                <a:cubicBezTo>
                  <a:pt x="369" y="608"/>
                  <a:pt x="368" y="607"/>
                  <a:pt x="368" y="607"/>
                </a:cubicBezTo>
                <a:cubicBezTo>
                  <a:pt x="367" y="606"/>
                  <a:pt x="366" y="606"/>
                  <a:pt x="366" y="606"/>
                </a:cubicBezTo>
                <a:cubicBezTo>
                  <a:pt x="366" y="606"/>
                  <a:pt x="366" y="605"/>
                  <a:pt x="365" y="604"/>
                </a:cubicBezTo>
                <a:cubicBezTo>
                  <a:pt x="365" y="604"/>
                  <a:pt x="365" y="604"/>
                  <a:pt x="364" y="603"/>
                </a:cubicBezTo>
                <a:cubicBezTo>
                  <a:pt x="364" y="603"/>
                  <a:pt x="363" y="602"/>
                  <a:pt x="363" y="601"/>
                </a:cubicBezTo>
                <a:cubicBezTo>
                  <a:pt x="363" y="598"/>
                  <a:pt x="363" y="595"/>
                  <a:pt x="363" y="593"/>
                </a:cubicBezTo>
                <a:cubicBezTo>
                  <a:pt x="362" y="592"/>
                  <a:pt x="362" y="592"/>
                  <a:pt x="362" y="592"/>
                </a:cubicBezTo>
                <a:cubicBezTo>
                  <a:pt x="362" y="591"/>
                  <a:pt x="362" y="590"/>
                  <a:pt x="362" y="589"/>
                </a:cubicBezTo>
                <a:cubicBezTo>
                  <a:pt x="362" y="588"/>
                  <a:pt x="361" y="587"/>
                  <a:pt x="362" y="586"/>
                </a:cubicBezTo>
                <a:cubicBezTo>
                  <a:pt x="363" y="586"/>
                  <a:pt x="364" y="586"/>
                  <a:pt x="365" y="585"/>
                </a:cubicBezTo>
                <a:cubicBezTo>
                  <a:pt x="365" y="585"/>
                  <a:pt x="366" y="584"/>
                  <a:pt x="367" y="583"/>
                </a:cubicBezTo>
                <a:cubicBezTo>
                  <a:pt x="368" y="582"/>
                  <a:pt x="370" y="581"/>
                  <a:pt x="372" y="581"/>
                </a:cubicBezTo>
                <a:cubicBezTo>
                  <a:pt x="374" y="581"/>
                  <a:pt x="376" y="580"/>
                  <a:pt x="378" y="579"/>
                </a:cubicBezTo>
                <a:cubicBezTo>
                  <a:pt x="380" y="578"/>
                  <a:pt x="382" y="577"/>
                  <a:pt x="384" y="577"/>
                </a:cubicBezTo>
                <a:cubicBezTo>
                  <a:pt x="388" y="577"/>
                  <a:pt x="392" y="577"/>
                  <a:pt x="395" y="575"/>
                </a:cubicBezTo>
                <a:cubicBezTo>
                  <a:pt x="396" y="574"/>
                  <a:pt x="397" y="574"/>
                  <a:pt x="397" y="573"/>
                </a:cubicBezTo>
                <a:cubicBezTo>
                  <a:pt x="398" y="572"/>
                  <a:pt x="398" y="572"/>
                  <a:pt x="398" y="571"/>
                </a:cubicBezTo>
                <a:cubicBezTo>
                  <a:pt x="398" y="571"/>
                  <a:pt x="398" y="570"/>
                  <a:pt x="398" y="570"/>
                </a:cubicBezTo>
                <a:cubicBezTo>
                  <a:pt x="398" y="569"/>
                  <a:pt x="398" y="568"/>
                  <a:pt x="399" y="568"/>
                </a:cubicBezTo>
                <a:cubicBezTo>
                  <a:pt x="399" y="567"/>
                  <a:pt x="399" y="566"/>
                  <a:pt x="399" y="565"/>
                </a:cubicBezTo>
                <a:cubicBezTo>
                  <a:pt x="399" y="566"/>
                  <a:pt x="399" y="566"/>
                  <a:pt x="399" y="566"/>
                </a:cubicBezTo>
                <a:cubicBezTo>
                  <a:pt x="399" y="565"/>
                  <a:pt x="399" y="564"/>
                  <a:pt x="400" y="564"/>
                </a:cubicBezTo>
                <a:cubicBezTo>
                  <a:pt x="400" y="563"/>
                  <a:pt x="399" y="562"/>
                  <a:pt x="400" y="561"/>
                </a:cubicBezTo>
                <a:cubicBezTo>
                  <a:pt x="400" y="560"/>
                  <a:pt x="400" y="559"/>
                  <a:pt x="401" y="559"/>
                </a:cubicBezTo>
                <a:cubicBezTo>
                  <a:pt x="401" y="558"/>
                  <a:pt x="402" y="556"/>
                  <a:pt x="402" y="556"/>
                </a:cubicBezTo>
                <a:cubicBezTo>
                  <a:pt x="403" y="556"/>
                  <a:pt x="404" y="556"/>
                  <a:pt x="405" y="556"/>
                </a:cubicBezTo>
                <a:cubicBezTo>
                  <a:pt x="406" y="556"/>
                  <a:pt x="406" y="557"/>
                  <a:pt x="407" y="558"/>
                </a:cubicBezTo>
                <a:cubicBezTo>
                  <a:pt x="408" y="559"/>
                  <a:pt x="414" y="560"/>
                  <a:pt x="415" y="559"/>
                </a:cubicBezTo>
                <a:cubicBezTo>
                  <a:pt x="416" y="558"/>
                  <a:pt x="417" y="556"/>
                  <a:pt x="417" y="555"/>
                </a:cubicBezTo>
                <a:cubicBezTo>
                  <a:pt x="418" y="554"/>
                  <a:pt x="418" y="553"/>
                  <a:pt x="418" y="552"/>
                </a:cubicBezTo>
                <a:cubicBezTo>
                  <a:pt x="418" y="551"/>
                  <a:pt x="419" y="550"/>
                  <a:pt x="419" y="548"/>
                </a:cubicBezTo>
                <a:cubicBezTo>
                  <a:pt x="419" y="547"/>
                  <a:pt x="419" y="545"/>
                  <a:pt x="419" y="544"/>
                </a:cubicBezTo>
                <a:cubicBezTo>
                  <a:pt x="419" y="543"/>
                  <a:pt x="420" y="543"/>
                  <a:pt x="420" y="542"/>
                </a:cubicBezTo>
                <a:cubicBezTo>
                  <a:pt x="420" y="541"/>
                  <a:pt x="420" y="540"/>
                  <a:pt x="420" y="540"/>
                </a:cubicBezTo>
                <a:cubicBezTo>
                  <a:pt x="420" y="539"/>
                  <a:pt x="421" y="539"/>
                  <a:pt x="421" y="539"/>
                </a:cubicBezTo>
                <a:cubicBezTo>
                  <a:pt x="421" y="539"/>
                  <a:pt x="420" y="538"/>
                  <a:pt x="420" y="537"/>
                </a:cubicBezTo>
                <a:cubicBezTo>
                  <a:pt x="420" y="536"/>
                  <a:pt x="420" y="534"/>
                  <a:pt x="419" y="533"/>
                </a:cubicBezTo>
                <a:cubicBezTo>
                  <a:pt x="418" y="532"/>
                  <a:pt x="417" y="532"/>
                  <a:pt x="417" y="531"/>
                </a:cubicBezTo>
                <a:cubicBezTo>
                  <a:pt x="416" y="531"/>
                  <a:pt x="415" y="530"/>
                  <a:pt x="414" y="529"/>
                </a:cubicBezTo>
                <a:cubicBezTo>
                  <a:pt x="413" y="528"/>
                  <a:pt x="412" y="527"/>
                  <a:pt x="411" y="527"/>
                </a:cubicBezTo>
                <a:cubicBezTo>
                  <a:pt x="410" y="526"/>
                  <a:pt x="410" y="525"/>
                  <a:pt x="410" y="524"/>
                </a:cubicBezTo>
                <a:cubicBezTo>
                  <a:pt x="408" y="519"/>
                  <a:pt x="402" y="526"/>
                  <a:pt x="400" y="520"/>
                </a:cubicBezTo>
                <a:cubicBezTo>
                  <a:pt x="400" y="519"/>
                  <a:pt x="399" y="518"/>
                  <a:pt x="398" y="517"/>
                </a:cubicBezTo>
                <a:cubicBezTo>
                  <a:pt x="398" y="516"/>
                  <a:pt x="397" y="515"/>
                  <a:pt x="397" y="514"/>
                </a:cubicBezTo>
                <a:cubicBezTo>
                  <a:pt x="396" y="514"/>
                  <a:pt x="395" y="513"/>
                  <a:pt x="394" y="513"/>
                </a:cubicBezTo>
                <a:cubicBezTo>
                  <a:pt x="394" y="512"/>
                  <a:pt x="394" y="512"/>
                  <a:pt x="394" y="512"/>
                </a:cubicBezTo>
                <a:cubicBezTo>
                  <a:pt x="393" y="511"/>
                  <a:pt x="391" y="510"/>
                  <a:pt x="390" y="510"/>
                </a:cubicBezTo>
                <a:cubicBezTo>
                  <a:pt x="389" y="509"/>
                  <a:pt x="386" y="509"/>
                  <a:pt x="385" y="508"/>
                </a:cubicBezTo>
                <a:cubicBezTo>
                  <a:pt x="385" y="507"/>
                  <a:pt x="385" y="507"/>
                  <a:pt x="385" y="507"/>
                </a:cubicBezTo>
                <a:cubicBezTo>
                  <a:pt x="385" y="504"/>
                  <a:pt x="384" y="502"/>
                  <a:pt x="382" y="499"/>
                </a:cubicBezTo>
                <a:cubicBezTo>
                  <a:pt x="381" y="498"/>
                  <a:pt x="380" y="496"/>
                  <a:pt x="379" y="495"/>
                </a:cubicBezTo>
                <a:cubicBezTo>
                  <a:pt x="378" y="494"/>
                  <a:pt x="376" y="493"/>
                  <a:pt x="375" y="491"/>
                </a:cubicBezTo>
                <a:cubicBezTo>
                  <a:pt x="374" y="491"/>
                  <a:pt x="374" y="491"/>
                  <a:pt x="373" y="490"/>
                </a:cubicBezTo>
                <a:cubicBezTo>
                  <a:pt x="373" y="490"/>
                  <a:pt x="371" y="491"/>
                  <a:pt x="371" y="491"/>
                </a:cubicBezTo>
                <a:cubicBezTo>
                  <a:pt x="369" y="491"/>
                  <a:pt x="369" y="490"/>
                  <a:pt x="368" y="490"/>
                </a:cubicBezTo>
                <a:cubicBezTo>
                  <a:pt x="367" y="489"/>
                  <a:pt x="365" y="489"/>
                  <a:pt x="365" y="488"/>
                </a:cubicBezTo>
                <a:cubicBezTo>
                  <a:pt x="364" y="488"/>
                  <a:pt x="364" y="488"/>
                  <a:pt x="364" y="487"/>
                </a:cubicBezTo>
                <a:cubicBezTo>
                  <a:pt x="363" y="485"/>
                  <a:pt x="362" y="484"/>
                  <a:pt x="361" y="483"/>
                </a:cubicBezTo>
                <a:cubicBezTo>
                  <a:pt x="360" y="482"/>
                  <a:pt x="360" y="482"/>
                  <a:pt x="360" y="480"/>
                </a:cubicBezTo>
                <a:cubicBezTo>
                  <a:pt x="359" y="479"/>
                  <a:pt x="359" y="476"/>
                  <a:pt x="359" y="475"/>
                </a:cubicBezTo>
                <a:cubicBezTo>
                  <a:pt x="358" y="474"/>
                  <a:pt x="358" y="474"/>
                  <a:pt x="358" y="473"/>
                </a:cubicBezTo>
                <a:cubicBezTo>
                  <a:pt x="357" y="471"/>
                  <a:pt x="356" y="469"/>
                  <a:pt x="355" y="467"/>
                </a:cubicBezTo>
                <a:cubicBezTo>
                  <a:pt x="355" y="466"/>
                  <a:pt x="354" y="464"/>
                  <a:pt x="353" y="463"/>
                </a:cubicBezTo>
                <a:cubicBezTo>
                  <a:pt x="352" y="462"/>
                  <a:pt x="351" y="461"/>
                  <a:pt x="349" y="460"/>
                </a:cubicBezTo>
                <a:cubicBezTo>
                  <a:pt x="348" y="459"/>
                  <a:pt x="348" y="457"/>
                  <a:pt x="349" y="456"/>
                </a:cubicBezTo>
                <a:cubicBezTo>
                  <a:pt x="349" y="455"/>
                  <a:pt x="350" y="454"/>
                  <a:pt x="351" y="453"/>
                </a:cubicBezTo>
                <a:cubicBezTo>
                  <a:pt x="351" y="452"/>
                  <a:pt x="352" y="451"/>
                  <a:pt x="352" y="451"/>
                </a:cubicBezTo>
                <a:cubicBezTo>
                  <a:pt x="353" y="450"/>
                  <a:pt x="354" y="449"/>
                  <a:pt x="354" y="448"/>
                </a:cubicBezTo>
                <a:cubicBezTo>
                  <a:pt x="354" y="447"/>
                  <a:pt x="354" y="446"/>
                  <a:pt x="354" y="445"/>
                </a:cubicBezTo>
                <a:cubicBezTo>
                  <a:pt x="354" y="444"/>
                  <a:pt x="355" y="443"/>
                  <a:pt x="355" y="442"/>
                </a:cubicBezTo>
                <a:cubicBezTo>
                  <a:pt x="354" y="440"/>
                  <a:pt x="352" y="440"/>
                  <a:pt x="351" y="439"/>
                </a:cubicBezTo>
                <a:cubicBezTo>
                  <a:pt x="349" y="439"/>
                  <a:pt x="349" y="438"/>
                  <a:pt x="348" y="437"/>
                </a:cubicBezTo>
                <a:cubicBezTo>
                  <a:pt x="347" y="436"/>
                  <a:pt x="345" y="436"/>
                  <a:pt x="345" y="435"/>
                </a:cubicBezTo>
                <a:cubicBezTo>
                  <a:pt x="343" y="434"/>
                  <a:pt x="344" y="432"/>
                  <a:pt x="342" y="431"/>
                </a:cubicBezTo>
                <a:cubicBezTo>
                  <a:pt x="340" y="430"/>
                  <a:pt x="339" y="431"/>
                  <a:pt x="339" y="429"/>
                </a:cubicBezTo>
                <a:cubicBezTo>
                  <a:pt x="338" y="427"/>
                  <a:pt x="338" y="426"/>
                  <a:pt x="338" y="424"/>
                </a:cubicBezTo>
                <a:cubicBezTo>
                  <a:pt x="338" y="423"/>
                  <a:pt x="338" y="421"/>
                  <a:pt x="337" y="419"/>
                </a:cubicBezTo>
                <a:cubicBezTo>
                  <a:pt x="337" y="416"/>
                  <a:pt x="331" y="416"/>
                  <a:pt x="332" y="412"/>
                </a:cubicBezTo>
                <a:cubicBezTo>
                  <a:pt x="333" y="412"/>
                  <a:pt x="333" y="412"/>
                  <a:pt x="333" y="411"/>
                </a:cubicBezTo>
                <a:cubicBezTo>
                  <a:pt x="333" y="411"/>
                  <a:pt x="333" y="411"/>
                  <a:pt x="333" y="410"/>
                </a:cubicBezTo>
                <a:cubicBezTo>
                  <a:pt x="334" y="409"/>
                  <a:pt x="334" y="409"/>
                  <a:pt x="336" y="408"/>
                </a:cubicBezTo>
                <a:cubicBezTo>
                  <a:pt x="338" y="407"/>
                  <a:pt x="339" y="411"/>
                  <a:pt x="339" y="413"/>
                </a:cubicBezTo>
                <a:cubicBezTo>
                  <a:pt x="339" y="414"/>
                  <a:pt x="339" y="415"/>
                  <a:pt x="340" y="416"/>
                </a:cubicBezTo>
                <a:cubicBezTo>
                  <a:pt x="340" y="417"/>
                  <a:pt x="341" y="417"/>
                  <a:pt x="342" y="418"/>
                </a:cubicBezTo>
                <a:cubicBezTo>
                  <a:pt x="342" y="418"/>
                  <a:pt x="342" y="419"/>
                  <a:pt x="342" y="419"/>
                </a:cubicBezTo>
                <a:cubicBezTo>
                  <a:pt x="342" y="420"/>
                  <a:pt x="342" y="419"/>
                  <a:pt x="343" y="420"/>
                </a:cubicBezTo>
                <a:cubicBezTo>
                  <a:pt x="343" y="421"/>
                  <a:pt x="343" y="421"/>
                  <a:pt x="343" y="422"/>
                </a:cubicBezTo>
                <a:cubicBezTo>
                  <a:pt x="344" y="421"/>
                  <a:pt x="344" y="420"/>
                  <a:pt x="344" y="419"/>
                </a:cubicBezTo>
                <a:cubicBezTo>
                  <a:pt x="345" y="417"/>
                  <a:pt x="346" y="417"/>
                  <a:pt x="346" y="416"/>
                </a:cubicBezTo>
                <a:cubicBezTo>
                  <a:pt x="346" y="415"/>
                  <a:pt x="346" y="414"/>
                  <a:pt x="346" y="413"/>
                </a:cubicBezTo>
                <a:cubicBezTo>
                  <a:pt x="346" y="413"/>
                  <a:pt x="347" y="412"/>
                  <a:pt x="348" y="411"/>
                </a:cubicBezTo>
                <a:cubicBezTo>
                  <a:pt x="349" y="409"/>
                  <a:pt x="351" y="408"/>
                  <a:pt x="353" y="407"/>
                </a:cubicBezTo>
                <a:cubicBezTo>
                  <a:pt x="354" y="406"/>
                  <a:pt x="355" y="404"/>
                  <a:pt x="357" y="404"/>
                </a:cubicBezTo>
                <a:cubicBezTo>
                  <a:pt x="357" y="403"/>
                  <a:pt x="358" y="403"/>
                  <a:pt x="359" y="402"/>
                </a:cubicBezTo>
                <a:cubicBezTo>
                  <a:pt x="360" y="402"/>
                  <a:pt x="360" y="400"/>
                  <a:pt x="361" y="401"/>
                </a:cubicBezTo>
                <a:cubicBezTo>
                  <a:pt x="362" y="401"/>
                  <a:pt x="362" y="402"/>
                  <a:pt x="363" y="402"/>
                </a:cubicBezTo>
                <a:cubicBezTo>
                  <a:pt x="364" y="403"/>
                  <a:pt x="364" y="402"/>
                  <a:pt x="365" y="402"/>
                </a:cubicBezTo>
                <a:cubicBezTo>
                  <a:pt x="367" y="402"/>
                  <a:pt x="368" y="402"/>
                  <a:pt x="369" y="400"/>
                </a:cubicBezTo>
                <a:cubicBezTo>
                  <a:pt x="370" y="400"/>
                  <a:pt x="370" y="398"/>
                  <a:pt x="370" y="398"/>
                </a:cubicBezTo>
                <a:cubicBezTo>
                  <a:pt x="371" y="398"/>
                  <a:pt x="373" y="398"/>
                  <a:pt x="373" y="398"/>
                </a:cubicBezTo>
                <a:cubicBezTo>
                  <a:pt x="374" y="398"/>
                  <a:pt x="374" y="399"/>
                  <a:pt x="375" y="399"/>
                </a:cubicBezTo>
                <a:cubicBezTo>
                  <a:pt x="376" y="399"/>
                  <a:pt x="377" y="398"/>
                  <a:pt x="379" y="399"/>
                </a:cubicBezTo>
                <a:cubicBezTo>
                  <a:pt x="379" y="399"/>
                  <a:pt x="380" y="400"/>
                  <a:pt x="380" y="400"/>
                </a:cubicBezTo>
                <a:cubicBezTo>
                  <a:pt x="381" y="401"/>
                  <a:pt x="381" y="400"/>
                  <a:pt x="382" y="399"/>
                </a:cubicBezTo>
                <a:cubicBezTo>
                  <a:pt x="382" y="398"/>
                  <a:pt x="383" y="398"/>
                  <a:pt x="384" y="397"/>
                </a:cubicBezTo>
                <a:cubicBezTo>
                  <a:pt x="385" y="396"/>
                  <a:pt x="386" y="395"/>
                  <a:pt x="386" y="394"/>
                </a:cubicBezTo>
                <a:cubicBezTo>
                  <a:pt x="388" y="392"/>
                  <a:pt x="388" y="392"/>
                  <a:pt x="391" y="392"/>
                </a:cubicBezTo>
                <a:cubicBezTo>
                  <a:pt x="391" y="392"/>
                  <a:pt x="392" y="392"/>
                  <a:pt x="392" y="392"/>
                </a:cubicBezTo>
                <a:cubicBezTo>
                  <a:pt x="392" y="392"/>
                  <a:pt x="392" y="391"/>
                  <a:pt x="392" y="391"/>
                </a:cubicBezTo>
                <a:cubicBezTo>
                  <a:pt x="393" y="391"/>
                  <a:pt x="394" y="390"/>
                  <a:pt x="394" y="390"/>
                </a:cubicBezTo>
                <a:cubicBezTo>
                  <a:pt x="394" y="389"/>
                  <a:pt x="395" y="389"/>
                  <a:pt x="395" y="388"/>
                </a:cubicBezTo>
                <a:cubicBezTo>
                  <a:pt x="395" y="387"/>
                  <a:pt x="395" y="386"/>
                  <a:pt x="396" y="386"/>
                </a:cubicBezTo>
                <a:cubicBezTo>
                  <a:pt x="397" y="384"/>
                  <a:pt x="399" y="387"/>
                  <a:pt x="401" y="387"/>
                </a:cubicBezTo>
                <a:cubicBezTo>
                  <a:pt x="401" y="386"/>
                  <a:pt x="401" y="385"/>
                  <a:pt x="402" y="384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2" y="382"/>
                  <a:pt x="402" y="381"/>
                  <a:pt x="402" y="381"/>
                </a:cubicBezTo>
                <a:cubicBezTo>
                  <a:pt x="403" y="379"/>
                  <a:pt x="405" y="380"/>
                  <a:pt x="405" y="381"/>
                </a:cubicBezTo>
                <a:cubicBezTo>
                  <a:pt x="406" y="381"/>
                  <a:pt x="406" y="383"/>
                  <a:pt x="406" y="384"/>
                </a:cubicBezTo>
                <a:cubicBezTo>
                  <a:pt x="407" y="384"/>
                  <a:pt x="409" y="384"/>
                  <a:pt x="409" y="384"/>
                </a:cubicBezTo>
                <a:cubicBezTo>
                  <a:pt x="410" y="384"/>
                  <a:pt x="411" y="384"/>
                  <a:pt x="412" y="383"/>
                </a:cubicBezTo>
                <a:cubicBezTo>
                  <a:pt x="413" y="383"/>
                  <a:pt x="412" y="381"/>
                  <a:pt x="412" y="380"/>
                </a:cubicBezTo>
                <a:cubicBezTo>
                  <a:pt x="412" y="379"/>
                  <a:pt x="412" y="377"/>
                  <a:pt x="413" y="376"/>
                </a:cubicBezTo>
                <a:cubicBezTo>
                  <a:pt x="413" y="375"/>
                  <a:pt x="414" y="375"/>
                  <a:pt x="414" y="375"/>
                </a:cubicBezTo>
                <a:cubicBezTo>
                  <a:pt x="415" y="374"/>
                  <a:pt x="416" y="373"/>
                  <a:pt x="417" y="373"/>
                </a:cubicBezTo>
                <a:cubicBezTo>
                  <a:pt x="418" y="373"/>
                  <a:pt x="418" y="373"/>
                  <a:pt x="419" y="373"/>
                </a:cubicBezTo>
                <a:cubicBezTo>
                  <a:pt x="421" y="373"/>
                  <a:pt x="422" y="372"/>
                  <a:pt x="424" y="372"/>
                </a:cubicBezTo>
                <a:cubicBezTo>
                  <a:pt x="425" y="372"/>
                  <a:pt x="427" y="371"/>
                  <a:pt x="428" y="371"/>
                </a:cubicBezTo>
                <a:cubicBezTo>
                  <a:pt x="429" y="371"/>
                  <a:pt x="430" y="371"/>
                  <a:pt x="431" y="371"/>
                </a:cubicBezTo>
                <a:cubicBezTo>
                  <a:pt x="432" y="371"/>
                  <a:pt x="432" y="370"/>
                  <a:pt x="433" y="369"/>
                </a:cubicBezTo>
                <a:cubicBezTo>
                  <a:pt x="434" y="369"/>
                  <a:pt x="435" y="368"/>
                  <a:pt x="436" y="367"/>
                </a:cubicBezTo>
                <a:cubicBezTo>
                  <a:pt x="436" y="367"/>
                  <a:pt x="436" y="366"/>
                  <a:pt x="436" y="366"/>
                </a:cubicBezTo>
                <a:cubicBezTo>
                  <a:pt x="436" y="365"/>
                  <a:pt x="439" y="364"/>
                  <a:pt x="440" y="364"/>
                </a:cubicBezTo>
                <a:cubicBezTo>
                  <a:pt x="441" y="364"/>
                  <a:pt x="442" y="365"/>
                  <a:pt x="443" y="364"/>
                </a:cubicBezTo>
                <a:cubicBezTo>
                  <a:pt x="444" y="364"/>
                  <a:pt x="445" y="362"/>
                  <a:pt x="446" y="363"/>
                </a:cubicBezTo>
                <a:cubicBezTo>
                  <a:pt x="447" y="364"/>
                  <a:pt x="447" y="363"/>
                  <a:pt x="448" y="363"/>
                </a:cubicBezTo>
                <a:cubicBezTo>
                  <a:pt x="449" y="362"/>
                  <a:pt x="451" y="361"/>
                  <a:pt x="452" y="360"/>
                </a:cubicBezTo>
                <a:cubicBezTo>
                  <a:pt x="454" y="360"/>
                  <a:pt x="456" y="359"/>
                  <a:pt x="458" y="358"/>
                </a:cubicBezTo>
                <a:cubicBezTo>
                  <a:pt x="459" y="357"/>
                  <a:pt x="460" y="357"/>
                  <a:pt x="460" y="356"/>
                </a:cubicBezTo>
                <a:cubicBezTo>
                  <a:pt x="461" y="355"/>
                  <a:pt x="457" y="353"/>
                  <a:pt x="457" y="352"/>
                </a:cubicBezTo>
                <a:cubicBezTo>
                  <a:pt x="455" y="351"/>
                  <a:pt x="453" y="350"/>
                  <a:pt x="452" y="349"/>
                </a:cubicBezTo>
                <a:cubicBezTo>
                  <a:pt x="454" y="349"/>
                  <a:pt x="457" y="348"/>
                  <a:pt x="459" y="347"/>
                </a:cubicBezTo>
                <a:cubicBezTo>
                  <a:pt x="460" y="346"/>
                  <a:pt x="461" y="344"/>
                  <a:pt x="462" y="344"/>
                </a:cubicBezTo>
                <a:cubicBezTo>
                  <a:pt x="464" y="343"/>
                  <a:pt x="464" y="343"/>
                  <a:pt x="465" y="344"/>
                </a:cubicBezTo>
                <a:cubicBezTo>
                  <a:pt x="466" y="345"/>
                  <a:pt x="467" y="346"/>
                  <a:pt x="468" y="347"/>
                </a:cubicBezTo>
                <a:cubicBezTo>
                  <a:pt x="470" y="347"/>
                  <a:pt x="473" y="351"/>
                  <a:pt x="473" y="353"/>
                </a:cubicBezTo>
                <a:cubicBezTo>
                  <a:pt x="472" y="354"/>
                  <a:pt x="472" y="355"/>
                  <a:pt x="471" y="356"/>
                </a:cubicBezTo>
                <a:cubicBezTo>
                  <a:pt x="470" y="358"/>
                  <a:pt x="470" y="358"/>
                  <a:pt x="472" y="359"/>
                </a:cubicBezTo>
                <a:cubicBezTo>
                  <a:pt x="473" y="359"/>
                  <a:pt x="475" y="360"/>
                  <a:pt x="476" y="361"/>
                </a:cubicBezTo>
                <a:cubicBezTo>
                  <a:pt x="476" y="361"/>
                  <a:pt x="476" y="361"/>
                  <a:pt x="476" y="362"/>
                </a:cubicBezTo>
                <a:cubicBezTo>
                  <a:pt x="476" y="363"/>
                  <a:pt x="476" y="364"/>
                  <a:pt x="477" y="365"/>
                </a:cubicBezTo>
                <a:cubicBezTo>
                  <a:pt x="477" y="365"/>
                  <a:pt x="480" y="365"/>
                  <a:pt x="481" y="365"/>
                </a:cubicBezTo>
                <a:cubicBezTo>
                  <a:pt x="482" y="365"/>
                  <a:pt x="483" y="364"/>
                  <a:pt x="484" y="363"/>
                </a:cubicBezTo>
                <a:cubicBezTo>
                  <a:pt x="485" y="362"/>
                  <a:pt x="487" y="359"/>
                  <a:pt x="489" y="361"/>
                </a:cubicBezTo>
                <a:cubicBezTo>
                  <a:pt x="488" y="360"/>
                  <a:pt x="488" y="357"/>
                  <a:pt x="488" y="356"/>
                </a:cubicBezTo>
                <a:cubicBezTo>
                  <a:pt x="489" y="355"/>
                  <a:pt x="492" y="354"/>
                  <a:pt x="491" y="352"/>
                </a:cubicBezTo>
                <a:cubicBezTo>
                  <a:pt x="491" y="351"/>
                  <a:pt x="490" y="351"/>
                  <a:pt x="490" y="349"/>
                </a:cubicBezTo>
                <a:cubicBezTo>
                  <a:pt x="490" y="346"/>
                  <a:pt x="492" y="345"/>
                  <a:pt x="492" y="343"/>
                </a:cubicBezTo>
                <a:cubicBezTo>
                  <a:pt x="493" y="341"/>
                  <a:pt x="492" y="339"/>
                  <a:pt x="493" y="337"/>
                </a:cubicBezTo>
                <a:cubicBezTo>
                  <a:pt x="493" y="335"/>
                  <a:pt x="493" y="334"/>
                  <a:pt x="494" y="332"/>
                </a:cubicBezTo>
                <a:cubicBezTo>
                  <a:pt x="495" y="330"/>
                  <a:pt x="495" y="328"/>
                  <a:pt x="496" y="326"/>
                </a:cubicBezTo>
                <a:cubicBezTo>
                  <a:pt x="496" y="324"/>
                  <a:pt x="496" y="325"/>
                  <a:pt x="496" y="323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" name="Freeform 110"/>
          <p:cNvSpPr>
            <a:spLocks/>
          </p:cNvSpPr>
          <p:nvPr/>
        </p:nvSpPr>
        <p:spPr bwMode="auto">
          <a:xfrm>
            <a:off x="7147536" y="3592553"/>
            <a:ext cx="23375" cy="60777"/>
          </a:xfrm>
          <a:custGeom>
            <a:avLst/>
            <a:gdLst/>
            <a:ahLst/>
            <a:cxnLst>
              <a:cxn ang="0">
                <a:pos x="12" y="2"/>
              </a:cxn>
              <a:cxn ang="0">
                <a:pos x="9" y="1"/>
              </a:cxn>
              <a:cxn ang="0">
                <a:pos x="7" y="3"/>
              </a:cxn>
              <a:cxn ang="0">
                <a:pos x="6" y="6"/>
              </a:cxn>
              <a:cxn ang="0">
                <a:pos x="5" y="10"/>
              </a:cxn>
              <a:cxn ang="0">
                <a:pos x="4" y="13"/>
              </a:cxn>
              <a:cxn ang="0">
                <a:pos x="3" y="15"/>
              </a:cxn>
              <a:cxn ang="0">
                <a:pos x="3" y="18"/>
              </a:cxn>
              <a:cxn ang="0">
                <a:pos x="1" y="23"/>
              </a:cxn>
              <a:cxn ang="0">
                <a:pos x="1" y="27"/>
              </a:cxn>
              <a:cxn ang="0">
                <a:pos x="1" y="32"/>
              </a:cxn>
              <a:cxn ang="0">
                <a:pos x="2" y="32"/>
              </a:cxn>
              <a:cxn ang="0">
                <a:pos x="4" y="31"/>
              </a:cxn>
              <a:cxn ang="0">
                <a:pos x="4" y="25"/>
              </a:cxn>
              <a:cxn ang="0">
                <a:pos x="4" y="23"/>
              </a:cxn>
              <a:cxn ang="0">
                <a:pos x="5" y="20"/>
              </a:cxn>
              <a:cxn ang="0">
                <a:pos x="6" y="18"/>
              </a:cxn>
              <a:cxn ang="0">
                <a:pos x="8" y="20"/>
              </a:cxn>
              <a:cxn ang="0">
                <a:pos x="8" y="21"/>
              </a:cxn>
              <a:cxn ang="0">
                <a:pos x="10" y="21"/>
              </a:cxn>
              <a:cxn ang="0">
                <a:pos x="12" y="21"/>
              </a:cxn>
              <a:cxn ang="0">
                <a:pos x="12" y="18"/>
              </a:cxn>
              <a:cxn ang="0">
                <a:pos x="9" y="16"/>
              </a:cxn>
              <a:cxn ang="0">
                <a:pos x="9" y="15"/>
              </a:cxn>
              <a:cxn ang="0">
                <a:pos x="8" y="15"/>
              </a:cxn>
              <a:cxn ang="0">
                <a:pos x="8" y="15"/>
              </a:cxn>
              <a:cxn ang="0">
                <a:pos x="8" y="14"/>
              </a:cxn>
              <a:cxn ang="0">
                <a:pos x="8" y="12"/>
              </a:cxn>
              <a:cxn ang="0">
                <a:pos x="8" y="9"/>
              </a:cxn>
              <a:cxn ang="0">
                <a:pos x="11" y="5"/>
              </a:cxn>
              <a:cxn ang="0">
                <a:pos x="11" y="4"/>
              </a:cxn>
              <a:cxn ang="0">
                <a:pos x="11" y="3"/>
              </a:cxn>
            </a:cxnLst>
            <a:rect l="0" t="0" r="r" b="b"/>
            <a:pathLst>
              <a:path w="13" h="33">
                <a:moveTo>
                  <a:pt x="12" y="2"/>
                </a:moveTo>
                <a:cubicBezTo>
                  <a:pt x="12" y="1"/>
                  <a:pt x="10" y="0"/>
                  <a:pt x="9" y="1"/>
                </a:cubicBezTo>
                <a:cubicBezTo>
                  <a:pt x="8" y="2"/>
                  <a:pt x="8" y="2"/>
                  <a:pt x="7" y="3"/>
                </a:cubicBezTo>
                <a:cubicBezTo>
                  <a:pt x="7" y="4"/>
                  <a:pt x="7" y="5"/>
                  <a:pt x="6" y="6"/>
                </a:cubicBezTo>
                <a:cubicBezTo>
                  <a:pt x="6" y="7"/>
                  <a:pt x="5" y="8"/>
                  <a:pt x="5" y="10"/>
                </a:cubicBezTo>
                <a:cubicBezTo>
                  <a:pt x="4" y="11"/>
                  <a:pt x="4" y="12"/>
                  <a:pt x="4" y="13"/>
                </a:cubicBezTo>
                <a:cubicBezTo>
                  <a:pt x="4" y="14"/>
                  <a:pt x="3" y="15"/>
                  <a:pt x="3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2" y="19"/>
                  <a:pt x="2" y="21"/>
                  <a:pt x="1" y="23"/>
                </a:cubicBezTo>
                <a:cubicBezTo>
                  <a:pt x="1" y="24"/>
                  <a:pt x="1" y="26"/>
                  <a:pt x="1" y="27"/>
                </a:cubicBezTo>
                <a:cubicBezTo>
                  <a:pt x="1" y="29"/>
                  <a:pt x="0" y="31"/>
                  <a:pt x="1" y="32"/>
                </a:cubicBezTo>
                <a:cubicBezTo>
                  <a:pt x="1" y="33"/>
                  <a:pt x="2" y="32"/>
                  <a:pt x="2" y="32"/>
                </a:cubicBezTo>
                <a:cubicBezTo>
                  <a:pt x="3" y="32"/>
                  <a:pt x="3" y="32"/>
                  <a:pt x="4" y="31"/>
                </a:cubicBezTo>
                <a:cubicBezTo>
                  <a:pt x="4" y="29"/>
                  <a:pt x="3" y="27"/>
                  <a:pt x="4" y="25"/>
                </a:cubicBezTo>
                <a:cubicBezTo>
                  <a:pt x="4" y="24"/>
                  <a:pt x="4" y="24"/>
                  <a:pt x="4" y="23"/>
                </a:cubicBezTo>
                <a:cubicBezTo>
                  <a:pt x="5" y="22"/>
                  <a:pt x="5" y="21"/>
                  <a:pt x="5" y="20"/>
                </a:cubicBezTo>
                <a:cubicBezTo>
                  <a:pt x="5" y="19"/>
                  <a:pt x="5" y="18"/>
                  <a:pt x="6" y="18"/>
                </a:cubicBezTo>
                <a:cubicBezTo>
                  <a:pt x="7" y="19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1" y="21"/>
                  <a:pt x="11" y="21"/>
                  <a:pt x="12" y="21"/>
                </a:cubicBezTo>
                <a:cubicBezTo>
                  <a:pt x="12" y="20"/>
                  <a:pt x="13" y="19"/>
                  <a:pt x="12" y="18"/>
                </a:cubicBezTo>
                <a:cubicBezTo>
                  <a:pt x="12" y="17"/>
                  <a:pt x="10" y="17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8" y="15"/>
                  <a:pt x="9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3"/>
                  <a:pt x="8" y="12"/>
                  <a:pt x="8" y="12"/>
                </a:cubicBezTo>
                <a:cubicBezTo>
                  <a:pt x="8" y="11"/>
                  <a:pt x="8" y="10"/>
                  <a:pt x="8" y="9"/>
                </a:cubicBezTo>
                <a:cubicBezTo>
                  <a:pt x="8" y="8"/>
                  <a:pt x="10" y="6"/>
                  <a:pt x="11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3"/>
                  <a:pt x="11" y="3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" name="Freeform 111"/>
          <p:cNvSpPr>
            <a:spLocks/>
          </p:cNvSpPr>
          <p:nvPr/>
        </p:nvSpPr>
        <p:spPr bwMode="auto">
          <a:xfrm>
            <a:off x="7164678" y="3645537"/>
            <a:ext cx="17141" cy="17141"/>
          </a:xfrm>
          <a:custGeom>
            <a:avLst/>
            <a:gdLst/>
            <a:ahLst/>
            <a:cxnLst>
              <a:cxn ang="0">
                <a:pos x="6" y="1"/>
              </a:cxn>
              <a:cxn ang="0">
                <a:pos x="5" y="0"/>
              </a:cxn>
              <a:cxn ang="0">
                <a:pos x="1" y="0"/>
              </a:cxn>
              <a:cxn ang="0">
                <a:pos x="1" y="1"/>
              </a:cxn>
              <a:cxn ang="0">
                <a:pos x="0" y="2"/>
              </a:cxn>
              <a:cxn ang="0">
                <a:pos x="0" y="3"/>
              </a:cxn>
              <a:cxn ang="0">
                <a:pos x="1" y="5"/>
              </a:cxn>
              <a:cxn ang="0">
                <a:pos x="4" y="8"/>
              </a:cxn>
              <a:cxn ang="0">
                <a:pos x="9" y="8"/>
              </a:cxn>
              <a:cxn ang="0">
                <a:pos x="9" y="4"/>
              </a:cxn>
              <a:cxn ang="0">
                <a:pos x="8" y="2"/>
              </a:cxn>
              <a:cxn ang="0">
                <a:pos x="7" y="1"/>
              </a:cxn>
            </a:cxnLst>
            <a:rect l="0" t="0" r="r" b="b"/>
            <a:pathLst>
              <a:path w="9" h="9">
                <a:moveTo>
                  <a:pt x="6" y="1"/>
                </a:moveTo>
                <a:cubicBezTo>
                  <a:pt x="6" y="0"/>
                  <a:pt x="5" y="0"/>
                  <a:pt x="5" y="0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4"/>
                  <a:pt x="1" y="5"/>
                  <a:pt x="1" y="5"/>
                </a:cubicBezTo>
                <a:cubicBezTo>
                  <a:pt x="2" y="6"/>
                  <a:pt x="3" y="7"/>
                  <a:pt x="4" y="8"/>
                </a:cubicBezTo>
                <a:cubicBezTo>
                  <a:pt x="5" y="8"/>
                  <a:pt x="8" y="9"/>
                  <a:pt x="9" y="8"/>
                </a:cubicBezTo>
                <a:cubicBezTo>
                  <a:pt x="9" y="7"/>
                  <a:pt x="9" y="5"/>
                  <a:pt x="9" y="4"/>
                </a:cubicBezTo>
                <a:cubicBezTo>
                  <a:pt x="9" y="3"/>
                  <a:pt x="9" y="3"/>
                  <a:pt x="8" y="2"/>
                </a:cubicBezTo>
                <a:cubicBezTo>
                  <a:pt x="8" y="1"/>
                  <a:pt x="8" y="1"/>
                  <a:pt x="7" y="1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" name="Freeform 112"/>
          <p:cNvSpPr>
            <a:spLocks/>
          </p:cNvSpPr>
          <p:nvPr/>
        </p:nvSpPr>
        <p:spPr bwMode="auto">
          <a:xfrm>
            <a:off x="7155328" y="3664237"/>
            <a:ext cx="7792" cy="779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1"/>
              </a:cxn>
              <a:cxn ang="0">
                <a:pos x="0" y="1"/>
              </a:cxn>
              <a:cxn ang="0">
                <a:pos x="0" y="2"/>
              </a:cxn>
              <a:cxn ang="0">
                <a:pos x="2" y="3"/>
              </a:cxn>
              <a:cxn ang="0">
                <a:pos x="3" y="4"/>
              </a:cxn>
              <a:cxn ang="0">
                <a:pos x="4" y="2"/>
              </a:cxn>
              <a:cxn ang="0">
                <a:pos x="3" y="1"/>
              </a:cxn>
              <a:cxn ang="0">
                <a:pos x="3" y="0"/>
              </a:cxn>
            </a:cxnLst>
            <a:rect l="0" t="0" r="r" b="b"/>
            <a:pathLst>
              <a:path w="4" h="4">
                <a:moveTo>
                  <a:pt x="2" y="0"/>
                </a:move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3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1"/>
                  <a:pt x="3" y="1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0" name="Freeform 113"/>
          <p:cNvSpPr>
            <a:spLocks/>
          </p:cNvSpPr>
          <p:nvPr/>
        </p:nvSpPr>
        <p:spPr bwMode="auto">
          <a:xfrm>
            <a:off x="7184936" y="3682938"/>
            <a:ext cx="7792" cy="9350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0" y="2"/>
              </a:cxn>
              <a:cxn ang="0">
                <a:pos x="0" y="5"/>
              </a:cxn>
              <a:cxn ang="0">
                <a:pos x="1" y="5"/>
              </a:cxn>
              <a:cxn ang="0">
                <a:pos x="3" y="4"/>
              </a:cxn>
              <a:cxn ang="0">
                <a:pos x="4" y="2"/>
              </a:cxn>
              <a:cxn ang="0">
                <a:pos x="2" y="1"/>
              </a:cxn>
            </a:cxnLst>
            <a:rect l="0" t="0" r="r" b="b"/>
            <a:pathLst>
              <a:path w="4" h="5">
                <a:moveTo>
                  <a:pt x="3" y="1"/>
                </a:moveTo>
                <a:cubicBezTo>
                  <a:pt x="2" y="0"/>
                  <a:pt x="1" y="1"/>
                  <a:pt x="0" y="2"/>
                </a:cubicBezTo>
                <a:cubicBezTo>
                  <a:pt x="0" y="3"/>
                  <a:pt x="0" y="4"/>
                  <a:pt x="0" y="5"/>
                </a:cubicBezTo>
                <a:cubicBezTo>
                  <a:pt x="0" y="5"/>
                  <a:pt x="1" y="5"/>
                  <a:pt x="1" y="5"/>
                </a:cubicBezTo>
                <a:cubicBezTo>
                  <a:pt x="2" y="5"/>
                  <a:pt x="2" y="5"/>
                  <a:pt x="3" y="4"/>
                </a:cubicBezTo>
                <a:cubicBezTo>
                  <a:pt x="3" y="4"/>
                  <a:pt x="4" y="3"/>
                  <a:pt x="4" y="2"/>
                </a:cubicBezTo>
                <a:cubicBezTo>
                  <a:pt x="4" y="1"/>
                  <a:pt x="3" y="1"/>
                  <a:pt x="2" y="1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11" name="Group 110"/>
          <p:cNvGrpSpPr/>
          <p:nvPr/>
        </p:nvGrpSpPr>
        <p:grpSpPr>
          <a:xfrm>
            <a:off x="6645740" y="3837215"/>
            <a:ext cx="395826" cy="469070"/>
            <a:chOff x="2019592" y="4316962"/>
            <a:chExt cx="212093" cy="25133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2" name="Freeform 97"/>
            <p:cNvSpPr>
              <a:spLocks/>
            </p:cNvSpPr>
            <p:nvPr/>
          </p:nvSpPr>
          <p:spPr bwMode="auto">
            <a:xfrm>
              <a:off x="2019592" y="4329488"/>
              <a:ext cx="212093" cy="238813"/>
            </a:xfrm>
            <a:custGeom>
              <a:avLst/>
              <a:gdLst/>
              <a:ahLst/>
              <a:cxnLst>
                <a:cxn ang="0">
                  <a:pos x="180" y="6"/>
                </a:cxn>
                <a:cxn ang="0">
                  <a:pos x="144" y="10"/>
                </a:cxn>
                <a:cxn ang="0">
                  <a:pos x="119" y="23"/>
                </a:cxn>
                <a:cxn ang="0">
                  <a:pos x="116" y="34"/>
                </a:cxn>
                <a:cxn ang="0">
                  <a:pos x="109" y="42"/>
                </a:cxn>
                <a:cxn ang="0">
                  <a:pos x="121" y="55"/>
                </a:cxn>
                <a:cxn ang="0">
                  <a:pos x="126" y="74"/>
                </a:cxn>
                <a:cxn ang="0">
                  <a:pos x="117" y="83"/>
                </a:cxn>
                <a:cxn ang="0">
                  <a:pos x="109" y="93"/>
                </a:cxn>
                <a:cxn ang="0">
                  <a:pos x="114" y="112"/>
                </a:cxn>
                <a:cxn ang="0">
                  <a:pos x="98" y="105"/>
                </a:cxn>
                <a:cxn ang="0">
                  <a:pos x="96" y="89"/>
                </a:cxn>
                <a:cxn ang="0">
                  <a:pos x="97" y="78"/>
                </a:cxn>
                <a:cxn ang="0">
                  <a:pos x="113" y="75"/>
                </a:cxn>
                <a:cxn ang="0">
                  <a:pos x="102" y="58"/>
                </a:cxn>
                <a:cxn ang="0">
                  <a:pos x="100" y="46"/>
                </a:cxn>
                <a:cxn ang="0">
                  <a:pos x="82" y="47"/>
                </a:cxn>
                <a:cxn ang="0">
                  <a:pos x="69" y="71"/>
                </a:cxn>
                <a:cxn ang="0">
                  <a:pos x="70" y="90"/>
                </a:cxn>
                <a:cxn ang="0">
                  <a:pos x="65" y="96"/>
                </a:cxn>
                <a:cxn ang="0">
                  <a:pos x="54" y="122"/>
                </a:cxn>
                <a:cxn ang="0">
                  <a:pos x="39" y="133"/>
                </a:cxn>
                <a:cxn ang="0">
                  <a:pos x="34" y="147"/>
                </a:cxn>
                <a:cxn ang="0">
                  <a:pos x="22" y="158"/>
                </a:cxn>
                <a:cxn ang="0">
                  <a:pos x="29" y="164"/>
                </a:cxn>
                <a:cxn ang="0">
                  <a:pos x="40" y="176"/>
                </a:cxn>
                <a:cxn ang="0">
                  <a:pos x="25" y="167"/>
                </a:cxn>
                <a:cxn ang="0">
                  <a:pos x="6" y="179"/>
                </a:cxn>
                <a:cxn ang="0">
                  <a:pos x="35" y="182"/>
                </a:cxn>
                <a:cxn ang="0">
                  <a:pos x="44" y="190"/>
                </a:cxn>
                <a:cxn ang="0">
                  <a:pos x="11" y="186"/>
                </a:cxn>
                <a:cxn ang="0">
                  <a:pos x="6" y="197"/>
                </a:cxn>
                <a:cxn ang="0">
                  <a:pos x="38" y="203"/>
                </a:cxn>
                <a:cxn ang="0">
                  <a:pos x="49" y="193"/>
                </a:cxn>
                <a:cxn ang="0">
                  <a:pos x="61" y="183"/>
                </a:cxn>
                <a:cxn ang="0">
                  <a:pos x="92" y="184"/>
                </a:cxn>
                <a:cxn ang="0">
                  <a:pos x="97" y="192"/>
                </a:cxn>
                <a:cxn ang="0">
                  <a:pos x="113" y="199"/>
                </a:cxn>
                <a:cxn ang="0">
                  <a:pos x="132" y="204"/>
                </a:cxn>
                <a:cxn ang="0">
                  <a:pos x="132" y="216"/>
                </a:cxn>
                <a:cxn ang="0">
                  <a:pos x="126" y="239"/>
                </a:cxn>
                <a:cxn ang="0">
                  <a:pos x="149" y="239"/>
                </a:cxn>
                <a:cxn ang="0">
                  <a:pos x="151" y="226"/>
                </a:cxn>
                <a:cxn ang="0">
                  <a:pos x="146" y="219"/>
                </a:cxn>
                <a:cxn ang="0">
                  <a:pos x="152" y="205"/>
                </a:cxn>
                <a:cxn ang="0">
                  <a:pos x="158" y="188"/>
                </a:cxn>
                <a:cxn ang="0">
                  <a:pos x="155" y="168"/>
                </a:cxn>
                <a:cxn ang="0">
                  <a:pos x="148" y="146"/>
                </a:cxn>
                <a:cxn ang="0">
                  <a:pos x="171" y="145"/>
                </a:cxn>
                <a:cxn ang="0">
                  <a:pos x="188" y="133"/>
                </a:cxn>
                <a:cxn ang="0">
                  <a:pos x="197" y="117"/>
                </a:cxn>
                <a:cxn ang="0">
                  <a:pos x="204" y="97"/>
                </a:cxn>
                <a:cxn ang="0">
                  <a:pos x="182" y="80"/>
                </a:cxn>
                <a:cxn ang="0">
                  <a:pos x="195" y="72"/>
                </a:cxn>
                <a:cxn ang="0">
                  <a:pos x="209" y="57"/>
                </a:cxn>
                <a:cxn ang="0">
                  <a:pos x="215" y="31"/>
                </a:cxn>
                <a:cxn ang="0">
                  <a:pos x="207" y="10"/>
                </a:cxn>
              </a:cxnLst>
              <a:rect l="0" t="0" r="r" b="b"/>
              <a:pathLst>
                <a:path w="216" h="243">
                  <a:moveTo>
                    <a:pt x="206" y="9"/>
                  </a:moveTo>
                  <a:cubicBezTo>
                    <a:pt x="204" y="9"/>
                    <a:pt x="202" y="9"/>
                    <a:pt x="201" y="9"/>
                  </a:cubicBezTo>
                  <a:cubicBezTo>
                    <a:pt x="199" y="9"/>
                    <a:pt x="199" y="9"/>
                    <a:pt x="198" y="8"/>
                  </a:cubicBezTo>
                  <a:cubicBezTo>
                    <a:pt x="198" y="5"/>
                    <a:pt x="200" y="2"/>
                    <a:pt x="197" y="1"/>
                  </a:cubicBezTo>
                  <a:cubicBezTo>
                    <a:pt x="194" y="0"/>
                    <a:pt x="192" y="2"/>
                    <a:pt x="190" y="2"/>
                  </a:cubicBezTo>
                  <a:cubicBezTo>
                    <a:pt x="187" y="4"/>
                    <a:pt x="183" y="4"/>
                    <a:pt x="180" y="6"/>
                  </a:cubicBezTo>
                  <a:cubicBezTo>
                    <a:pt x="180" y="6"/>
                    <a:pt x="179" y="6"/>
                    <a:pt x="179" y="6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9"/>
                    <a:pt x="173" y="8"/>
                    <a:pt x="170" y="8"/>
                  </a:cubicBezTo>
                  <a:cubicBezTo>
                    <a:pt x="166" y="8"/>
                    <a:pt x="162" y="5"/>
                    <a:pt x="158" y="5"/>
                  </a:cubicBezTo>
                  <a:cubicBezTo>
                    <a:pt x="154" y="5"/>
                    <a:pt x="153" y="6"/>
                    <a:pt x="150" y="8"/>
                  </a:cubicBezTo>
                  <a:cubicBezTo>
                    <a:pt x="148" y="8"/>
                    <a:pt x="146" y="9"/>
                    <a:pt x="144" y="10"/>
                  </a:cubicBezTo>
                  <a:cubicBezTo>
                    <a:pt x="140" y="10"/>
                    <a:pt x="137" y="10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3" y="14"/>
                    <a:pt x="132" y="14"/>
                    <a:pt x="131" y="15"/>
                  </a:cubicBezTo>
                  <a:cubicBezTo>
                    <a:pt x="129" y="16"/>
                    <a:pt x="127" y="16"/>
                    <a:pt x="125" y="18"/>
                  </a:cubicBezTo>
                  <a:cubicBezTo>
                    <a:pt x="124" y="18"/>
                    <a:pt x="123" y="20"/>
                    <a:pt x="122" y="21"/>
                  </a:cubicBezTo>
                  <a:cubicBezTo>
                    <a:pt x="121" y="21"/>
                    <a:pt x="119" y="22"/>
                    <a:pt x="119" y="23"/>
                  </a:cubicBezTo>
                  <a:cubicBezTo>
                    <a:pt x="119" y="24"/>
                    <a:pt x="119" y="25"/>
                    <a:pt x="119" y="25"/>
                  </a:cubicBezTo>
                  <a:cubicBezTo>
                    <a:pt x="119" y="26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9"/>
                  </a:cubicBezTo>
                  <a:cubicBezTo>
                    <a:pt x="117" y="30"/>
                    <a:pt x="117" y="31"/>
                    <a:pt x="117" y="31"/>
                  </a:cubicBezTo>
                  <a:cubicBezTo>
                    <a:pt x="117" y="32"/>
                    <a:pt x="116" y="32"/>
                    <a:pt x="116" y="32"/>
                  </a:cubicBezTo>
                  <a:cubicBezTo>
                    <a:pt x="116" y="33"/>
                    <a:pt x="117" y="33"/>
                    <a:pt x="116" y="34"/>
                  </a:cubicBezTo>
                  <a:cubicBezTo>
                    <a:pt x="116" y="34"/>
                    <a:pt x="114" y="35"/>
                    <a:pt x="113" y="35"/>
                  </a:cubicBezTo>
                  <a:cubicBezTo>
                    <a:pt x="111" y="36"/>
                    <a:pt x="109" y="36"/>
                    <a:pt x="109" y="33"/>
                  </a:cubicBezTo>
                  <a:cubicBezTo>
                    <a:pt x="108" y="32"/>
                    <a:pt x="108" y="31"/>
                    <a:pt x="107" y="30"/>
                  </a:cubicBezTo>
                  <a:cubicBezTo>
                    <a:pt x="105" y="29"/>
                    <a:pt x="103" y="36"/>
                    <a:pt x="103" y="38"/>
                  </a:cubicBezTo>
                  <a:cubicBezTo>
                    <a:pt x="104" y="39"/>
                    <a:pt x="104" y="40"/>
                    <a:pt x="104" y="41"/>
                  </a:cubicBezTo>
                  <a:cubicBezTo>
                    <a:pt x="105" y="43"/>
                    <a:pt x="107" y="43"/>
                    <a:pt x="109" y="42"/>
                  </a:cubicBezTo>
                  <a:cubicBezTo>
                    <a:pt x="110" y="41"/>
                    <a:pt x="110" y="39"/>
                    <a:pt x="112" y="41"/>
                  </a:cubicBezTo>
                  <a:cubicBezTo>
                    <a:pt x="112" y="41"/>
                    <a:pt x="113" y="42"/>
                    <a:pt x="113" y="42"/>
                  </a:cubicBezTo>
                  <a:cubicBezTo>
                    <a:pt x="113" y="43"/>
                    <a:pt x="114" y="43"/>
                    <a:pt x="114" y="43"/>
                  </a:cubicBezTo>
                  <a:cubicBezTo>
                    <a:pt x="116" y="46"/>
                    <a:pt x="115" y="51"/>
                    <a:pt x="115" y="54"/>
                  </a:cubicBezTo>
                  <a:cubicBezTo>
                    <a:pt x="115" y="56"/>
                    <a:pt x="115" y="56"/>
                    <a:pt x="118" y="56"/>
                  </a:cubicBezTo>
                  <a:cubicBezTo>
                    <a:pt x="119" y="56"/>
                    <a:pt x="120" y="55"/>
                    <a:pt x="121" y="55"/>
                  </a:cubicBezTo>
                  <a:cubicBezTo>
                    <a:pt x="123" y="56"/>
                    <a:pt x="124" y="57"/>
                    <a:pt x="125" y="57"/>
                  </a:cubicBezTo>
                  <a:cubicBezTo>
                    <a:pt x="126" y="60"/>
                    <a:pt x="130" y="56"/>
                    <a:pt x="131" y="57"/>
                  </a:cubicBezTo>
                  <a:cubicBezTo>
                    <a:pt x="132" y="58"/>
                    <a:pt x="132" y="59"/>
                    <a:pt x="131" y="60"/>
                  </a:cubicBezTo>
                  <a:cubicBezTo>
                    <a:pt x="129" y="62"/>
                    <a:pt x="126" y="61"/>
                    <a:pt x="125" y="63"/>
                  </a:cubicBezTo>
                  <a:cubicBezTo>
                    <a:pt x="124" y="65"/>
                    <a:pt x="125" y="68"/>
                    <a:pt x="125" y="70"/>
                  </a:cubicBezTo>
                  <a:cubicBezTo>
                    <a:pt x="125" y="72"/>
                    <a:pt x="125" y="72"/>
                    <a:pt x="126" y="74"/>
                  </a:cubicBezTo>
                  <a:cubicBezTo>
                    <a:pt x="126" y="74"/>
                    <a:pt x="127" y="75"/>
                    <a:pt x="127" y="75"/>
                  </a:cubicBezTo>
                  <a:cubicBezTo>
                    <a:pt x="127" y="76"/>
                    <a:pt x="127" y="77"/>
                    <a:pt x="127" y="78"/>
                  </a:cubicBezTo>
                  <a:cubicBezTo>
                    <a:pt x="129" y="78"/>
                    <a:pt x="130" y="77"/>
                    <a:pt x="129" y="80"/>
                  </a:cubicBezTo>
                  <a:cubicBezTo>
                    <a:pt x="129" y="81"/>
                    <a:pt x="129" y="81"/>
                    <a:pt x="127" y="81"/>
                  </a:cubicBezTo>
                  <a:cubicBezTo>
                    <a:pt x="124" y="82"/>
                    <a:pt x="122" y="81"/>
                    <a:pt x="119" y="82"/>
                  </a:cubicBezTo>
                  <a:cubicBezTo>
                    <a:pt x="118" y="82"/>
                    <a:pt x="118" y="83"/>
                    <a:pt x="117" y="83"/>
                  </a:cubicBezTo>
                  <a:cubicBezTo>
                    <a:pt x="116" y="83"/>
                    <a:pt x="116" y="83"/>
                    <a:pt x="115" y="83"/>
                  </a:cubicBezTo>
                  <a:cubicBezTo>
                    <a:pt x="113" y="83"/>
                    <a:pt x="113" y="83"/>
                    <a:pt x="112" y="84"/>
                  </a:cubicBezTo>
                  <a:cubicBezTo>
                    <a:pt x="110" y="85"/>
                    <a:pt x="110" y="85"/>
                    <a:pt x="110" y="87"/>
                  </a:cubicBezTo>
                  <a:cubicBezTo>
                    <a:pt x="110" y="87"/>
                    <a:pt x="109" y="88"/>
                    <a:pt x="109" y="88"/>
                  </a:cubicBezTo>
                  <a:cubicBezTo>
                    <a:pt x="109" y="89"/>
                    <a:pt x="109" y="90"/>
                    <a:pt x="109" y="91"/>
                  </a:cubicBezTo>
                  <a:cubicBezTo>
                    <a:pt x="109" y="92"/>
                    <a:pt x="109" y="92"/>
                    <a:pt x="109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7"/>
                    <a:pt x="108" y="98"/>
                  </a:cubicBezTo>
                  <a:cubicBezTo>
                    <a:pt x="107" y="101"/>
                    <a:pt x="109" y="101"/>
                    <a:pt x="110" y="104"/>
                  </a:cubicBezTo>
                  <a:cubicBezTo>
                    <a:pt x="110" y="105"/>
                    <a:pt x="110" y="106"/>
                    <a:pt x="111" y="107"/>
                  </a:cubicBezTo>
                  <a:cubicBezTo>
                    <a:pt x="111" y="108"/>
                    <a:pt x="112" y="109"/>
                    <a:pt x="113" y="109"/>
                  </a:cubicBezTo>
                  <a:cubicBezTo>
                    <a:pt x="114" y="110"/>
                    <a:pt x="115" y="111"/>
                    <a:pt x="114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2" y="111"/>
                    <a:pt x="112" y="111"/>
                  </a:cubicBezTo>
                  <a:cubicBezTo>
                    <a:pt x="111" y="110"/>
                    <a:pt x="110" y="109"/>
                    <a:pt x="109" y="108"/>
                  </a:cubicBezTo>
                  <a:cubicBezTo>
                    <a:pt x="108" y="107"/>
                    <a:pt x="108" y="107"/>
                    <a:pt x="107" y="106"/>
                  </a:cubicBezTo>
                  <a:cubicBezTo>
                    <a:pt x="105" y="105"/>
                    <a:pt x="104" y="106"/>
                    <a:pt x="103" y="106"/>
                  </a:cubicBezTo>
                  <a:cubicBezTo>
                    <a:pt x="101" y="106"/>
                    <a:pt x="99" y="105"/>
                    <a:pt x="98" y="105"/>
                  </a:cubicBezTo>
                  <a:cubicBezTo>
                    <a:pt x="96" y="104"/>
                    <a:pt x="95" y="104"/>
                    <a:pt x="94" y="104"/>
                  </a:cubicBezTo>
                  <a:cubicBezTo>
                    <a:pt x="92" y="103"/>
                    <a:pt x="91" y="100"/>
                    <a:pt x="93" y="99"/>
                  </a:cubicBezTo>
                  <a:cubicBezTo>
                    <a:pt x="94" y="98"/>
                    <a:pt x="100" y="100"/>
                    <a:pt x="99" y="97"/>
                  </a:cubicBezTo>
                  <a:cubicBezTo>
                    <a:pt x="98" y="95"/>
                    <a:pt x="97" y="96"/>
                    <a:pt x="97" y="95"/>
                  </a:cubicBezTo>
                  <a:cubicBezTo>
                    <a:pt x="97" y="94"/>
                    <a:pt x="97" y="92"/>
                    <a:pt x="97" y="91"/>
                  </a:cubicBezTo>
                  <a:cubicBezTo>
                    <a:pt x="97" y="90"/>
                    <a:pt x="96" y="90"/>
                    <a:pt x="96" y="89"/>
                  </a:cubicBezTo>
                  <a:cubicBezTo>
                    <a:pt x="96" y="89"/>
                    <a:pt x="97" y="88"/>
                    <a:pt x="97" y="88"/>
                  </a:cubicBezTo>
                  <a:cubicBezTo>
                    <a:pt x="97" y="88"/>
                    <a:pt x="97" y="87"/>
                    <a:pt x="97" y="86"/>
                  </a:cubicBezTo>
                  <a:cubicBezTo>
                    <a:pt x="96" y="84"/>
                    <a:pt x="95" y="83"/>
                    <a:pt x="94" y="82"/>
                  </a:cubicBezTo>
                  <a:cubicBezTo>
                    <a:pt x="94" y="81"/>
                    <a:pt x="94" y="81"/>
                    <a:pt x="94" y="80"/>
                  </a:cubicBezTo>
                  <a:cubicBezTo>
                    <a:pt x="93" y="80"/>
                    <a:pt x="93" y="80"/>
                    <a:pt x="93" y="79"/>
                  </a:cubicBezTo>
                  <a:cubicBezTo>
                    <a:pt x="93" y="77"/>
                    <a:pt x="95" y="78"/>
                    <a:pt x="97" y="78"/>
                  </a:cubicBezTo>
                  <a:cubicBezTo>
                    <a:pt x="98" y="78"/>
                    <a:pt x="98" y="78"/>
                    <a:pt x="100" y="78"/>
                  </a:cubicBezTo>
                  <a:cubicBezTo>
                    <a:pt x="101" y="78"/>
                    <a:pt x="102" y="77"/>
                    <a:pt x="102" y="77"/>
                  </a:cubicBezTo>
                  <a:cubicBezTo>
                    <a:pt x="103" y="77"/>
                    <a:pt x="104" y="77"/>
                    <a:pt x="105" y="77"/>
                  </a:cubicBezTo>
                  <a:cubicBezTo>
                    <a:pt x="107" y="76"/>
                    <a:pt x="106" y="76"/>
                    <a:pt x="107" y="75"/>
                  </a:cubicBezTo>
                  <a:cubicBezTo>
                    <a:pt x="108" y="72"/>
                    <a:pt x="109" y="75"/>
                    <a:pt x="111" y="75"/>
                  </a:cubicBezTo>
                  <a:cubicBezTo>
                    <a:pt x="111" y="75"/>
                    <a:pt x="112" y="75"/>
                    <a:pt x="113" y="75"/>
                  </a:cubicBezTo>
                  <a:cubicBezTo>
                    <a:pt x="113" y="74"/>
                    <a:pt x="113" y="72"/>
                    <a:pt x="112" y="72"/>
                  </a:cubicBezTo>
                  <a:cubicBezTo>
                    <a:pt x="112" y="71"/>
                    <a:pt x="111" y="71"/>
                    <a:pt x="110" y="71"/>
                  </a:cubicBezTo>
                  <a:cubicBezTo>
                    <a:pt x="110" y="70"/>
                    <a:pt x="108" y="69"/>
                    <a:pt x="108" y="68"/>
                  </a:cubicBezTo>
                  <a:cubicBezTo>
                    <a:pt x="107" y="68"/>
                    <a:pt x="108" y="67"/>
                    <a:pt x="108" y="66"/>
                  </a:cubicBezTo>
                  <a:cubicBezTo>
                    <a:pt x="108" y="64"/>
                    <a:pt x="107" y="64"/>
                    <a:pt x="105" y="63"/>
                  </a:cubicBezTo>
                  <a:cubicBezTo>
                    <a:pt x="103" y="62"/>
                    <a:pt x="103" y="60"/>
                    <a:pt x="102" y="58"/>
                  </a:cubicBezTo>
                  <a:cubicBezTo>
                    <a:pt x="101" y="57"/>
                    <a:pt x="99" y="56"/>
                    <a:pt x="98" y="55"/>
                  </a:cubicBezTo>
                  <a:cubicBezTo>
                    <a:pt x="97" y="54"/>
                    <a:pt x="97" y="55"/>
                    <a:pt x="97" y="53"/>
                  </a:cubicBezTo>
                  <a:cubicBezTo>
                    <a:pt x="97" y="52"/>
                    <a:pt x="98" y="51"/>
                    <a:pt x="99" y="50"/>
                  </a:cubicBezTo>
                  <a:cubicBezTo>
                    <a:pt x="100" y="49"/>
                    <a:pt x="101" y="48"/>
                    <a:pt x="102" y="47"/>
                  </a:cubicBezTo>
                  <a:cubicBezTo>
                    <a:pt x="104" y="47"/>
                    <a:pt x="105" y="46"/>
                    <a:pt x="106" y="45"/>
                  </a:cubicBezTo>
                  <a:cubicBezTo>
                    <a:pt x="104" y="45"/>
                    <a:pt x="102" y="45"/>
                    <a:pt x="100" y="46"/>
                  </a:cubicBezTo>
                  <a:cubicBezTo>
                    <a:pt x="99" y="47"/>
                    <a:pt x="98" y="48"/>
                    <a:pt x="97" y="49"/>
                  </a:cubicBezTo>
                  <a:cubicBezTo>
                    <a:pt x="95" y="51"/>
                    <a:pt x="93" y="53"/>
                    <a:pt x="92" y="53"/>
                  </a:cubicBezTo>
                  <a:cubicBezTo>
                    <a:pt x="90" y="53"/>
                    <a:pt x="86" y="53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4" y="50"/>
                    <a:pt x="84" y="49"/>
                  </a:cubicBezTo>
                  <a:cubicBezTo>
                    <a:pt x="84" y="48"/>
                    <a:pt x="83" y="47"/>
                    <a:pt x="82" y="47"/>
                  </a:cubicBezTo>
                  <a:cubicBezTo>
                    <a:pt x="78" y="47"/>
                    <a:pt x="77" y="50"/>
                    <a:pt x="77" y="53"/>
                  </a:cubicBezTo>
                  <a:cubicBezTo>
                    <a:pt x="77" y="56"/>
                    <a:pt x="77" y="57"/>
                    <a:pt x="75" y="60"/>
                  </a:cubicBezTo>
                  <a:cubicBezTo>
                    <a:pt x="75" y="60"/>
                    <a:pt x="74" y="62"/>
                    <a:pt x="73" y="62"/>
                  </a:cubicBezTo>
                  <a:cubicBezTo>
                    <a:pt x="72" y="63"/>
                    <a:pt x="69" y="61"/>
                    <a:pt x="67" y="60"/>
                  </a:cubicBezTo>
                  <a:cubicBezTo>
                    <a:pt x="67" y="61"/>
                    <a:pt x="67" y="62"/>
                    <a:pt x="67" y="63"/>
                  </a:cubicBezTo>
                  <a:cubicBezTo>
                    <a:pt x="66" y="66"/>
                    <a:pt x="68" y="68"/>
                    <a:pt x="69" y="71"/>
                  </a:cubicBezTo>
                  <a:cubicBezTo>
                    <a:pt x="69" y="72"/>
                    <a:pt x="68" y="73"/>
                    <a:pt x="69" y="74"/>
                  </a:cubicBezTo>
                  <a:cubicBezTo>
                    <a:pt x="69" y="75"/>
                    <a:pt x="72" y="75"/>
                    <a:pt x="73" y="77"/>
                  </a:cubicBezTo>
                  <a:cubicBezTo>
                    <a:pt x="73" y="79"/>
                    <a:pt x="72" y="80"/>
                    <a:pt x="72" y="81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2" y="86"/>
                    <a:pt x="71" y="87"/>
                    <a:pt x="71" y="88"/>
                  </a:cubicBezTo>
                  <a:cubicBezTo>
                    <a:pt x="71" y="89"/>
                    <a:pt x="70" y="90"/>
                    <a:pt x="70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69" y="93"/>
                    <a:pt x="69" y="93"/>
                  </a:cubicBezTo>
                  <a:cubicBezTo>
                    <a:pt x="69" y="94"/>
                    <a:pt x="68" y="93"/>
                    <a:pt x="68" y="94"/>
                  </a:cubicBezTo>
                  <a:cubicBezTo>
                    <a:pt x="67" y="94"/>
                    <a:pt x="66" y="95"/>
                    <a:pt x="66" y="95"/>
                  </a:cubicBezTo>
                  <a:cubicBezTo>
                    <a:pt x="65" y="95"/>
                    <a:pt x="65" y="95"/>
                    <a:pt x="65" y="96"/>
                  </a:cubicBezTo>
                  <a:cubicBezTo>
                    <a:pt x="64" y="97"/>
                    <a:pt x="65" y="97"/>
                    <a:pt x="65" y="98"/>
                  </a:cubicBezTo>
                  <a:cubicBezTo>
                    <a:pt x="65" y="98"/>
                    <a:pt x="64" y="99"/>
                    <a:pt x="64" y="99"/>
                  </a:cubicBezTo>
                  <a:cubicBezTo>
                    <a:pt x="63" y="100"/>
                    <a:pt x="63" y="102"/>
                    <a:pt x="63" y="103"/>
                  </a:cubicBezTo>
                  <a:cubicBezTo>
                    <a:pt x="63" y="104"/>
                    <a:pt x="63" y="106"/>
                    <a:pt x="62" y="107"/>
                  </a:cubicBezTo>
                  <a:cubicBezTo>
                    <a:pt x="62" y="109"/>
                    <a:pt x="60" y="110"/>
                    <a:pt x="60" y="111"/>
                  </a:cubicBezTo>
                  <a:cubicBezTo>
                    <a:pt x="58" y="114"/>
                    <a:pt x="55" y="117"/>
                    <a:pt x="54" y="122"/>
                  </a:cubicBezTo>
                  <a:cubicBezTo>
                    <a:pt x="53" y="121"/>
                    <a:pt x="51" y="123"/>
                    <a:pt x="50" y="124"/>
                  </a:cubicBezTo>
                  <a:cubicBezTo>
                    <a:pt x="49" y="125"/>
                    <a:pt x="49" y="126"/>
                    <a:pt x="49" y="127"/>
                  </a:cubicBezTo>
                  <a:cubicBezTo>
                    <a:pt x="49" y="127"/>
                    <a:pt x="49" y="128"/>
                    <a:pt x="48" y="128"/>
                  </a:cubicBezTo>
                  <a:cubicBezTo>
                    <a:pt x="48" y="126"/>
                    <a:pt x="43" y="126"/>
                    <a:pt x="42" y="127"/>
                  </a:cubicBezTo>
                  <a:cubicBezTo>
                    <a:pt x="41" y="128"/>
                    <a:pt x="41" y="128"/>
                    <a:pt x="41" y="129"/>
                  </a:cubicBezTo>
                  <a:cubicBezTo>
                    <a:pt x="40" y="130"/>
                    <a:pt x="40" y="131"/>
                    <a:pt x="39" y="133"/>
                  </a:cubicBezTo>
                  <a:cubicBezTo>
                    <a:pt x="39" y="134"/>
                    <a:pt x="38" y="134"/>
                    <a:pt x="38" y="135"/>
                  </a:cubicBezTo>
                  <a:cubicBezTo>
                    <a:pt x="38" y="136"/>
                    <a:pt x="38" y="137"/>
                    <a:pt x="38" y="138"/>
                  </a:cubicBezTo>
                  <a:cubicBezTo>
                    <a:pt x="38" y="140"/>
                    <a:pt x="39" y="140"/>
                    <a:pt x="39" y="141"/>
                  </a:cubicBezTo>
                  <a:cubicBezTo>
                    <a:pt x="40" y="143"/>
                    <a:pt x="39" y="144"/>
                    <a:pt x="40" y="145"/>
                  </a:cubicBezTo>
                  <a:cubicBezTo>
                    <a:pt x="39" y="145"/>
                    <a:pt x="39" y="145"/>
                    <a:pt x="38" y="146"/>
                  </a:cubicBezTo>
                  <a:cubicBezTo>
                    <a:pt x="36" y="146"/>
                    <a:pt x="36" y="146"/>
                    <a:pt x="34" y="147"/>
                  </a:cubicBezTo>
                  <a:cubicBezTo>
                    <a:pt x="34" y="147"/>
                    <a:pt x="33" y="147"/>
                    <a:pt x="32" y="147"/>
                  </a:cubicBezTo>
                  <a:cubicBezTo>
                    <a:pt x="32" y="148"/>
                    <a:pt x="32" y="148"/>
                    <a:pt x="32" y="149"/>
                  </a:cubicBezTo>
                  <a:cubicBezTo>
                    <a:pt x="30" y="150"/>
                    <a:pt x="30" y="149"/>
                    <a:pt x="29" y="151"/>
                  </a:cubicBezTo>
                  <a:cubicBezTo>
                    <a:pt x="29" y="152"/>
                    <a:pt x="29" y="154"/>
                    <a:pt x="29" y="156"/>
                  </a:cubicBezTo>
                  <a:cubicBezTo>
                    <a:pt x="29" y="158"/>
                    <a:pt x="28" y="157"/>
                    <a:pt x="26" y="157"/>
                  </a:cubicBezTo>
                  <a:cubicBezTo>
                    <a:pt x="25" y="157"/>
                    <a:pt x="23" y="158"/>
                    <a:pt x="22" y="158"/>
                  </a:cubicBezTo>
                  <a:cubicBezTo>
                    <a:pt x="20" y="159"/>
                    <a:pt x="15" y="162"/>
                    <a:pt x="16" y="164"/>
                  </a:cubicBezTo>
                  <a:cubicBezTo>
                    <a:pt x="17" y="165"/>
                    <a:pt x="19" y="165"/>
                    <a:pt x="20" y="164"/>
                  </a:cubicBezTo>
                  <a:cubicBezTo>
                    <a:pt x="20" y="164"/>
                    <a:pt x="21" y="163"/>
                    <a:pt x="21" y="163"/>
                  </a:cubicBezTo>
                  <a:cubicBezTo>
                    <a:pt x="22" y="162"/>
                    <a:pt x="24" y="162"/>
                    <a:pt x="24" y="162"/>
                  </a:cubicBezTo>
                  <a:cubicBezTo>
                    <a:pt x="26" y="161"/>
                    <a:pt x="26" y="161"/>
                    <a:pt x="28" y="162"/>
                  </a:cubicBezTo>
                  <a:cubicBezTo>
                    <a:pt x="28" y="162"/>
                    <a:pt x="29" y="163"/>
                    <a:pt x="29" y="164"/>
                  </a:cubicBezTo>
                  <a:cubicBezTo>
                    <a:pt x="30" y="164"/>
                    <a:pt x="32" y="164"/>
                    <a:pt x="33" y="164"/>
                  </a:cubicBezTo>
                  <a:cubicBezTo>
                    <a:pt x="34" y="164"/>
                    <a:pt x="40" y="161"/>
                    <a:pt x="40" y="163"/>
                  </a:cubicBezTo>
                  <a:cubicBezTo>
                    <a:pt x="41" y="164"/>
                    <a:pt x="37" y="167"/>
                    <a:pt x="36" y="167"/>
                  </a:cubicBezTo>
                  <a:cubicBezTo>
                    <a:pt x="35" y="168"/>
                    <a:pt x="35" y="169"/>
                    <a:pt x="35" y="170"/>
                  </a:cubicBezTo>
                  <a:cubicBezTo>
                    <a:pt x="37" y="170"/>
                    <a:pt x="39" y="171"/>
                    <a:pt x="40" y="172"/>
                  </a:cubicBezTo>
                  <a:cubicBezTo>
                    <a:pt x="40" y="173"/>
                    <a:pt x="40" y="175"/>
                    <a:pt x="40" y="176"/>
                  </a:cubicBezTo>
                  <a:cubicBezTo>
                    <a:pt x="41" y="177"/>
                    <a:pt x="44" y="177"/>
                    <a:pt x="44" y="178"/>
                  </a:cubicBezTo>
                  <a:cubicBezTo>
                    <a:pt x="45" y="179"/>
                    <a:pt x="44" y="180"/>
                    <a:pt x="44" y="181"/>
                  </a:cubicBezTo>
                  <a:cubicBezTo>
                    <a:pt x="39" y="181"/>
                    <a:pt x="36" y="176"/>
                    <a:pt x="34" y="172"/>
                  </a:cubicBezTo>
                  <a:cubicBezTo>
                    <a:pt x="33" y="171"/>
                    <a:pt x="31" y="170"/>
                    <a:pt x="30" y="169"/>
                  </a:cubicBezTo>
                  <a:cubicBezTo>
                    <a:pt x="29" y="169"/>
                    <a:pt x="28" y="169"/>
                    <a:pt x="28" y="168"/>
                  </a:cubicBezTo>
                  <a:cubicBezTo>
                    <a:pt x="27" y="167"/>
                    <a:pt x="27" y="167"/>
                    <a:pt x="25" y="167"/>
                  </a:cubicBezTo>
                  <a:cubicBezTo>
                    <a:pt x="23" y="167"/>
                    <a:pt x="23" y="168"/>
                    <a:pt x="22" y="169"/>
                  </a:cubicBezTo>
                  <a:cubicBezTo>
                    <a:pt x="20" y="170"/>
                    <a:pt x="17" y="169"/>
                    <a:pt x="15" y="169"/>
                  </a:cubicBezTo>
                  <a:cubicBezTo>
                    <a:pt x="13" y="169"/>
                    <a:pt x="13" y="169"/>
                    <a:pt x="12" y="169"/>
                  </a:cubicBezTo>
                  <a:cubicBezTo>
                    <a:pt x="12" y="170"/>
                    <a:pt x="11" y="170"/>
                    <a:pt x="11" y="171"/>
                  </a:cubicBezTo>
                  <a:cubicBezTo>
                    <a:pt x="10" y="171"/>
                    <a:pt x="10" y="171"/>
                    <a:pt x="9" y="172"/>
                  </a:cubicBezTo>
                  <a:cubicBezTo>
                    <a:pt x="8" y="173"/>
                    <a:pt x="5" y="177"/>
                    <a:pt x="6" y="179"/>
                  </a:cubicBezTo>
                  <a:cubicBezTo>
                    <a:pt x="8" y="179"/>
                    <a:pt x="12" y="178"/>
                    <a:pt x="13" y="180"/>
                  </a:cubicBezTo>
                  <a:cubicBezTo>
                    <a:pt x="14" y="180"/>
                    <a:pt x="14" y="181"/>
                    <a:pt x="14" y="182"/>
                  </a:cubicBezTo>
                  <a:cubicBezTo>
                    <a:pt x="15" y="183"/>
                    <a:pt x="16" y="183"/>
                    <a:pt x="18" y="184"/>
                  </a:cubicBezTo>
                  <a:cubicBezTo>
                    <a:pt x="22" y="184"/>
                    <a:pt x="23" y="187"/>
                    <a:pt x="27" y="185"/>
                  </a:cubicBezTo>
                  <a:cubicBezTo>
                    <a:pt x="29" y="184"/>
                    <a:pt x="31" y="183"/>
                    <a:pt x="33" y="182"/>
                  </a:cubicBezTo>
                  <a:cubicBezTo>
                    <a:pt x="34" y="182"/>
                    <a:pt x="34" y="182"/>
                    <a:pt x="35" y="182"/>
                  </a:cubicBezTo>
                  <a:cubicBezTo>
                    <a:pt x="36" y="182"/>
                    <a:pt x="37" y="181"/>
                    <a:pt x="37" y="181"/>
                  </a:cubicBezTo>
                  <a:cubicBezTo>
                    <a:pt x="38" y="181"/>
                    <a:pt x="39" y="182"/>
                    <a:pt x="40" y="183"/>
                  </a:cubicBezTo>
                  <a:cubicBezTo>
                    <a:pt x="40" y="185"/>
                    <a:pt x="39" y="186"/>
                    <a:pt x="41" y="186"/>
                  </a:cubicBezTo>
                  <a:cubicBezTo>
                    <a:pt x="42" y="187"/>
                    <a:pt x="46" y="184"/>
                    <a:pt x="47" y="186"/>
                  </a:cubicBezTo>
                  <a:cubicBezTo>
                    <a:pt x="48" y="186"/>
                    <a:pt x="48" y="190"/>
                    <a:pt x="48" y="190"/>
                  </a:cubicBezTo>
                  <a:cubicBezTo>
                    <a:pt x="47" y="191"/>
                    <a:pt x="45" y="190"/>
                    <a:pt x="44" y="190"/>
                  </a:cubicBezTo>
                  <a:cubicBezTo>
                    <a:pt x="41" y="189"/>
                    <a:pt x="39" y="189"/>
                    <a:pt x="36" y="188"/>
                  </a:cubicBezTo>
                  <a:cubicBezTo>
                    <a:pt x="35" y="188"/>
                    <a:pt x="34" y="187"/>
                    <a:pt x="33" y="188"/>
                  </a:cubicBezTo>
                  <a:cubicBezTo>
                    <a:pt x="32" y="188"/>
                    <a:pt x="31" y="188"/>
                    <a:pt x="30" y="188"/>
                  </a:cubicBezTo>
                  <a:cubicBezTo>
                    <a:pt x="27" y="189"/>
                    <a:pt x="24" y="188"/>
                    <a:pt x="21" y="188"/>
                  </a:cubicBezTo>
                  <a:cubicBezTo>
                    <a:pt x="18" y="188"/>
                    <a:pt x="16" y="188"/>
                    <a:pt x="13" y="187"/>
                  </a:cubicBezTo>
                  <a:cubicBezTo>
                    <a:pt x="12" y="187"/>
                    <a:pt x="11" y="186"/>
                    <a:pt x="11" y="186"/>
                  </a:cubicBezTo>
                  <a:cubicBezTo>
                    <a:pt x="9" y="185"/>
                    <a:pt x="8" y="183"/>
                    <a:pt x="6" y="183"/>
                  </a:cubicBezTo>
                  <a:cubicBezTo>
                    <a:pt x="3" y="182"/>
                    <a:pt x="1" y="184"/>
                    <a:pt x="1" y="187"/>
                  </a:cubicBezTo>
                  <a:cubicBezTo>
                    <a:pt x="1" y="188"/>
                    <a:pt x="1" y="189"/>
                    <a:pt x="0" y="190"/>
                  </a:cubicBezTo>
                  <a:cubicBezTo>
                    <a:pt x="0" y="192"/>
                    <a:pt x="1" y="192"/>
                    <a:pt x="1" y="193"/>
                  </a:cubicBezTo>
                  <a:cubicBezTo>
                    <a:pt x="2" y="194"/>
                    <a:pt x="2" y="195"/>
                    <a:pt x="3" y="196"/>
                  </a:cubicBezTo>
                  <a:cubicBezTo>
                    <a:pt x="4" y="197"/>
                    <a:pt x="5" y="197"/>
                    <a:pt x="6" y="197"/>
                  </a:cubicBezTo>
                  <a:cubicBezTo>
                    <a:pt x="7" y="198"/>
                    <a:pt x="9" y="199"/>
                    <a:pt x="11" y="198"/>
                  </a:cubicBezTo>
                  <a:cubicBezTo>
                    <a:pt x="12" y="197"/>
                    <a:pt x="12" y="196"/>
                    <a:pt x="12" y="196"/>
                  </a:cubicBezTo>
                  <a:cubicBezTo>
                    <a:pt x="13" y="195"/>
                    <a:pt x="17" y="194"/>
                    <a:pt x="18" y="194"/>
                  </a:cubicBezTo>
                  <a:cubicBezTo>
                    <a:pt x="21" y="194"/>
                    <a:pt x="22" y="196"/>
                    <a:pt x="23" y="198"/>
                  </a:cubicBezTo>
                  <a:cubicBezTo>
                    <a:pt x="25" y="200"/>
                    <a:pt x="30" y="201"/>
                    <a:pt x="33" y="202"/>
                  </a:cubicBezTo>
                  <a:cubicBezTo>
                    <a:pt x="35" y="203"/>
                    <a:pt x="36" y="204"/>
                    <a:pt x="38" y="203"/>
                  </a:cubicBezTo>
                  <a:cubicBezTo>
                    <a:pt x="39" y="203"/>
                    <a:pt x="40" y="202"/>
                    <a:pt x="41" y="201"/>
                  </a:cubicBezTo>
                  <a:cubicBezTo>
                    <a:pt x="41" y="200"/>
                    <a:pt x="42" y="199"/>
                    <a:pt x="42" y="199"/>
                  </a:cubicBezTo>
                  <a:cubicBezTo>
                    <a:pt x="42" y="198"/>
                    <a:pt x="43" y="197"/>
                    <a:pt x="44" y="196"/>
                  </a:cubicBezTo>
                  <a:cubicBezTo>
                    <a:pt x="44" y="195"/>
                    <a:pt x="44" y="195"/>
                    <a:pt x="46" y="194"/>
                  </a:cubicBezTo>
                  <a:cubicBezTo>
                    <a:pt x="47" y="194"/>
                    <a:pt x="48" y="194"/>
                    <a:pt x="49" y="193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192"/>
                    <a:pt x="49" y="192"/>
                    <a:pt x="50" y="192"/>
                  </a:cubicBezTo>
                  <a:cubicBezTo>
                    <a:pt x="51" y="191"/>
                    <a:pt x="51" y="191"/>
                    <a:pt x="51" y="190"/>
                  </a:cubicBezTo>
                  <a:cubicBezTo>
                    <a:pt x="52" y="189"/>
                    <a:pt x="53" y="188"/>
                    <a:pt x="54" y="188"/>
                  </a:cubicBezTo>
                  <a:cubicBezTo>
                    <a:pt x="55" y="187"/>
                    <a:pt x="55" y="187"/>
                    <a:pt x="56" y="187"/>
                  </a:cubicBezTo>
                  <a:cubicBezTo>
                    <a:pt x="57" y="186"/>
                    <a:pt x="58" y="186"/>
                    <a:pt x="59" y="185"/>
                  </a:cubicBezTo>
                  <a:cubicBezTo>
                    <a:pt x="60" y="185"/>
                    <a:pt x="60" y="184"/>
                    <a:pt x="61" y="183"/>
                  </a:cubicBezTo>
                  <a:cubicBezTo>
                    <a:pt x="62" y="183"/>
                    <a:pt x="63" y="183"/>
                    <a:pt x="64" y="183"/>
                  </a:cubicBezTo>
                  <a:cubicBezTo>
                    <a:pt x="65" y="183"/>
                    <a:pt x="66" y="182"/>
                    <a:pt x="67" y="182"/>
                  </a:cubicBezTo>
                  <a:cubicBezTo>
                    <a:pt x="70" y="182"/>
                    <a:pt x="73" y="182"/>
                    <a:pt x="76" y="182"/>
                  </a:cubicBezTo>
                  <a:cubicBezTo>
                    <a:pt x="79" y="182"/>
                    <a:pt x="80" y="184"/>
                    <a:pt x="82" y="184"/>
                  </a:cubicBezTo>
                  <a:cubicBezTo>
                    <a:pt x="84" y="185"/>
                    <a:pt x="86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3" y="184"/>
                    <a:pt x="94" y="183"/>
                    <a:pt x="96" y="182"/>
                  </a:cubicBezTo>
                  <a:cubicBezTo>
                    <a:pt x="96" y="182"/>
                    <a:pt x="97" y="182"/>
                    <a:pt x="98" y="182"/>
                  </a:cubicBezTo>
                  <a:cubicBezTo>
                    <a:pt x="99" y="182"/>
                    <a:pt x="100" y="182"/>
                    <a:pt x="100" y="182"/>
                  </a:cubicBezTo>
                  <a:cubicBezTo>
                    <a:pt x="103" y="182"/>
                    <a:pt x="104" y="185"/>
                    <a:pt x="103" y="187"/>
                  </a:cubicBezTo>
                  <a:cubicBezTo>
                    <a:pt x="103" y="188"/>
                    <a:pt x="100" y="190"/>
                    <a:pt x="98" y="191"/>
                  </a:cubicBezTo>
                  <a:cubicBezTo>
                    <a:pt x="98" y="191"/>
                    <a:pt x="97" y="191"/>
                    <a:pt x="97" y="192"/>
                  </a:cubicBezTo>
                  <a:cubicBezTo>
                    <a:pt x="97" y="193"/>
                    <a:pt x="98" y="193"/>
                    <a:pt x="99" y="193"/>
                  </a:cubicBezTo>
                  <a:cubicBezTo>
                    <a:pt x="101" y="194"/>
                    <a:pt x="102" y="194"/>
                    <a:pt x="104" y="195"/>
                  </a:cubicBezTo>
                  <a:cubicBezTo>
                    <a:pt x="106" y="196"/>
                    <a:pt x="106" y="196"/>
                    <a:pt x="107" y="197"/>
                  </a:cubicBezTo>
                  <a:cubicBezTo>
                    <a:pt x="107" y="197"/>
                    <a:pt x="108" y="198"/>
                    <a:pt x="108" y="198"/>
                  </a:cubicBezTo>
                  <a:cubicBezTo>
                    <a:pt x="109" y="198"/>
                    <a:pt x="109" y="199"/>
                    <a:pt x="109" y="199"/>
                  </a:cubicBezTo>
                  <a:cubicBezTo>
                    <a:pt x="111" y="200"/>
                    <a:pt x="112" y="200"/>
                    <a:pt x="113" y="199"/>
                  </a:cubicBezTo>
                  <a:cubicBezTo>
                    <a:pt x="116" y="198"/>
                    <a:pt x="118" y="197"/>
                    <a:pt x="121" y="197"/>
                  </a:cubicBezTo>
                  <a:cubicBezTo>
                    <a:pt x="123" y="197"/>
                    <a:pt x="123" y="197"/>
                    <a:pt x="124" y="199"/>
                  </a:cubicBezTo>
                  <a:cubicBezTo>
                    <a:pt x="124" y="199"/>
                    <a:pt x="125" y="200"/>
                    <a:pt x="125" y="200"/>
                  </a:cubicBezTo>
                  <a:cubicBezTo>
                    <a:pt x="126" y="201"/>
                    <a:pt x="126" y="201"/>
                    <a:pt x="127" y="202"/>
                  </a:cubicBezTo>
                  <a:cubicBezTo>
                    <a:pt x="127" y="202"/>
                    <a:pt x="128" y="203"/>
                    <a:pt x="129" y="203"/>
                  </a:cubicBezTo>
                  <a:cubicBezTo>
                    <a:pt x="130" y="204"/>
                    <a:pt x="131" y="204"/>
                    <a:pt x="132" y="204"/>
                  </a:cubicBezTo>
                  <a:cubicBezTo>
                    <a:pt x="133" y="205"/>
                    <a:pt x="135" y="205"/>
                    <a:pt x="136" y="205"/>
                  </a:cubicBezTo>
                  <a:cubicBezTo>
                    <a:pt x="136" y="206"/>
                    <a:pt x="137" y="207"/>
                    <a:pt x="137" y="208"/>
                  </a:cubicBezTo>
                  <a:cubicBezTo>
                    <a:pt x="136" y="209"/>
                    <a:pt x="136" y="209"/>
                    <a:pt x="135" y="210"/>
                  </a:cubicBezTo>
                  <a:cubicBezTo>
                    <a:pt x="135" y="211"/>
                    <a:pt x="134" y="212"/>
                    <a:pt x="134" y="213"/>
                  </a:cubicBezTo>
                  <a:cubicBezTo>
                    <a:pt x="133" y="214"/>
                    <a:pt x="133" y="214"/>
                    <a:pt x="132" y="214"/>
                  </a:cubicBezTo>
                  <a:cubicBezTo>
                    <a:pt x="132" y="215"/>
                    <a:pt x="132" y="215"/>
                    <a:pt x="132" y="216"/>
                  </a:cubicBezTo>
                  <a:cubicBezTo>
                    <a:pt x="131" y="218"/>
                    <a:pt x="130" y="219"/>
                    <a:pt x="129" y="221"/>
                  </a:cubicBezTo>
                  <a:cubicBezTo>
                    <a:pt x="129" y="222"/>
                    <a:pt x="129" y="223"/>
                    <a:pt x="128" y="224"/>
                  </a:cubicBezTo>
                  <a:cubicBezTo>
                    <a:pt x="128" y="226"/>
                    <a:pt x="128" y="227"/>
                    <a:pt x="127" y="228"/>
                  </a:cubicBezTo>
                  <a:cubicBezTo>
                    <a:pt x="126" y="229"/>
                    <a:pt x="126" y="229"/>
                    <a:pt x="126" y="231"/>
                  </a:cubicBezTo>
                  <a:cubicBezTo>
                    <a:pt x="126" y="231"/>
                    <a:pt x="126" y="232"/>
                    <a:pt x="126" y="233"/>
                  </a:cubicBezTo>
                  <a:cubicBezTo>
                    <a:pt x="126" y="234"/>
                    <a:pt x="125" y="238"/>
                    <a:pt x="126" y="239"/>
                  </a:cubicBezTo>
                  <a:cubicBezTo>
                    <a:pt x="127" y="241"/>
                    <a:pt x="131" y="240"/>
                    <a:pt x="133" y="240"/>
                  </a:cubicBezTo>
                  <a:cubicBezTo>
                    <a:pt x="134" y="240"/>
                    <a:pt x="135" y="241"/>
                    <a:pt x="137" y="241"/>
                  </a:cubicBezTo>
                  <a:cubicBezTo>
                    <a:pt x="139" y="243"/>
                    <a:pt x="142" y="243"/>
                    <a:pt x="145" y="243"/>
                  </a:cubicBezTo>
                  <a:cubicBezTo>
                    <a:pt x="145" y="243"/>
                    <a:pt x="145" y="243"/>
                    <a:pt x="145" y="243"/>
                  </a:cubicBezTo>
                  <a:cubicBezTo>
                    <a:pt x="146" y="242"/>
                    <a:pt x="146" y="241"/>
                    <a:pt x="146" y="241"/>
                  </a:cubicBezTo>
                  <a:cubicBezTo>
                    <a:pt x="147" y="240"/>
                    <a:pt x="148" y="240"/>
                    <a:pt x="149" y="239"/>
                  </a:cubicBezTo>
                  <a:cubicBezTo>
                    <a:pt x="149" y="239"/>
                    <a:pt x="148" y="239"/>
                    <a:pt x="148" y="238"/>
                  </a:cubicBezTo>
                  <a:cubicBezTo>
                    <a:pt x="148" y="238"/>
                    <a:pt x="148" y="237"/>
                    <a:pt x="149" y="236"/>
                  </a:cubicBezTo>
                  <a:cubicBezTo>
                    <a:pt x="149" y="235"/>
                    <a:pt x="149" y="235"/>
                    <a:pt x="149" y="233"/>
                  </a:cubicBezTo>
                  <a:cubicBezTo>
                    <a:pt x="149" y="233"/>
                    <a:pt x="149" y="233"/>
                    <a:pt x="149" y="232"/>
                  </a:cubicBezTo>
                  <a:cubicBezTo>
                    <a:pt x="149" y="232"/>
                    <a:pt x="149" y="231"/>
                    <a:pt x="149" y="230"/>
                  </a:cubicBezTo>
                  <a:cubicBezTo>
                    <a:pt x="150" y="229"/>
                    <a:pt x="150" y="227"/>
                    <a:pt x="151" y="226"/>
                  </a:cubicBezTo>
                  <a:cubicBezTo>
                    <a:pt x="151" y="224"/>
                    <a:pt x="151" y="222"/>
                    <a:pt x="151" y="221"/>
                  </a:cubicBezTo>
                  <a:cubicBezTo>
                    <a:pt x="151" y="220"/>
                    <a:pt x="150" y="219"/>
                    <a:pt x="150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8" y="219"/>
                    <a:pt x="147" y="219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45" y="217"/>
                    <a:pt x="146" y="215"/>
                    <a:pt x="146" y="213"/>
                  </a:cubicBezTo>
                  <a:cubicBezTo>
                    <a:pt x="147" y="212"/>
                    <a:pt x="146" y="212"/>
                    <a:pt x="148" y="212"/>
                  </a:cubicBezTo>
                  <a:cubicBezTo>
                    <a:pt x="149" y="211"/>
                    <a:pt x="149" y="211"/>
                    <a:pt x="150" y="210"/>
                  </a:cubicBezTo>
                  <a:cubicBezTo>
                    <a:pt x="150" y="209"/>
                    <a:pt x="152" y="209"/>
                    <a:pt x="153" y="208"/>
                  </a:cubicBezTo>
                  <a:cubicBezTo>
                    <a:pt x="152" y="207"/>
                    <a:pt x="152" y="207"/>
                    <a:pt x="152" y="206"/>
                  </a:cubicBezTo>
                  <a:cubicBezTo>
                    <a:pt x="152" y="206"/>
                    <a:pt x="152" y="205"/>
                    <a:pt x="152" y="205"/>
                  </a:cubicBezTo>
                  <a:cubicBezTo>
                    <a:pt x="152" y="204"/>
                    <a:pt x="152" y="204"/>
                    <a:pt x="151" y="204"/>
                  </a:cubicBezTo>
                  <a:cubicBezTo>
                    <a:pt x="151" y="203"/>
                    <a:pt x="152" y="203"/>
                    <a:pt x="153" y="202"/>
                  </a:cubicBezTo>
                  <a:cubicBezTo>
                    <a:pt x="154" y="199"/>
                    <a:pt x="152" y="196"/>
                    <a:pt x="154" y="194"/>
                  </a:cubicBezTo>
                  <a:cubicBezTo>
                    <a:pt x="154" y="193"/>
                    <a:pt x="155" y="193"/>
                    <a:pt x="155" y="192"/>
                  </a:cubicBezTo>
                  <a:cubicBezTo>
                    <a:pt x="156" y="191"/>
                    <a:pt x="157" y="191"/>
                    <a:pt x="157" y="190"/>
                  </a:cubicBezTo>
                  <a:cubicBezTo>
                    <a:pt x="158" y="189"/>
                    <a:pt x="158" y="190"/>
                    <a:pt x="158" y="188"/>
                  </a:cubicBezTo>
                  <a:cubicBezTo>
                    <a:pt x="158" y="187"/>
                    <a:pt x="158" y="185"/>
                    <a:pt x="158" y="184"/>
                  </a:cubicBezTo>
                  <a:cubicBezTo>
                    <a:pt x="157" y="182"/>
                    <a:pt x="157" y="179"/>
                    <a:pt x="157" y="177"/>
                  </a:cubicBezTo>
                  <a:cubicBezTo>
                    <a:pt x="156" y="176"/>
                    <a:pt x="156" y="176"/>
                    <a:pt x="156" y="175"/>
                  </a:cubicBezTo>
                  <a:cubicBezTo>
                    <a:pt x="156" y="174"/>
                    <a:pt x="156" y="173"/>
                    <a:pt x="156" y="172"/>
                  </a:cubicBezTo>
                  <a:cubicBezTo>
                    <a:pt x="156" y="171"/>
                    <a:pt x="155" y="170"/>
                    <a:pt x="155" y="169"/>
                  </a:cubicBezTo>
                  <a:cubicBezTo>
                    <a:pt x="155" y="169"/>
                    <a:pt x="155" y="169"/>
                    <a:pt x="155" y="168"/>
                  </a:cubicBezTo>
                  <a:cubicBezTo>
                    <a:pt x="154" y="167"/>
                    <a:pt x="152" y="167"/>
                    <a:pt x="151" y="165"/>
                  </a:cubicBezTo>
                  <a:cubicBezTo>
                    <a:pt x="150" y="164"/>
                    <a:pt x="151" y="162"/>
                    <a:pt x="150" y="160"/>
                  </a:cubicBezTo>
                  <a:cubicBezTo>
                    <a:pt x="150" y="158"/>
                    <a:pt x="147" y="157"/>
                    <a:pt x="146" y="156"/>
                  </a:cubicBezTo>
                  <a:cubicBezTo>
                    <a:pt x="145" y="155"/>
                    <a:pt x="145" y="155"/>
                    <a:pt x="145" y="153"/>
                  </a:cubicBezTo>
                  <a:cubicBezTo>
                    <a:pt x="145" y="153"/>
                    <a:pt x="145" y="152"/>
                    <a:pt x="145" y="151"/>
                  </a:cubicBezTo>
                  <a:cubicBezTo>
                    <a:pt x="145" y="149"/>
                    <a:pt x="146" y="146"/>
                    <a:pt x="148" y="146"/>
                  </a:cubicBezTo>
                  <a:cubicBezTo>
                    <a:pt x="150" y="146"/>
                    <a:pt x="151" y="146"/>
                    <a:pt x="153" y="146"/>
                  </a:cubicBezTo>
                  <a:cubicBezTo>
                    <a:pt x="153" y="146"/>
                    <a:pt x="153" y="145"/>
                    <a:pt x="153" y="144"/>
                  </a:cubicBezTo>
                  <a:cubicBezTo>
                    <a:pt x="153" y="141"/>
                    <a:pt x="156" y="141"/>
                    <a:pt x="158" y="141"/>
                  </a:cubicBezTo>
                  <a:cubicBezTo>
                    <a:pt x="160" y="142"/>
                    <a:pt x="162" y="143"/>
                    <a:pt x="164" y="144"/>
                  </a:cubicBezTo>
                  <a:cubicBezTo>
                    <a:pt x="165" y="145"/>
                    <a:pt x="166" y="145"/>
                    <a:pt x="167" y="145"/>
                  </a:cubicBezTo>
                  <a:cubicBezTo>
                    <a:pt x="168" y="145"/>
                    <a:pt x="170" y="145"/>
                    <a:pt x="171" y="145"/>
                  </a:cubicBezTo>
                  <a:cubicBezTo>
                    <a:pt x="172" y="145"/>
                    <a:pt x="173" y="144"/>
                    <a:pt x="174" y="144"/>
                  </a:cubicBezTo>
                  <a:cubicBezTo>
                    <a:pt x="176" y="144"/>
                    <a:pt x="175" y="144"/>
                    <a:pt x="176" y="143"/>
                  </a:cubicBezTo>
                  <a:cubicBezTo>
                    <a:pt x="177" y="142"/>
                    <a:pt x="179" y="142"/>
                    <a:pt x="180" y="142"/>
                  </a:cubicBezTo>
                  <a:cubicBezTo>
                    <a:pt x="182" y="141"/>
                    <a:pt x="185" y="139"/>
                    <a:pt x="187" y="138"/>
                  </a:cubicBezTo>
                  <a:cubicBezTo>
                    <a:pt x="188" y="138"/>
                    <a:pt x="189" y="137"/>
                    <a:pt x="189" y="136"/>
                  </a:cubicBezTo>
                  <a:cubicBezTo>
                    <a:pt x="190" y="134"/>
                    <a:pt x="189" y="134"/>
                    <a:pt x="188" y="133"/>
                  </a:cubicBezTo>
                  <a:cubicBezTo>
                    <a:pt x="188" y="132"/>
                    <a:pt x="188" y="130"/>
                    <a:pt x="188" y="129"/>
                  </a:cubicBezTo>
                  <a:cubicBezTo>
                    <a:pt x="188" y="128"/>
                    <a:pt x="188" y="127"/>
                    <a:pt x="188" y="126"/>
                  </a:cubicBezTo>
                  <a:cubicBezTo>
                    <a:pt x="188" y="126"/>
                    <a:pt x="188" y="125"/>
                    <a:pt x="189" y="124"/>
                  </a:cubicBezTo>
                  <a:cubicBezTo>
                    <a:pt x="189" y="124"/>
                    <a:pt x="189" y="124"/>
                    <a:pt x="190" y="124"/>
                  </a:cubicBezTo>
                  <a:cubicBezTo>
                    <a:pt x="190" y="123"/>
                    <a:pt x="191" y="123"/>
                    <a:pt x="191" y="122"/>
                  </a:cubicBezTo>
                  <a:cubicBezTo>
                    <a:pt x="193" y="120"/>
                    <a:pt x="195" y="119"/>
                    <a:pt x="197" y="117"/>
                  </a:cubicBezTo>
                  <a:cubicBezTo>
                    <a:pt x="198" y="116"/>
                    <a:pt x="198" y="115"/>
                    <a:pt x="199" y="114"/>
                  </a:cubicBezTo>
                  <a:cubicBezTo>
                    <a:pt x="201" y="114"/>
                    <a:pt x="202" y="113"/>
                    <a:pt x="203" y="112"/>
                  </a:cubicBezTo>
                  <a:cubicBezTo>
                    <a:pt x="205" y="110"/>
                    <a:pt x="203" y="107"/>
                    <a:pt x="204" y="105"/>
                  </a:cubicBezTo>
                  <a:cubicBezTo>
                    <a:pt x="204" y="104"/>
                    <a:pt x="205" y="104"/>
                    <a:pt x="205" y="103"/>
                  </a:cubicBezTo>
                  <a:cubicBezTo>
                    <a:pt x="206" y="102"/>
                    <a:pt x="206" y="100"/>
                    <a:pt x="206" y="99"/>
                  </a:cubicBezTo>
                  <a:cubicBezTo>
                    <a:pt x="205" y="98"/>
                    <a:pt x="205" y="98"/>
                    <a:pt x="204" y="97"/>
                  </a:cubicBezTo>
                  <a:cubicBezTo>
                    <a:pt x="204" y="97"/>
                    <a:pt x="204" y="96"/>
                    <a:pt x="204" y="96"/>
                  </a:cubicBezTo>
                  <a:cubicBezTo>
                    <a:pt x="204" y="96"/>
                    <a:pt x="204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199" y="93"/>
                    <a:pt x="182" y="94"/>
                    <a:pt x="185" y="85"/>
                  </a:cubicBezTo>
                  <a:cubicBezTo>
                    <a:pt x="186" y="83"/>
                    <a:pt x="185" y="83"/>
                    <a:pt x="183" y="81"/>
                  </a:cubicBezTo>
                  <a:cubicBezTo>
                    <a:pt x="183" y="81"/>
                    <a:pt x="182" y="80"/>
                    <a:pt x="182" y="80"/>
                  </a:cubicBezTo>
                  <a:cubicBezTo>
                    <a:pt x="181" y="80"/>
                    <a:pt x="180" y="78"/>
                    <a:pt x="180" y="78"/>
                  </a:cubicBezTo>
                  <a:cubicBezTo>
                    <a:pt x="179" y="77"/>
                    <a:pt x="179" y="76"/>
                    <a:pt x="180" y="76"/>
                  </a:cubicBezTo>
                  <a:cubicBezTo>
                    <a:pt x="181" y="76"/>
                    <a:pt x="182" y="74"/>
                    <a:pt x="183" y="74"/>
                  </a:cubicBezTo>
                  <a:cubicBezTo>
                    <a:pt x="184" y="74"/>
                    <a:pt x="186" y="74"/>
                    <a:pt x="187" y="74"/>
                  </a:cubicBezTo>
                  <a:cubicBezTo>
                    <a:pt x="189" y="74"/>
                    <a:pt x="191" y="74"/>
                    <a:pt x="193" y="74"/>
                  </a:cubicBezTo>
                  <a:cubicBezTo>
                    <a:pt x="194" y="73"/>
                    <a:pt x="194" y="73"/>
                    <a:pt x="195" y="72"/>
                  </a:cubicBezTo>
                  <a:cubicBezTo>
                    <a:pt x="195" y="71"/>
                    <a:pt x="195" y="71"/>
                    <a:pt x="197" y="71"/>
                  </a:cubicBezTo>
                  <a:cubicBezTo>
                    <a:pt x="198" y="71"/>
                    <a:pt x="200" y="72"/>
                    <a:pt x="201" y="71"/>
                  </a:cubicBezTo>
                  <a:cubicBezTo>
                    <a:pt x="202" y="71"/>
                    <a:pt x="203" y="69"/>
                    <a:pt x="204" y="68"/>
                  </a:cubicBezTo>
                  <a:cubicBezTo>
                    <a:pt x="205" y="67"/>
                    <a:pt x="208" y="67"/>
                    <a:pt x="209" y="65"/>
                  </a:cubicBezTo>
                  <a:cubicBezTo>
                    <a:pt x="209" y="64"/>
                    <a:pt x="208" y="64"/>
                    <a:pt x="208" y="63"/>
                  </a:cubicBezTo>
                  <a:cubicBezTo>
                    <a:pt x="206" y="60"/>
                    <a:pt x="207" y="59"/>
                    <a:pt x="209" y="57"/>
                  </a:cubicBezTo>
                  <a:cubicBezTo>
                    <a:pt x="209" y="56"/>
                    <a:pt x="210" y="56"/>
                    <a:pt x="210" y="55"/>
                  </a:cubicBezTo>
                  <a:cubicBezTo>
                    <a:pt x="212" y="54"/>
                    <a:pt x="212" y="53"/>
                    <a:pt x="213" y="51"/>
                  </a:cubicBezTo>
                  <a:cubicBezTo>
                    <a:pt x="214" y="49"/>
                    <a:pt x="214" y="47"/>
                    <a:pt x="214" y="44"/>
                  </a:cubicBezTo>
                  <a:cubicBezTo>
                    <a:pt x="214" y="42"/>
                    <a:pt x="213" y="39"/>
                    <a:pt x="214" y="37"/>
                  </a:cubicBezTo>
                  <a:cubicBezTo>
                    <a:pt x="214" y="36"/>
                    <a:pt x="214" y="36"/>
                    <a:pt x="214" y="35"/>
                  </a:cubicBezTo>
                  <a:cubicBezTo>
                    <a:pt x="215" y="33"/>
                    <a:pt x="215" y="32"/>
                    <a:pt x="215" y="31"/>
                  </a:cubicBezTo>
                  <a:cubicBezTo>
                    <a:pt x="215" y="28"/>
                    <a:pt x="215" y="25"/>
                    <a:pt x="215" y="22"/>
                  </a:cubicBezTo>
                  <a:cubicBezTo>
                    <a:pt x="215" y="20"/>
                    <a:pt x="216" y="18"/>
                    <a:pt x="216" y="16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2" y="14"/>
                    <a:pt x="212" y="14"/>
                    <a:pt x="211" y="14"/>
                  </a:cubicBezTo>
                  <a:cubicBezTo>
                    <a:pt x="210" y="14"/>
                    <a:pt x="209" y="14"/>
                    <a:pt x="209" y="14"/>
                  </a:cubicBezTo>
                  <a:cubicBezTo>
                    <a:pt x="208" y="13"/>
                    <a:pt x="208" y="11"/>
                    <a:pt x="207" y="10"/>
                  </a:cubicBezTo>
                  <a:lnTo>
                    <a:pt x="206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Freeform 98"/>
            <p:cNvSpPr>
              <a:spLocks/>
            </p:cNvSpPr>
            <p:nvPr/>
          </p:nvSpPr>
          <p:spPr bwMode="auto">
            <a:xfrm>
              <a:off x="2094743" y="4357043"/>
              <a:ext cx="11690" cy="1586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6"/>
                </a:cxn>
                <a:cxn ang="0">
                  <a:pos x="12" y="6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5"/>
                </a:cxn>
              </a:cxnLst>
              <a:rect l="0" t="0" r="r" b="b"/>
              <a:pathLst>
                <a:path w="12" h="16">
                  <a:moveTo>
                    <a:pt x="4" y="5"/>
                  </a:moveTo>
                  <a:cubicBezTo>
                    <a:pt x="3" y="6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4" y="16"/>
                    <a:pt x="5" y="16"/>
                  </a:cubicBezTo>
                  <a:cubicBezTo>
                    <a:pt x="9" y="16"/>
                    <a:pt x="12" y="10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4"/>
                    <a:pt x="4" y="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Freeform 100"/>
            <p:cNvSpPr>
              <a:spLocks/>
            </p:cNvSpPr>
            <p:nvPr/>
          </p:nvSpPr>
          <p:spPr bwMode="auto">
            <a:xfrm>
              <a:off x="2119793" y="4335333"/>
              <a:ext cx="14195" cy="7515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9" y="1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6" y="6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1"/>
                </a:cxn>
              </a:cxnLst>
              <a:rect l="0" t="0" r="r" b="b"/>
              <a:pathLst>
                <a:path w="14" h="7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3" y="7"/>
                    <a:pt x="4" y="7"/>
                    <a:pt x="6" y="6"/>
                  </a:cubicBezTo>
                  <a:cubicBezTo>
                    <a:pt x="8" y="6"/>
                    <a:pt x="10" y="5"/>
                    <a:pt x="12" y="3"/>
                  </a:cubicBezTo>
                  <a:cubicBezTo>
                    <a:pt x="12" y="3"/>
                    <a:pt x="14" y="2"/>
                    <a:pt x="13" y="1"/>
                  </a:cubicBezTo>
                  <a:cubicBezTo>
                    <a:pt x="13" y="0"/>
                    <a:pt x="12" y="1"/>
                    <a:pt x="11" y="1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Freeform 101"/>
            <p:cNvSpPr>
              <a:spLocks/>
            </p:cNvSpPr>
            <p:nvPr/>
          </p:nvSpPr>
          <p:spPr bwMode="auto">
            <a:xfrm>
              <a:off x="2147349" y="4329488"/>
              <a:ext cx="15030" cy="4175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9" y="1"/>
                </a:cxn>
              </a:cxnLst>
              <a:rect l="0" t="0" r="r" b="b"/>
              <a:pathLst>
                <a:path w="15" h="4">
                  <a:moveTo>
                    <a:pt x="9" y="1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7" y="4"/>
                    <a:pt x="9" y="4"/>
                    <a:pt x="11" y="3"/>
                  </a:cubicBezTo>
                  <a:cubicBezTo>
                    <a:pt x="12" y="3"/>
                    <a:pt x="15" y="2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1"/>
                    <a:pt x="6" y="1"/>
                    <a:pt x="5" y="1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Freeform 114"/>
            <p:cNvSpPr>
              <a:spLocks/>
            </p:cNvSpPr>
            <p:nvPr/>
          </p:nvSpPr>
          <p:spPr bwMode="auto">
            <a:xfrm>
              <a:off x="2202460" y="4316962"/>
              <a:ext cx="9185" cy="501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7" y="4"/>
                    <a:pt x="8" y="2"/>
                  </a:cubicBezTo>
                  <a:cubicBezTo>
                    <a:pt x="9" y="1"/>
                    <a:pt x="7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17" name="Freeform 115"/>
          <p:cNvSpPr>
            <a:spLocks/>
          </p:cNvSpPr>
          <p:nvPr/>
        </p:nvSpPr>
        <p:spPr bwMode="auto">
          <a:xfrm>
            <a:off x="7010400" y="3826309"/>
            <a:ext cx="26492" cy="467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6" y="1"/>
              </a:cxn>
              <a:cxn ang="0">
                <a:pos x="4" y="1"/>
              </a:cxn>
              <a:cxn ang="0">
                <a:pos x="3" y="1"/>
              </a:cxn>
              <a:cxn ang="0">
                <a:pos x="0" y="2"/>
              </a:cxn>
              <a:cxn ang="0">
                <a:pos x="1" y="3"/>
              </a:cxn>
              <a:cxn ang="0">
                <a:pos x="3" y="3"/>
              </a:cxn>
              <a:cxn ang="0">
                <a:pos x="7" y="3"/>
              </a:cxn>
              <a:cxn ang="0">
                <a:pos x="13" y="2"/>
              </a:cxn>
              <a:cxn ang="0">
                <a:pos x="14" y="1"/>
              </a:cxn>
              <a:cxn ang="0">
                <a:pos x="12" y="0"/>
              </a:cxn>
            </a:cxnLst>
            <a:rect l="0" t="0" r="r" b="b"/>
            <a:pathLst>
              <a:path w="14" h="3">
                <a:moveTo>
                  <a:pt x="12" y="0"/>
                </a:moveTo>
                <a:cubicBezTo>
                  <a:pt x="10" y="1"/>
                  <a:pt x="8" y="1"/>
                  <a:pt x="6" y="1"/>
                </a:cubicBezTo>
                <a:cubicBezTo>
                  <a:pt x="6" y="1"/>
                  <a:pt x="5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2" y="2"/>
                  <a:pt x="1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3" y="3"/>
                  <a:pt x="3" y="3"/>
                </a:cubicBezTo>
                <a:cubicBezTo>
                  <a:pt x="5" y="3"/>
                  <a:pt x="6" y="3"/>
                  <a:pt x="7" y="3"/>
                </a:cubicBezTo>
                <a:cubicBezTo>
                  <a:pt x="9" y="2"/>
                  <a:pt x="11" y="2"/>
                  <a:pt x="13" y="2"/>
                </a:cubicBezTo>
                <a:cubicBezTo>
                  <a:pt x="13" y="1"/>
                  <a:pt x="14" y="1"/>
                  <a:pt x="14" y="1"/>
                </a:cubicBezTo>
                <a:lnTo>
                  <a:pt x="1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8" name="Freeform 116"/>
          <p:cNvSpPr>
            <a:spLocks/>
          </p:cNvSpPr>
          <p:nvPr/>
        </p:nvSpPr>
        <p:spPr bwMode="auto">
          <a:xfrm>
            <a:off x="7061825" y="3815398"/>
            <a:ext cx="17141" cy="3116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5" y="0"/>
              </a:cxn>
              <a:cxn ang="0">
                <a:pos x="1" y="1"/>
              </a:cxn>
              <a:cxn ang="0">
                <a:pos x="1" y="2"/>
              </a:cxn>
              <a:cxn ang="0">
                <a:pos x="3" y="2"/>
              </a:cxn>
              <a:cxn ang="0">
                <a:pos x="7" y="1"/>
              </a:cxn>
              <a:cxn ang="0">
                <a:pos x="9" y="1"/>
              </a:cxn>
              <a:cxn ang="0">
                <a:pos x="7" y="0"/>
              </a:cxn>
            </a:cxnLst>
            <a:rect l="0" t="0" r="r" b="b"/>
            <a:pathLst>
              <a:path w="9" h="2">
                <a:moveTo>
                  <a:pt x="7" y="0"/>
                </a:moveTo>
                <a:cubicBezTo>
                  <a:pt x="6" y="0"/>
                  <a:pt x="6" y="0"/>
                  <a:pt x="5" y="0"/>
                </a:cubicBezTo>
                <a:cubicBezTo>
                  <a:pt x="4" y="1"/>
                  <a:pt x="2" y="1"/>
                  <a:pt x="1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3" y="2"/>
                  <a:pt x="3" y="2"/>
                </a:cubicBezTo>
                <a:cubicBezTo>
                  <a:pt x="5" y="2"/>
                  <a:pt x="6" y="2"/>
                  <a:pt x="7" y="1"/>
                </a:cubicBezTo>
                <a:cubicBezTo>
                  <a:pt x="8" y="1"/>
                  <a:pt x="9" y="1"/>
                  <a:pt x="9" y="1"/>
                </a:cubicBezTo>
                <a:lnTo>
                  <a:pt x="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9" name="Freeform 117"/>
          <p:cNvSpPr>
            <a:spLocks/>
          </p:cNvSpPr>
          <p:nvPr/>
        </p:nvSpPr>
        <p:spPr bwMode="auto">
          <a:xfrm>
            <a:off x="7041566" y="3820075"/>
            <a:ext cx="17141" cy="155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5" y="0"/>
              </a:cxn>
              <a:cxn ang="0">
                <a:pos x="1" y="0"/>
              </a:cxn>
              <a:cxn ang="0">
                <a:pos x="1" y="1"/>
              </a:cxn>
              <a:cxn ang="0">
                <a:pos x="3" y="1"/>
              </a:cxn>
              <a:cxn ang="0">
                <a:pos x="7" y="0"/>
              </a:cxn>
              <a:cxn ang="0">
                <a:pos x="9" y="0"/>
              </a:cxn>
              <a:cxn ang="0">
                <a:pos x="7" y="0"/>
              </a:cxn>
            </a:cxnLst>
            <a:rect l="0" t="0" r="r" b="b"/>
            <a:pathLst>
              <a:path w="9" h="1">
                <a:moveTo>
                  <a:pt x="7" y="0"/>
                </a:moveTo>
                <a:cubicBezTo>
                  <a:pt x="6" y="0"/>
                  <a:pt x="5" y="0"/>
                  <a:pt x="5" y="0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1"/>
                  <a:pt x="1" y="1"/>
                </a:cubicBezTo>
                <a:cubicBezTo>
                  <a:pt x="2" y="1"/>
                  <a:pt x="3" y="1"/>
                  <a:pt x="3" y="1"/>
                </a:cubicBezTo>
                <a:cubicBezTo>
                  <a:pt x="4" y="1"/>
                  <a:pt x="6" y="1"/>
                  <a:pt x="7" y="0"/>
                </a:cubicBezTo>
                <a:cubicBezTo>
                  <a:pt x="7" y="0"/>
                  <a:pt x="9" y="0"/>
                  <a:pt x="9" y="0"/>
                </a:cubicBezTo>
                <a:lnTo>
                  <a:pt x="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0" name="Freeform 118"/>
          <p:cNvSpPr>
            <a:spLocks/>
          </p:cNvSpPr>
          <p:nvPr/>
        </p:nvSpPr>
        <p:spPr bwMode="auto">
          <a:xfrm>
            <a:off x="7086759" y="3807607"/>
            <a:ext cx="23375" cy="7792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7" y="0"/>
              </a:cxn>
              <a:cxn ang="0">
                <a:pos x="1" y="2"/>
              </a:cxn>
              <a:cxn ang="0">
                <a:pos x="2" y="4"/>
              </a:cxn>
              <a:cxn ang="0">
                <a:pos x="5" y="4"/>
              </a:cxn>
              <a:cxn ang="0">
                <a:pos x="10" y="2"/>
              </a:cxn>
              <a:cxn ang="0">
                <a:pos x="13" y="0"/>
              </a:cxn>
              <a:cxn ang="0">
                <a:pos x="10" y="0"/>
              </a:cxn>
            </a:cxnLst>
            <a:rect l="0" t="0" r="r" b="b"/>
            <a:pathLst>
              <a:path w="13" h="4">
                <a:moveTo>
                  <a:pt x="10" y="0"/>
                </a:move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1" y="2"/>
                </a:cubicBezTo>
                <a:cubicBezTo>
                  <a:pt x="0" y="2"/>
                  <a:pt x="1" y="3"/>
                  <a:pt x="2" y="4"/>
                </a:cubicBezTo>
                <a:cubicBezTo>
                  <a:pt x="2" y="4"/>
                  <a:pt x="4" y="4"/>
                  <a:pt x="5" y="4"/>
                </a:cubicBezTo>
                <a:cubicBezTo>
                  <a:pt x="7" y="4"/>
                  <a:pt x="8" y="3"/>
                  <a:pt x="10" y="2"/>
                </a:cubicBezTo>
                <a:cubicBezTo>
                  <a:pt x="11" y="2"/>
                  <a:pt x="13" y="2"/>
                  <a:pt x="13" y="0"/>
                </a:cubicBezTo>
                <a:lnTo>
                  <a:pt x="1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1" name="Freeform 119"/>
          <p:cNvSpPr>
            <a:spLocks/>
          </p:cNvSpPr>
          <p:nvPr/>
        </p:nvSpPr>
        <p:spPr bwMode="auto">
          <a:xfrm>
            <a:off x="7116367" y="3807607"/>
            <a:ext cx="18701" cy="3116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" y="0"/>
              </a:cxn>
              <a:cxn ang="0">
                <a:pos x="0" y="1"/>
              </a:cxn>
              <a:cxn ang="0">
                <a:pos x="1" y="2"/>
              </a:cxn>
              <a:cxn ang="0">
                <a:pos x="3" y="2"/>
              </a:cxn>
              <a:cxn ang="0">
                <a:pos x="8" y="1"/>
              </a:cxn>
              <a:cxn ang="0">
                <a:pos x="10" y="0"/>
              </a:cxn>
              <a:cxn ang="0">
                <a:pos x="8" y="0"/>
              </a:cxn>
            </a:cxnLst>
            <a:rect l="0" t="0" r="r" b="b"/>
            <a:pathLst>
              <a:path w="11" h="2">
                <a:moveTo>
                  <a:pt x="8" y="0"/>
                </a:moveTo>
                <a:cubicBezTo>
                  <a:pt x="7" y="0"/>
                  <a:pt x="6" y="0"/>
                  <a:pt x="5" y="0"/>
                </a:cubicBezTo>
                <a:cubicBezTo>
                  <a:pt x="4" y="0"/>
                  <a:pt x="1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2"/>
                  <a:pt x="3" y="2"/>
                  <a:pt x="3" y="2"/>
                </a:cubicBezTo>
                <a:cubicBezTo>
                  <a:pt x="5" y="2"/>
                  <a:pt x="7" y="2"/>
                  <a:pt x="8" y="1"/>
                </a:cubicBezTo>
                <a:cubicBezTo>
                  <a:pt x="9" y="1"/>
                  <a:pt x="11" y="1"/>
                  <a:pt x="10" y="0"/>
                </a:cubicBezTo>
                <a:lnTo>
                  <a:pt x="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2" name="Line 120"/>
          <p:cNvSpPr>
            <a:spLocks noChangeShapeType="1"/>
          </p:cNvSpPr>
          <p:nvPr/>
        </p:nvSpPr>
        <p:spPr bwMode="auto">
          <a:xfrm>
            <a:off x="7178703" y="3887085"/>
            <a:ext cx="1558" cy="1558"/>
          </a:xfrm>
          <a:prstGeom prst="line">
            <a:avLst/>
          </a:pr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3" name="Line 121"/>
          <p:cNvSpPr>
            <a:spLocks noChangeShapeType="1"/>
          </p:cNvSpPr>
          <p:nvPr/>
        </p:nvSpPr>
        <p:spPr bwMode="auto">
          <a:xfrm>
            <a:off x="7178703" y="3887085"/>
            <a:ext cx="1558" cy="1558"/>
          </a:xfrm>
          <a:prstGeom prst="line">
            <a:avLst/>
          </a:pr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4" name="Line 122"/>
          <p:cNvSpPr>
            <a:spLocks noChangeShapeType="1"/>
          </p:cNvSpPr>
          <p:nvPr/>
        </p:nvSpPr>
        <p:spPr bwMode="auto">
          <a:xfrm>
            <a:off x="7139745" y="3837215"/>
            <a:ext cx="1558" cy="1558"/>
          </a:xfrm>
          <a:prstGeom prst="line">
            <a:avLst/>
          </a:pr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5" name="Line 123"/>
          <p:cNvSpPr>
            <a:spLocks noChangeShapeType="1"/>
          </p:cNvSpPr>
          <p:nvPr/>
        </p:nvSpPr>
        <p:spPr bwMode="auto">
          <a:xfrm>
            <a:off x="7139745" y="3837215"/>
            <a:ext cx="1558" cy="1558"/>
          </a:xfrm>
          <a:prstGeom prst="line">
            <a:avLst/>
          </a:prstGeom>
          <a:solidFill>
            <a:schemeClr val="tx2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6" name="Freeform 124"/>
          <p:cNvSpPr>
            <a:spLocks/>
          </p:cNvSpPr>
          <p:nvPr/>
        </p:nvSpPr>
        <p:spPr bwMode="auto">
          <a:xfrm>
            <a:off x="7562063" y="3690729"/>
            <a:ext cx="56101" cy="24934"/>
          </a:xfrm>
          <a:custGeom>
            <a:avLst/>
            <a:gdLst/>
            <a:ahLst/>
            <a:cxnLst>
              <a:cxn ang="0">
                <a:pos x="21" y="3"/>
              </a:cxn>
              <a:cxn ang="0">
                <a:pos x="16" y="2"/>
              </a:cxn>
              <a:cxn ang="0">
                <a:pos x="9" y="1"/>
              </a:cxn>
              <a:cxn ang="0">
                <a:pos x="4" y="5"/>
              </a:cxn>
              <a:cxn ang="0">
                <a:pos x="3" y="6"/>
              </a:cxn>
              <a:cxn ang="0">
                <a:pos x="2" y="7"/>
              </a:cxn>
              <a:cxn ang="0">
                <a:pos x="1" y="9"/>
              </a:cxn>
              <a:cxn ang="0">
                <a:pos x="0" y="13"/>
              </a:cxn>
              <a:cxn ang="0">
                <a:pos x="1" y="14"/>
              </a:cxn>
              <a:cxn ang="0">
                <a:pos x="3" y="13"/>
              </a:cxn>
              <a:cxn ang="0">
                <a:pos x="3" y="12"/>
              </a:cxn>
              <a:cxn ang="0">
                <a:pos x="5" y="11"/>
              </a:cxn>
              <a:cxn ang="0">
                <a:pos x="7" y="9"/>
              </a:cxn>
              <a:cxn ang="0">
                <a:pos x="9" y="8"/>
              </a:cxn>
              <a:cxn ang="0">
                <a:pos x="10" y="7"/>
              </a:cxn>
              <a:cxn ang="0">
                <a:pos x="13" y="7"/>
              </a:cxn>
              <a:cxn ang="0">
                <a:pos x="14" y="8"/>
              </a:cxn>
              <a:cxn ang="0">
                <a:pos x="21" y="8"/>
              </a:cxn>
              <a:cxn ang="0">
                <a:pos x="31" y="6"/>
              </a:cxn>
              <a:cxn ang="0">
                <a:pos x="27" y="4"/>
              </a:cxn>
              <a:cxn ang="0">
                <a:pos x="24" y="4"/>
              </a:cxn>
              <a:cxn ang="0">
                <a:pos x="21" y="4"/>
              </a:cxn>
            </a:cxnLst>
            <a:rect l="0" t="0" r="r" b="b"/>
            <a:pathLst>
              <a:path w="31" h="14">
                <a:moveTo>
                  <a:pt x="21" y="3"/>
                </a:moveTo>
                <a:cubicBezTo>
                  <a:pt x="20" y="3"/>
                  <a:pt x="18" y="2"/>
                  <a:pt x="16" y="2"/>
                </a:cubicBezTo>
                <a:cubicBezTo>
                  <a:pt x="14" y="1"/>
                  <a:pt x="11" y="0"/>
                  <a:pt x="9" y="1"/>
                </a:cubicBezTo>
                <a:cubicBezTo>
                  <a:pt x="7" y="2"/>
                  <a:pt x="5" y="4"/>
                  <a:pt x="4" y="5"/>
                </a:cubicBezTo>
                <a:cubicBezTo>
                  <a:pt x="4" y="6"/>
                  <a:pt x="4" y="6"/>
                  <a:pt x="3" y="6"/>
                </a:cubicBezTo>
                <a:cubicBezTo>
                  <a:pt x="3" y="7"/>
                  <a:pt x="3" y="7"/>
                  <a:pt x="2" y="7"/>
                </a:cubicBezTo>
                <a:cubicBezTo>
                  <a:pt x="2" y="8"/>
                  <a:pt x="1" y="9"/>
                  <a:pt x="1" y="9"/>
                </a:cubicBezTo>
                <a:cubicBezTo>
                  <a:pt x="1" y="10"/>
                  <a:pt x="0" y="12"/>
                  <a:pt x="0" y="13"/>
                </a:cubicBezTo>
                <a:cubicBezTo>
                  <a:pt x="0" y="14"/>
                  <a:pt x="0" y="14"/>
                  <a:pt x="1" y="14"/>
                </a:cubicBezTo>
                <a:cubicBezTo>
                  <a:pt x="2" y="14"/>
                  <a:pt x="2" y="14"/>
                  <a:pt x="3" y="13"/>
                </a:cubicBezTo>
                <a:cubicBezTo>
                  <a:pt x="3" y="13"/>
                  <a:pt x="3" y="12"/>
                  <a:pt x="3" y="12"/>
                </a:cubicBezTo>
                <a:cubicBezTo>
                  <a:pt x="4" y="12"/>
                  <a:pt x="4" y="11"/>
                  <a:pt x="5" y="11"/>
                </a:cubicBezTo>
                <a:cubicBezTo>
                  <a:pt x="6" y="11"/>
                  <a:pt x="6" y="10"/>
                  <a:pt x="7" y="9"/>
                </a:cubicBezTo>
                <a:cubicBezTo>
                  <a:pt x="8" y="9"/>
                  <a:pt x="9" y="9"/>
                  <a:pt x="9" y="8"/>
                </a:cubicBezTo>
                <a:cubicBezTo>
                  <a:pt x="10" y="8"/>
                  <a:pt x="10" y="8"/>
                  <a:pt x="10" y="7"/>
                </a:cubicBezTo>
                <a:cubicBezTo>
                  <a:pt x="11" y="7"/>
                  <a:pt x="12" y="7"/>
                  <a:pt x="13" y="7"/>
                </a:cubicBezTo>
                <a:cubicBezTo>
                  <a:pt x="14" y="8"/>
                  <a:pt x="13" y="8"/>
                  <a:pt x="14" y="8"/>
                </a:cubicBezTo>
                <a:cubicBezTo>
                  <a:pt x="17" y="9"/>
                  <a:pt x="19" y="8"/>
                  <a:pt x="21" y="8"/>
                </a:cubicBezTo>
                <a:cubicBezTo>
                  <a:pt x="23" y="8"/>
                  <a:pt x="31" y="9"/>
                  <a:pt x="31" y="6"/>
                </a:cubicBezTo>
                <a:cubicBezTo>
                  <a:pt x="30" y="4"/>
                  <a:pt x="29" y="4"/>
                  <a:pt x="27" y="4"/>
                </a:cubicBezTo>
                <a:cubicBezTo>
                  <a:pt x="26" y="4"/>
                  <a:pt x="25" y="4"/>
                  <a:pt x="24" y="4"/>
                </a:cubicBezTo>
                <a:cubicBezTo>
                  <a:pt x="23" y="4"/>
                  <a:pt x="22" y="4"/>
                  <a:pt x="21" y="4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7" name="Freeform 125"/>
          <p:cNvSpPr>
            <a:spLocks/>
          </p:cNvSpPr>
          <p:nvPr/>
        </p:nvSpPr>
        <p:spPr bwMode="auto">
          <a:xfrm>
            <a:off x="9486647" y="6561239"/>
            <a:ext cx="233756" cy="130903"/>
          </a:xfrm>
          <a:custGeom>
            <a:avLst/>
            <a:gdLst/>
            <a:ahLst/>
            <a:cxnLst>
              <a:cxn ang="0">
                <a:pos x="123" y="0"/>
              </a:cxn>
              <a:cxn ang="0">
                <a:pos x="115" y="3"/>
              </a:cxn>
              <a:cxn ang="0">
                <a:pos x="106" y="6"/>
              </a:cxn>
              <a:cxn ang="0">
                <a:pos x="94" y="11"/>
              </a:cxn>
              <a:cxn ang="0">
                <a:pos x="85" y="16"/>
              </a:cxn>
              <a:cxn ang="0">
                <a:pos x="81" y="18"/>
              </a:cxn>
              <a:cxn ang="0">
                <a:pos x="74" y="20"/>
              </a:cxn>
              <a:cxn ang="0">
                <a:pos x="68" y="21"/>
              </a:cxn>
              <a:cxn ang="0">
                <a:pos x="64" y="22"/>
              </a:cxn>
              <a:cxn ang="0">
                <a:pos x="58" y="21"/>
              </a:cxn>
              <a:cxn ang="0">
                <a:pos x="53" y="21"/>
              </a:cxn>
              <a:cxn ang="0">
                <a:pos x="38" y="20"/>
              </a:cxn>
              <a:cxn ang="0">
                <a:pos x="35" y="34"/>
              </a:cxn>
              <a:cxn ang="0">
                <a:pos x="33" y="34"/>
              </a:cxn>
              <a:cxn ang="0">
                <a:pos x="28" y="36"/>
              </a:cxn>
              <a:cxn ang="0">
                <a:pos x="21" y="36"/>
              </a:cxn>
              <a:cxn ang="0">
                <a:pos x="15" y="36"/>
              </a:cxn>
              <a:cxn ang="0">
                <a:pos x="9" y="39"/>
              </a:cxn>
              <a:cxn ang="0">
                <a:pos x="2" y="40"/>
              </a:cxn>
              <a:cxn ang="0">
                <a:pos x="2" y="45"/>
              </a:cxn>
              <a:cxn ang="0">
                <a:pos x="1" y="53"/>
              </a:cxn>
              <a:cxn ang="0">
                <a:pos x="8" y="60"/>
              </a:cxn>
              <a:cxn ang="0">
                <a:pos x="11" y="62"/>
              </a:cxn>
              <a:cxn ang="0">
                <a:pos x="12" y="64"/>
              </a:cxn>
              <a:cxn ang="0">
                <a:pos x="20" y="71"/>
              </a:cxn>
              <a:cxn ang="0">
                <a:pos x="22" y="70"/>
              </a:cxn>
              <a:cxn ang="0">
                <a:pos x="29" y="67"/>
              </a:cxn>
              <a:cxn ang="0">
                <a:pos x="37" y="68"/>
              </a:cxn>
              <a:cxn ang="0">
                <a:pos x="52" y="67"/>
              </a:cxn>
              <a:cxn ang="0">
                <a:pos x="58" y="66"/>
              </a:cxn>
              <a:cxn ang="0">
                <a:pos x="66" y="66"/>
              </a:cxn>
              <a:cxn ang="0">
                <a:pos x="69" y="58"/>
              </a:cxn>
              <a:cxn ang="0">
                <a:pos x="76" y="52"/>
              </a:cxn>
              <a:cxn ang="0">
                <a:pos x="91" y="52"/>
              </a:cxn>
              <a:cxn ang="0">
                <a:pos x="97" y="51"/>
              </a:cxn>
              <a:cxn ang="0">
                <a:pos x="99" y="50"/>
              </a:cxn>
              <a:cxn ang="0">
                <a:pos x="101" y="48"/>
              </a:cxn>
              <a:cxn ang="0">
                <a:pos x="94" y="39"/>
              </a:cxn>
              <a:cxn ang="0">
                <a:pos x="93" y="38"/>
              </a:cxn>
              <a:cxn ang="0">
                <a:pos x="93" y="37"/>
              </a:cxn>
              <a:cxn ang="0">
                <a:pos x="93" y="34"/>
              </a:cxn>
              <a:cxn ang="0">
                <a:pos x="94" y="29"/>
              </a:cxn>
              <a:cxn ang="0">
                <a:pos x="97" y="27"/>
              </a:cxn>
              <a:cxn ang="0">
                <a:pos x="100" y="25"/>
              </a:cxn>
              <a:cxn ang="0">
                <a:pos x="104" y="24"/>
              </a:cxn>
              <a:cxn ang="0">
                <a:pos x="111" y="19"/>
              </a:cxn>
              <a:cxn ang="0">
                <a:pos x="120" y="10"/>
              </a:cxn>
              <a:cxn ang="0">
                <a:pos x="125" y="4"/>
              </a:cxn>
              <a:cxn ang="0">
                <a:pos x="126" y="2"/>
              </a:cxn>
              <a:cxn ang="0">
                <a:pos x="128" y="0"/>
              </a:cxn>
              <a:cxn ang="0">
                <a:pos x="123" y="0"/>
              </a:cxn>
            </a:cxnLst>
            <a:rect l="0" t="0" r="r" b="b"/>
            <a:pathLst>
              <a:path w="128" h="71">
                <a:moveTo>
                  <a:pt x="123" y="0"/>
                </a:moveTo>
                <a:cubicBezTo>
                  <a:pt x="120" y="0"/>
                  <a:pt x="117" y="2"/>
                  <a:pt x="115" y="3"/>
                </a:cubicBezTo>
                <a:cubicBezTo>
                  <a:pt x="112" y="4"/>
                  <a:pt x="109" y="5"/>
                  <a:pt x="106" y="6"/>
                </a:cubicBezTo>
                <a:cubicBezTo>
                  <a:pt x="103" y="9"/>
                  <a:pt x="98" y="10"/>
                  <a:pt x="94" y="11"/>
                </a:cubicBezTo>
                <a:cubicBezTo>
                  <a:pt x="91" y="12"/>
                  <a:pt x="88" y="14"/>
                  <a:pt x="85" y="16"/>
                </a:cubicBezTo>
                <a:cubicBezTo>
                  <a:pt x="83" y="16"/>
                  <a:pt x="82" y="17"/>
                  <a:pt x="81" y="18"/>
                </a:cubicBezTo>
                <a:cubicBezTo>
                  <a:pt x="79" y="19"/>
                  <a:pt x="76" y="19"/>
                  <a:pt x="74" y="20"/>
                </a:cubicBezTo>
                <a:cubicBezTo>
                  <a:pt x="72" y="21"/>
                  <a:pt x="70" y="21"/>
                  <a:pt x="68" y="21"/>
                </a:cubicBezTo>
                <a:cubicBezTo>
                  <a:pt x="66" y="21"/>
                  <a:pt x="65" y="22"/>
                  <a:pt x="64" y="22"/>
                </a:cubicBezTo>
                <a:cubicBezTo>
                  <a:pt x="62" y="22"/>
                  <a:pt x="60" y="21"/>
                  <a:pt x="58" y="21"/>
                </a:cubicBezTo>
                <a:cubicBezTo>
                  <a:pt x="56" y="21"/>
                  <a:pt x="55" y="21"/>
                  <a:pt x="53" y="21"/>
                </a:cubicBezTo>
                <a:cubicBezTo>
                  <a:pt x="48" y="21"/>
                  <a:pt x="43" y="19"/>
                  <a:pt x="38" y="20"/>
                </a:cubicBezTo>
                <a:cubicBezTo>
                  <a:pt x="37" y="24"/>
                  <a:pt x="41" y="33"/>
                  <a:pt x="35" y="34"/>
                </a:cubicBezTo>
                <a:cubicBezTo>
                  <a:pt x="34" y="35"/>
                  <a:pt x="33" y="35"/>
                  <a:pt x="33" y="34"/>
                </a:cubicBezTo>
                <a:cubicBezTo>
                  <a:pt x="31" y="35"/>
                  <a:pt x="30" y="35"/>
                  <a:pt x="28" y="36"/>
                </a:cubicBezTo>
                <a:cubicBezTo>
                  <a:pt x="26" y="36"/>
                  <a:pt x="23" y="37"/>
                  <a:pt x="21" y="36"/>
                </a:cubicBezTo>
                <a:cubicBezTo>
                  <a:pt x="19" y="35"/>
                  <a:pt x="17" y="33"/>
                  <a:pt x="15" y="36"/>
                </a:cubicBezTo>
                <a:cubicBezTo>
                  <a:pt x="14" y="39"/>
                  <a:pt x="12" y="40"/>
                  <a:pt x="9" y="39"/>
                </a:cubicBezTo>
                <a:cubicBezTo>
                  <a:pt x="6" y="39"/>
                  <a:pt x="3" y="36"/>
                  <a:pt x="2" y="40"/>
                </a:cubicBezTo>
                <a:cubicBezTo>
                  <a:pt x="2" y="42"/>
                  <a:pt x="3" y="43"/>
                  <a:pt x="2" y="45"/>
                </a:cubicBezTo>
                <a:cubicBezTo>
                  <a:pt x="2" y="48"/>
                  <a:pt x="0" y="50"/>
                  <a:pt x="1" y="53"/>
                </a:cubicBezTo>
                <a:cubicBezTo>
                  <a:pt x="2" y="57"/>
                  <a:pt x="5" y="58"/>
                  <a:pt x="8" y="60"/>
                </a:cubicBezTo>
                <a:cubicBezTo>
                  <a:pt x="9" y="61"/>
                  <a:pt x="10" y="61"/>
                  <a:pt x="11" y="62"/>
                </a:cubicBezTo>
                <a:cubicBezTo>
                  <a:pt x="12" y="63"/>
                  <a:pt x="11" y="61"/>
                  <a:pt x="12" y="64"/>
                </a:cubicBezTo>
                <a:cubicBezTo>
                  <a:pt x="14" y="66"/>
                  <a:pt x="16" y="71"/>
                  <a:pt x="20" y="71"/>
                </a:cubicBezTo>
                <a:cubicBezTo>
                  <a:pt x="20" y="70"/>
                  <a:pt x="21" y="70"/>
                  <a:pt x="22" y="70"/>
                </a:cubicBezTo>
                <a:cubicBezTo>
                  <a:pt x="24" y="69"/>
                  <a:pt x="27" y="68"/>
                  <a:pt x="29" y="67"/>
                </a:cubicBezTo>
                <a:cubicBezTo>
                  <a:pt x="32" y="67"/>
                  <a:pt x="34" y="67"/>
                  <a:pt x="37" y="68"/>
                </a:cubicBezTo>
                <a:cubicBezTo>
                  <a:pt x="42" y="70"/>
                  <a:pt x="47" y="69"/>
                  <a:pt x="52" y="67"/>
                </a:cubicBezTo>
                <a:cubicBezTo>
                  <a:pt x="54" y="66"/>
                  <a:pt x="56" y="66"/>
                  <a:pt x="58" y="66"/>
                </a:cubicBezTo>
                <a:cubicBezTo>
                  <a:pt x="60" y="66"/>
                  <a:pt x="64" y="67"/>
                  <a:pt x="66" y="66"/>
                </a:cubicBezTo>
                <a:cubicBezTo>
                  <a:pt x="69" y="65"/>
                  <a:pt x="68" y="60"/>
                  <a:pt x="69" y="58"/>
                </a:cubicBezTo>
                <a:cubicBezTo>
                  <a:pt x="70" y="55"/>
                  <a:pt x="72" y="52"/>
                  <a:pt x="76" y="52"/>
                </a:cubicBezTo>
                <a:cubicBezTo>
                  <a:pt x="81" y="51"/>
                  <a:pt x="86" y="53"/>
                  <a:pt x="91" y="52"/>
                </a:cubicBezTo>
                <a:cubicBezTo>
                  <a:pt x="94" y="52"/>
                  <a:pt x="95" y="51"/>
                  <a:pt x="97" y="51"/>
                </a:cubicBezTo>
                <a:cubicBezTo>
                  <a:pt x="97" y="50"/>
                  <a:pt x="98" y="50"/>
                  <a:pt x="99" y="50"/>
                </a:cubicBezTo>
                <a:cubicBezTo>
                  <a:pt x="100" y="50"/>
                  <a:pt x="101" y="49"/>
                  <a:pt x="101" y="48"/>
                </a:cubicBezTo>
                <a:cubicBezTo>
                  <a:pt x="99" y="45"/>
                  <a:pt x="96" y="43"/>
                  <a:pt x="94" y="39"/>
                </a:cubicBezTo>
                <a:cubicBezTo>
                  <a:pt x="94" y="39"/>
                  <a:pt x="94" y="39"/>
                  <a:pt x="93" y="38"/>
                </a:cubicBezTo>
                <a:cubicBezTo>
                  <a:pt x="93" y="38"/>
                  <a:pt x="93" y="37"/>
                  <a:pt x="93" y="37"/>
                </a:cubicBezTo>
                <a:cubicBezTo>
                  <a:pt x="93" y="36"/>
                  <a:pt x="93" y="35"/>
                  <a:pt x="93" y="34"/>
                </a:cubicBezTo>
                <a:cubicBezTo>
                  <a:pt x="93" y="32"/>
                  <a:pt x="93" y="30"/>
                  <a:pt x="94" y="29"/>
                </a:cubicBezTo>
                <a:cubicBezTo>
                  <a:pt x="94" y="28"/>
                  <a:pt x="96" y="27"/>
                  <a:pt x="97" y="27"/>
                </a:cubicBezTo>
                <a:cubicBezTo>
                  <a:pt x="98" y="25"/>
                  <a:pt x="98" y="25"/>
                  <a:pt x="100" y="25"/>
                </a:cubicBezTo>
                <a:cubicBezTo>
                  <a:pt x="101" y="24"/>
                  <a:pt x="103" y="24"/>
                  <a:pt x="104" y="24"/>
                </a:cubicBezTo>
                <a:cubicBezTo>
                  <a:pt x="107" y="23"/>
                  <a:pt x="109" y="22"/>
                  <a:pt x="111" y="19"/>
                </a:cubicBezTo>
                <a:cubicBezTo>
                  <a:pt x="114" y="16"/>
                  <a:pt x="116" y="13"/>
                  <a:pt x="120" y="10"/>
                </a:cubicBezTo>
                <a:cubicBezTo>
                  <a:pt x="122" y="8"/>
                  <a:pt x="123" y="7"/>
                  <a:pt x="125" y="4"/>
                </a:cubicBezTo>
                <a:cubicBezTo>
                  <a:pt x="125" y="4"/>
                  <a:pt x="126" y="3"/>
                  <a:pt x="126" y="2"/>
                </a:cubicBezTo>
                <a:cubicBezTo>
                  <a:pt x="127" y="2"/>
                  <a:pt x="128" y="0"/>
                  <a:pt x="128" y="0"/>
                </a:cubicBezTo>
                <a:lnTo>
                  <a:pt x="1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8" name="Freeform 139"/>
          <p:cNvSpPr>
            <a:spLocks/>
          </p:cNvSpPr>
          <p:nvPr/>
        </p:nvSpPr>
        <p:spPr bwMode="auto">
          <a:xfrm>
            <a:off x="7731924" y="6441246"/>
            <a:ext cx="34284" cy="20259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3" y="3"/>
              </a:cxn>
              <a:cxn ang="0">
                <a:pos x="1" y="7"/>
              </a:cxn>
              <a:cxn ang="0">
                <a:pos x="5" y="10"/>
              </a:cxn>
              <a:cxn ang="0">
                <a:pos x="14" y="11"/>
              </a:cxn>
              <a:cxn ang="0">
                <a:pos x="17" y="7"/>
              </a:cxn>
              <a:cxn ang="0">
                <a:pos x="19" y="3"/>
              </a:cxn>
              <a:cxn ang="0">
                <a:pos x="16" y="2"/>
              </a:cxn>
            </a:cxnLst>
            <a:rect l="0" t="0" r="r" b="b"/>
            <a:pathLst>
              <a:path w="19" h="11">
                <a:moveTo>
                  <a:pt x="16" y="2"/>
                </a:moveTo>
                <a:cubicBezTo>
                  <a:pt x="12" y="0"/>
                  <a:pt x="6" y="0"/>
                  <a:pt x="3" y="3"/>
                </a:cubicBezTo>
                <a:cubicBezTo>
                  <a:pt x="2" y="4"/>
                  <a:pt x="0" y="5"/>
                  <a:pt x="1" y="7"/>
                </a:cubicBezTo>
                <a:cubicBezTo>
                  <a:pt x="1" y="9"/>
                  <a:pt x="3" y="9"/>
                  <a:pt x="5" y="10"/>
                </a:cubicBezTo>
                <a:cubicBezTo>
                  <a:pt x="7" y="11"/>
                  <a:pt x="11" y="11"/>
                  <a:pt x="14" y="11"/>
                </a:cubicBezTo>
                <a:cubicBezTo>
                  <a:pt x="15" y="10"/>
                  <a:pt x="15" y="9"/>
                  <a:pt x="17" y="7"/>
                </a:cubicBezTo>
                <a:cubicBezTo>
                  <a:pt x="19" y="6"/>
                  <a:pt x="19" y="6"/>
                  <a:pt x="19" y="3"/>
                </a:cubicBezTo>
                <a:lnTo>
                  <a:pt x="16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C8A54C-7139-1251-F7CA-86A63AD53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r="32091"/>
          <a:stretch/>
        </p:blipFill>
        <p:spPr bwMode="auto">
          <a:xfrm>
            <a:off x="3895570" y="3870922"/>
            <a:ext cx="1328937" cy="95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age result for Hulleras Del Norte SA (HUNOSA)">
            <a:extLst>
              <a:ext uri="{FF2B5EF4-FFF2-40B4-BE49-F238E27FC236}">
                <a16:creationId xmlns:a16="http://schemas.microsoft.com/office/drawing/2014/main" id="{39F3950A-D40F-D8A8-B709-D9DF54B12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16634" r="9707" b="14316"/>
          <a:stretch/>
        </p:blipFill>
        <p:spPr bwMode="auto">
          <a:xfrm>
            <a:off x="3334871" y="4945892"/>
            <a:ext cx="1276632" cy="5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128">
            <a:extLst>
              <a:ext uri="{FF2B5EF4-FFF2-40B4-BE49-F238E27FC236}">
                <a16:creationId xmlns:a16="http://schemas.microsoft.com/office/drawing/2014/main" id="{731753ED-3998-A824-A5AA-08CCB2E6AF3E}"/>
              </a:ext>
            </a:extLst>
          </p:cNvPr>
          <p:cNvCxnSpPr>
            <a:cxnSpLocks/>
          </p:cNvCxnSpPr>
          <p:nvPr/>
        </p:nvCxnSpPr>
        <p:spPr>
          <a:xfrm>
            <a:off x="4718207" y="5152393"/>
            <a:ext cx="926282" cy="32110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28">
            <a:extLst>
              <a:ext uri="{FF2B5EF4-FFF2-40B4-BE49-F238E27FC236}">
                <a16:creationId xmlns:a16="http://schemas.microsoft.com/office/drawing/2014/main" id="{5B82A432-4CFF-1768-4631-11AF72825299}"/>
              </a:ext>
            </a:extLst>
          </p:cNvPr>
          <p:cNvCxnSpPr>
            <a:cxnSpLocks/>
          </p:cNvCxnSpPr>
          <p:nvPr/>
        </p:nvCxnSpPr>
        <p:spPr>
          <a:xfrm>
            <a:off x="5111652" y="4910931"/>
            <a:ext cx="588159" cy="56256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28">
            <a:extLst>
              <a:ext uri="{FF2B5EF4-FFF2-40B4-BE49-F238E27FC236}">
                <a16:creationId xmlns:a16="http://schemas.microsoft.com/office/drawing/2014/main" id="{ABB45FB3-4F3C-183E-8B3C-50E9A7FAB262}"/>
              </a:ext>
            </a:extLst>
          </p:cNvPr>
          <p:cNvCxnSpPr>
            <a:cxnSpLocks/>
          </p:cNvCxnSpPr>
          <p:nvPr/>
        </p:nvCxnSpPr>
        <p:spPr>
          <a:xfrm flipV="1">
            <a:off x="4363134" y="5489001"/>
            <a:ext cx="1316418" cy="60697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28">
            <a:extLst>
              <a:ext uri="{FF2B5EF4-FFF2-40B4-BE49-F238E27FC236}">
                <a16:creationId xmlns:a16="http://schemas.microsoft.com/office/drawing/2014/main" id="{1505E544-96A9-54BB-C084-FD06A5BECC0C}"/>
              </a:ext>
            </a:extLst>
          </p:cNvPr>
          <p:cNvCxnSpPr>
            <a:cxnSpLocks/>
          </p:cNvCxnSpPr>
          <p:nvPr/>
        </p:nvCxnSpPr>
        <p:spPr>
          <a:xfrm flipH="1" flipV="1">
            <a:off x="5726302" y="5489001"/>
            <a:ext cx="765705" cy="77496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28">
            <a:extLst>
              <a:ext uri="{FF2B5EF4-FFF2-40B4-BE49-F238E27FC236}">
                <a16:creationId xmlns:a16="http://schemas.microsoft.com/office/drawing/2014/main" id="{536AD36F-648D-1238-EC27-C3B50D4E563F}"/>
              </a:ext>
            </a:extLst>
          </p:cNvPr>
          <p:cNvCxnSpPr>
            <a:cxnSpLocks/>
          </p:cNvCxnSpPr>
          <p:nvPr/>
        </p:nvCxnSpPr>
        <p:spPr>
          <a:xfrm flipH="1">
            <a:off x="8226941" y="4001392"/>
            <a:ext cx="1297106" cy="35086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AutoShape 6" descr="Logo Alsa, ir a inicio">
            <a:extLst>
              <a:ext uri="{FF2B5EF4-FFF2-40B4-BE49-F238E27FC236}">
                <a16:creationId xmlns:a16="http://schemas.microsoft.com/office/drawing/2014/main" id="{BA00C8CB-22FC-5D2F-7708-397C2533A1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2" name="Imagen 141">
            <a:extLst>
              <a:ext uri="{FF2B5EF4-FFF2-40B4-BE49-F238E27FC236}">
                <a16:creationId xmlns:a16="http://schemas.microsoft.com/office/drawing/2014/main" id="{A31456E5-8AB0-B487-FB22-688FF3E9C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8003" y="6299312"/>
            <a:ext cx="1114581" cy="485843"/>
          </a:xfrm>
          <a:prstGeom prst="rect">
            <a:avLst/>
          </a:prstGeom>
        </p:spPr>
      </p:pic>
      <p:cxnSp>
        <p:nvCxnSpPr>
          <p:cNvPr id="143" name="Straight Arrow Connector 128">
            <a:extLst>
              <a:ext uri="{FF2B5EF4-FFF2-40B4-BE49-F238E27FC236}">
                <a16:creationId xmlns:a16="http://schemas.microsoft.com/office/drawing/2014/main" id="{4CCBC9D6-5455-B540-5D2F-221458AC9076}"/>
              </a:ext>
            </a:extLst>
          </p:cNvPr>
          <p:cNvCxnSpPr>
            <a:cxnSpLocks/>
          </p:cNvCxnSpPr>
          <p:nvPr/>
        </p:nvCxnSpPr>
        <p:spPr>
          <a:xfrm flipV="1">
            <a:off x="5082230" y="5562411"/>
            <a:ext cx="610721" cy="63261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6" name="Picture 12">
            <a:extLst>
              <a:ext uri="{FF2B5EF4-FFF2-40B4-BE49-F238E27FC236}">
                <a16:creationId xmlns:a16="http://schemas.microsoft.com/office/drawing/2014/main" id="{3E86568E-DFB0-4496-C4B1-F6A2274DEC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3525" y="3642580"/>
            <a:ext cx="1803882" cy="570954"/>
          </a:xfrm>
          <a:prstGeom prst="rect">
            <a:avLst/>
          </a:prstGeom>
        </p:spPr>
      </p:pic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F92ED66-AE5A-67AB-F3C1-CC19DC79B3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45" y="6086683"/>
            <a:ext cx="1542076" cy="643669"/>
          </a:xfrm>
          <a:prstGeom prst="rect">
            <a:avLst/>
          </a:prstGeom>
        </p:spPr>
      </p:pic>
      <p:pic>
        <p:nvPicPr>
          <p:cNvPr id="133" name="Imagen 132" descr="Logotipo&#10;&#10;Descripción generada automáticamente">
            <a:extLst>
              <a:ext uri="{FF2B5EF4-FFF2-40B4-BE49-F238E27FC236}">
                <a16:creationId xmlns:a16="http://schemas.microsoft.com/office/drawing/2014/main" id="{E39D2CC9-8E97-41EE-C9F7-0F216CA784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753" y="5614459"/>
            <a:ext cx="1096555" cy="966855"/>
          </a:xfrm>
          <a:prstGeom prst="rect">
            <a:avLst/>
          </a:prstGeom>
        </p:spPr>
      </p:pic>
      <p:pic>
        <p:nvPicPr>
          <p:cNvPr id="129" name="Imagen 128" descr="Logotipo&#10;&#10;Descripción generada automáticamente">
            <a:extLst>
              <a:ext uri="{FF2B5EF4-FFF2-40B4-BE49-F238E27FC236}">
                <a16:creationId xmlns:a16="http://schemas.microsoft.com/office/drawing/2014/main" id="{EEEB9706-52CF-5B2E-0466-953D216D50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284" y="-239233"/>
            <a:ext cx="2362623" cy="15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258DD-76F0-2A8E-D1E1-9CA4286DD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5282A-48C3-0B1A-43D6-F13F4821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758"/>
            <a:ext cx="5257800" cy="3156737"/>
          </a:xfrm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es-ES" altLang="en-US" sz="2000" dirty="0"/>
              <a:t>Uso de agua de mina.</a:t>
            </a:r>
          </a:p>
          <a:p>
            <a:pPr>
              <a:spcBef>
                <a:spcPct val="0"/>
              </a:spcBef>
              <a:buClrTx/>
            </a:pPr>
            <a:r>
              <a:rPr lang="es-ES" altLang="en-US" sz="2000" dirty="0"/>
              <a:t>Energía renovable (FV 2,2 </a:t>
            </a:r>
            <a:r>
              <a:rPr lang="es-ES" altLang="en-US" sz="2000" dirty="0" err="1"/>
              <a:t>MWp</a:t>
            </a:r>
            <a:r>
              <a:rPr lang="es-ES" altLang="en-US" sz="2000" dirty="0"/>
              <a:t> + PPA)</a:t>
            </a:r>
          </a:p>
          <a:p>
            <a:pPr>
              <a:spcBef>
                <a:spcPct val="0"/>
              </a:spcBef>
              <a:buClrTx/>
            </a:pPr>
            <a:r>
              <a:rPr lang="es-ES" altLang="en-US" sz="2000" dirty="0"/>
              <a:t>Electrólisis 2,5 MW</a:t>
            </a:r>
          </a:p>
          <a:p>
            <a:pPr>
              <a:spcBef>
                <a:spcPct val="0"/>
              </a:spcBef>
              <a:buClrTx/>
            </a:pPr>
            <a:r>
              <a:rPr lang="es-ES" altLang="en-US" sz="2000" dirty="0"/>
              <a:t>Recuperación de calor</a:t>
            </a:r>
          </a:p>
          <a:p>
            <a:pPr>
              <a:spcBef>
                <a:spcPct val="0"/>
              </a:spcBef>
              <a:buClrTx/>
            </a:pPr>
            <a:r>
              <a:rPr lang="es-ES" altLang="en-US" sz="2000" dirty="0"/>
              <a:t>Inyección de H2 en la red de gas natural</a:t>
            </a:r>
          </a:p>
          <a:p>
            <a:pPr>
              <a:spcBef>
                <a:spcPct val="0"/>
              </a:spcBef>
              <a:buClrTx/>
            </a:pPr>
            <a:r>
              <a:rPr lang="es-ES" altLang="en-US" sz="2000" dirty="0"/>
              <a:t>Compresión, almacenamiento y transporte</a:t>
            </a:r>
            <a:endParaRPr lang="en-US" altLang="en-US" sz="2000" dirty="0"/>
          </a:p>
          <a:p>
            <a:pPr>
              <a:spcBef>
                <a:spcPct val="0"/>
              </a:spcBef>
              <a:buClrTx/>
            </a:pPr>
            <a:endParaRPr lang="en-US" alt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E9030-1F2F-E81A-6FFB-0B269E16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2860"/>
            <a:ext cx="10515600" cy="782357"/>
          </a:xfrm>
        </p:spPr>
        <p:txBody>
          <a:bodyPr/>
          <a:lstStyle/>
          <a:p>
            <a:r>
              <a:rPr lang="en-GB" dirty="0" err="1"/>
              <a:t>Descripción</a:t>
            </a:r>
            <a:r>
              <a:rPr lang="en-GB" dirty="0"/>
              <a:t> general</a:t>
            </a:r>
          </a:p>
        </p:txBody>
      </p:sp>
      <p:pic>
        <p:nvPicPr>
          <p:cNvPr id="7" name="Picture 20" descr="Diagram&#10;&#10;Description automatically generated">
            <a:extLst>
              <a:ext uri="{FF2B5EF4-FFF2-40B4-BE49-F238E27FC236}">
                <a16:creationId xmlns:a16="http://schemas.microsoft.com/office/drawing/2014/main" id="{3D0FE7AC-ABA1-29EF-0547-4D13D11CD3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363778"/>
            <a:ext cx="5741108" cy="32781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D8614A-12FC-97E1-C9EC-7FC607347550}"/>
              </a:ext>
            </a:extLst>
          </p:cNvPr>
          <p:cNvSpPr txBox="1">
            <a:spLocks/>
          </p:cNvSpPr>
          <p:nvPr/>
        </p:nvSpPr>
        <p:spPr>
          <a:xfrm>
            <a:off x="838199" y="4740495"/>
            <a:ext cx="10998908" cy="1820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s-ES" altLang="en-US" sz="2000" dirty="0"/>
              <a:t>Estación de carga en Oviedo. Puesta en servicio de 2 autobuses (FCEV y HICEV)</a:t>
            </a:r>
          </a:p>
          <a:p>
            <a:pPr>
              <a:spcBef>
                <a:spcPct val="0"/>
              </a:spcBef>
              <a:buClrTx/>
            </a:pPr>
            <a:r>
              <a:rPr lang="es-ES" altLang="en-US" sz="2000" dirty="0"/>
              <a:t>Formación y reciclaje de antiguos mineros del carbón.</a:t>
            </a:r>
          </a:p>
          <a:p>
            <a:pPr>
              <a:spcBef>
                <a:spcPct val="0"/>
              </a:spcBef>
              <a:buClrTx/>
            </a:pPr>
            <a:r>
              <a:rPr lang="es-ES" altLang="en-US" sz="2000" dirty="0"/>
              <a:t>Estudio de </a:t>
            </a:r>
            <a:r>
              <a:rPr lang="es-ES" altLang="en-US" sz="2000" dirty="0" err="1"/>
              <a:t>replicabilidad</a:t>
            </a:r>
            <a:r>
              <a:rPr lang="es-ES" altLang="en-US" sz="2000" dirty="0"/>
              <a:t> para otras comarcas mineras europeas</a:t>
            </a:r>
          </a:p>
        </p:txBody>
      </p:sp>
      <p:pic>
        <p:nvPicPr>
          <p:cNvPr id="5" name="Imagen 128" descr="Logotipo&#10;&#10;Descripción generada automáticamente">
            <a:extLst>
              <a:ext uri="{FF2B5EF4-FFF2-40B4-BE49-F238E27FC236}">
                <a16:creationId xmlns:a16="http://schemas.microsoft.com/office/drawing/2014/main" id="{86D0F921-537E-18BD-49F4-DF6D457B2C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284" y="-239233"/>
            <a:ext cx="2362623" cy="15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43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82860"/>
            <a:ext cx="10515600" cy="782357"/>
          </a:xfrm>
        </p:spPr>
        <p:txBody>
          <a:bodyPr/>
          <a:lstStyle/>
          <a:p>
            <a:r>
              <a:rPr lang="en-GB" dirty="0" err="1"/>
              <a:t>Fortalezas</a:t>
            </a:r>
            <a:r>
              <a:rPr lang="en-GB" dirty="0"/>
              <a:t>/</a:t>
            </a:r>
            <a:r>
              <a:rPr lang="en-GB" dirty="0" err="1"/>
              <a:t>debilidades</a:t>
            </a:r>
            <a:r>
              <a:rPr lang="en-GB" dirty="0"/>
              <a:t> del </a:t>
            </a:r>
            <a:r>
              <a:rPr lang="en-GB" dirty="0" err="1"/>
              <a:t>proyecto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0AE56C-0F3B-7AB3-9CB9-7CCE2517734D}"/>
              </a:ext>
            </a:extLst>
          </p:cNvPr>
          <p:cNvSpPr txBox="1">
            <a:spLocks/>
          </p:cNvSpPr>
          <p:nvPr/>
        </p:nvSpPr>
        <p:spPr>
          <a:xfrm>
            <a:off x="633448" y="1568599"/>
            <a:ext cx="7497104" cy="2251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s-ES" sz="2000" dirty="0"/>
              <a:t>HUNOSA dispone en sus pozos de suelo industrial en desuso.</a:t>
            </a:r>
          </a:p>
          <a:p>
            <a:pPr>
              <a:spcBef>
                <a:spcPct val="0"/>
              </a:spcBef>
              <a:buClrTx/>
            </a:pPr>
            <a:r>
              <a:rPr lang="es-ES" sz="2000" dirty="0"/>
              <a:t>Este suelo industrial dispone de infraestructuras como suministro eléctrico, bombeos de agua de mina, etc.</a:t>
            </a:r>
          </a:p>
          <a:p>
            <a:pPr>
              <a:spcBef>
                <a:spcPct val="0"/>
              </a:spcBef>
              <a:buClrTx/>
            </a:pPr>
            <a:r>
              <a:rPr lang="es-ES" sz="2000" dirty="0"/>
              <a:t>El tamaño del proyecto te permite “quizás” equivocarte con la tecnología.</a:t>
            </a:r>
          </a:p>
          <a:p>
            <a:pPr>
              <a:spcBef>
                <a:spcPct val="0"/>
              </a:spcBef>
              <a:buClrTx/>
            </a:pPr>
            <a:endParaRPr lang="es-ES" sz="2100" dirty="0"/>
          </a:p>
          <a:p>
            <a:pPr>
              <a:spcBef>
                <a:spcPct val="0"/>
              </a:spcBef>
              <a:buClrTx/>
            </a:pPr>
            <a:endParaRPr lang="es-ES" sz="2100" dirty="0"/>
          </a:p>
        </p:txBody>
      </p:sp>
      <p:pic>
        <p:nvPicPr>
          <p:cNvPr id="3" name="Imagen 128" descr="Logotipo&#10;&#10;Descripción generada automáticamente">
            <a:extLst>
              <a:ext uri="{FF2B5EF4-FFF2-40B4-BE49-F238E27FC236}">
                <a16:creationId xmlns:a16="http://schemas.microsoft.com/office/drawing/2014/main" id="{DA32492A-37CF-5ED1-3D2F-EB53A7BD40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284" y="-239233"/>
            <a:ext cx="2362623" cy="153410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5E0DCA9-4444-45DD-B0C0-10018DC82A44}"/>
              </a:ext>
            </a:extLst>
          </p:cNvPr>
          <p:cNvSpPr/>
          <p:nvPr/>
        </p:nvSpPr>
        <p:spPr>
          <a:xfrm>
            <a:off x="633448" y="3670298"/>
            <a:ext cx="112334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ct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s-ES" sz="2000" dirty="0"/>
              <a:t>Los socios involucrados en el proyecto son un referente en el sector: DF como </a:t>
            </a:r>
            <a:r>
              <a:rPr lang="es-ES" sz="2000" dirty="0" err="1"/>
              <a:t>epecista</a:t>
            </a:r>
            <a:r>
              <a:rPr lang="es-ES" sz="2000" dirty="0"/>
              <a:t>, </a:t>
            </a:r>
            <a:r>
              <a:rPr lang="es-ES" sz="2000" dirty="0" err="1"/>
              <a:t>Hyren</a:t>
            </a:r>
            <a:r>
              <a:rPr lang="es-ES" sz="2000" dirty="0"/>
              <a:t> como inversor en nuevos proyectos, ALSA en el sector de transporte de pasajeros, Universidad de Oviedo, GIG y FAEN, como expertos en proyectos similares.</a:t>
            </a:r>
          </a:p>
          <a:p>
            <a:pPr marL="228600" indent="-228600">
              <a:spcBef>
                <a:spcPct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s-ES" sz="2000" dirty="0"/>
              <a:t>El proyecto operará los primeros autobuses </a:t>
            </a:r>
            <a:r>
              <a:rPr lang="es-ES" sz="2000" dirty="0" err="1"/>
              <a:t>intercity</a:t>
            </a:r>
            <a:r>
              <a:rPr lang="es-ES" sz="2000" dirty="0"/>
              <a:t> FCEV y FICEV.</a:t>
            </a:r>
          </a:p>
          <a:p>
            <a:pPr marL="228600" indent="-228600">
              <a:spcBef>
                <a:spcPct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s-ES" sz="2000" dirty="0"/>
              <a:t>El proyectos podrá suministrar H2 a industrias próximas que ya consumen H2 gris.</a:t>
            </a:r>
          </a:p>
          <a:p>
            <a:pPr marL="228600" indent="-228600">
              <a:spcBef>
                <a:spcPct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El Proyecto </a:t>
            </a:r>
            <a:r>
              <a:rPr lang="en-US" sz="2000" dirty="0" err="1"/>
              <a:t>necesitará</a:t>
            </a:r>
            <a:r>
              <a:rPr lang="en-US" sz="2000" dirty="0"/>
              <a:t> </a:t>
            </a:r>
            <a:r>
              <a:rPr lang="en-US" sz="2000" dirty="0" err="1"/>
              <a:t>agregar</a:t>
            </a:r>
            <a:r>
              <a:rPr lang="en-US" sz="2000" dirty="0"/>
              <a:t> </a:t>
            </a:r>
            <a:r>
              <a:rPr lang="en-US" sz="2000" dirty="0" err="1"/>
              <a:t>demanda</a:t>
            </a:r>
            <a:r>
              <a:rPr lang="en-US" sz="2000" dirty="0"/>
              <a:t> al </a:t>
            </a:r>
            <a:r>
              <a:rPr lang="en-US" sz="2000" dirty="0" err="1"/>
              <a:t>precio</a:t>
            </a:r>
            <a:r>
              <a:rPr lang="en-US" sz="2000" dirty="0"/>
              <a:t> </a:t>
            </a:r>
            <a:r>
              <a:rPr lang="en-US" sz="2000" dirty="0" err="1"/>
              <a:t>adecuado</a:t>
            </a:r>
            <a:r>
              <a:rPr lang="en-US" sz="2000" dirty="0"/>
              <a:t>.</a:t>
            </a:r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1B2C4A0A-8DE8-FD4D-8717-AB1D724A1A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63" y="1416540"/>
            <a:ext cx="3231534" cy="213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6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192D8AC2-A005-384D-9C52-595F549970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56" y="491951"/>
            <a:ext cx="4720743" cy="3259409"/>
          </a:xfrm>
          <a:prstGeom prst="rect">
            <a:avLst/>
          </a:prstGeom>
        </p:spPr>
      </p:pic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D781B5D6-3D5C-0946-B9E5-DF1C51B050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801184"/>
              </p:ext>
            </p:extLst>
          </p:nvPr>
        </p:nvGraphicFramePr>
        <p:xfrm>
          <a:off x="7365304" y="3788562"/>
          <a:ext cx="3707704" cy="221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38199" y="436995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en-US" dirty="0" err="1"/>
              <a:t>Retos</a:t>
            </a:r>
            <a:r>
              <a:rPr lang="pl-PL" altLang="en-US" dirty="0"/>
              <a:t> </a:t>
            </a:r>
            <a:r>
              <a:rPr lang="pl-PL" altLang="en-US" dirty="0" err="1"/>
              <a:t>tecnológicos</a:t>
            </a:r>
            <a:endParaRPr lang="en-IE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4174" y="1889322"/>
            <a:ext cx="7436361" cy="129003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None/>
            </a:pPr>
            <a:endParaRPr lang="es-ES" altLang="en-US" sz="4000" dirty="0">
              <a:hlinkClick r:id="rId5"/>
            </a:endParaRPr>
          </a:p>
          <a:p>
            <a:pPr marL="0" indent="0" algn="ctr">
              <a:spcBef>
                <a:spcPct val="0"/>
              </a:spcBef>
              <a:buClrTx/>
              <a:buNone/>
            </a:pPr>
            <a:endParaRPr lang="es-ES" altLang="en-US" sz="4000" dirty="0">
              <a:hlinkClick r:id="rId5"/>
            </a:endParaRPr>
          </a:p>
          <a:p>
            <a:pPr marL="0" indent="0" algn="ctr">
              <a:spcBef>
                <a:spcPct val="0"/>
              </a:spcBef>
              <a:buClrTx/>
              <a:buNone/>
            </a:pPr>
            <a:endParaRPr lang="en-GB" altLang="en-US" dirty="0"/>
          </a:p>
          <a:p>
            <a:pPr marL="457200" lvl="1" indent="0">
              <a:spcBef>
                <a:spcPct val="0"/>
              </a:spcBef>
              <a:buClrTx/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ClrTx/>
              <a:buNone/>
            </a:pPr>
            <a:endParaRPr lang="en-IE" altLang="en-US" dirty="0"/>
          </a:p>
          <a:p>
            <a:pPr>
              <a:spcAft>
                <a:spcPts val="1200"/>
              </a:spcAft>
            </a:pPr>
            <a:endParaRPr lang="en-GB" dirty="0"/>
          </a:p>
          <a:p>
            <a:pPr lvl="1">
              <a:spcAft>
                <a:spcPts val="1200"/>
              </a:spcAft>
            </a:pPr>
            <a:endParaRPr lang="en-GB" dirty="0"/>
          </a:p>
        </p:txBody>
      </p:sp>
      <p:sp>
        <p:nvSpPr>
          <p:cNvPr id="28" name="Flecha: hacia abajo 5">
            <a:extLst>
              <a:ext uri="{FF2B5EF4-FFF2-40B4-BE49-F238E27FC236}">
                <a16:creationId xmlns:a16="http://schemas.microsoft.com/office/drawing/2014/main" id="{B5F38514-EA6F-324D-8B67-07BCF5D9BF55}"/>
              </a:ext>
            </a:extLst>
          </p:cNvPr>
          <p:cNvSpPr/>
          <p:nvPr/>
        </p:nvSpPr>
        <p:spPr>
          <a:xfrm>
            <a:off x="9700152" y="5046734"/>
            <a:ext cx="208547" cy="28875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6F20B0B-189D-0E45-8A67-299723A1E046}"/>
              </a:ext>
            </a:extLst>
          </p:cNvPr>
          <p:cNvSpPr/>
          <p:nvPr/>
        </p:nvSpPr>
        <p:spPr>
          <a:xfrm>
            <a:off x="9908699" y="5006447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27%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9EFAE4-AFA5-0848-93DD-1EDA0F4D720E}"/>
              </a:ext>
            </a:extLst>
          </p:cNvPr>
          <p:cNvSpPr txBox="1">
            <a:spLocks/>
          </p:cNvSpPr>
          <p:nvPr/>
        </p:nvSpPr>
        <p:spPr>
          <a:xfrm>
            <a:off x="425885" y="1752280"/>
            <a:ext cx="6826685" cy="1999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endParaRPr lang="es-ES" dirty="0"/>
          </a:p>
        </p:txBody>
      </p:sp>
      <p:pic>
        <p:nvPicPr>
          <p:cNvPr id="10" name="Imagen 128" descr="Logotipo&#10;&#10;Descripción generada automáticamente">
            <a:extLst>
              <a:ext uri="{FF2B5EF4-FFF2-40B4-BE49-F238E27FC236}">
                <a16:creationId xmlns:a16="http://schemas.microsoft.com/office/drawing/2014/main" id="{62C19D21-453C-475E-9C40-BBDE9E5A15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2" y="5823571"/>
            <a:ext cx="1450387" cy="941771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A7C89A4-5F1D-2A49-B463-0772ED889D66}"/>
              </a:ext>
            </a:extLst>
          </p:cNvPr>
          <p:cNvSpPr/>
          <p:nvPr/>
        </p:nvSpPr>
        <p:spPr>
          <a:xfrm>
            <a:off x="558457" y="1925143"/>
            <a:ext cx="66479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s-ES" sz="2400" u="sng" dirty="0">
                <a:solidFill>
                  <a:srgbClr val="0070C0"/>
                </a:solidFill>
              </a:rPr>
              <a:t>1) RECUPERACIÓN CALOR</a:t>
            </a:r>
          </a:p>
          <a:p>
            <a:pPr marL="228600" indent="-2286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PEM temperaturas refrigeración 30-40°.</a:t>
            </a:r>
          </a:p>
          <a:p>
            <a:pPr marL="228600" indent="-2286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err="1"/>
              <a:t>Eficiencia</a:t>
            </a:r>
            <a:r>
              <a:rPr lang="en-IE" altLang="en-US" sz="2400" dirty="0"/>
              <a:t>; a) </a:t>
            </a:r>
            <a:r>
              <a:rPr lang="en-IE" altLang="en-US" sz="2400" dirty="0" err="1"/>
              <a:t>electrolisis</a:t>
            </a:r>
            <a:r>
              <a:rPr lang="en-IE" altLang="en-US" sz="2400" dirty="0"/>
              <a:t>  BT 65-75%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s-ES" sz="2400" dirty="0"/>
              <a:t>		b) enfriadoras agua-agua</a:t>
            </a:r>
          </a:p>
          <a:p>
            <a:pPr marL="228600" indent="-2286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altLang="en-US" sz="2400" dirty="0" err="1"/>
              <a:t>Integración</a:t>
            </a:r>
            <a:r>
              <a:rPr lang="en-IE" altLang="en-US" sz="2400" dirty="0"/>
              <a:t> del </a:t>
            </a:r>
            <a:r>
              <a:rPr lang="en-IE" altLang="en-US" sz="2400" dirty="0" err="1"/>
              <a:t>calor</a:t>
            </a:r>
            <a:r>
              <a:rPr lang="en-IE" altLang="en-US" sz="2400" dirty="0"/>
              <a:t> </a:t>
            </a:r>
            <a:r>
              <a:rPr lang="en-IE" altLang="en-US" sz="2400" dirty="0" err="1"/>
              <a:t>en</a:t>
            </a:r>
            <a:r>
              <a:rPr lang="en-IE" altLang="en-US" sz="2400" dirty="0"/>
              <a:t> </a:t>
            </a:r>
            <a:r>
              <a:rPr lang="en-IE" altLang="en-US" sz="2400" dirty="0" err="1"/>
              <a:t>los</a:t>
            </a:r>
            <a:r>
              <a:rPr lang="en-IE" altLang="en-US" sz="2400" dirty="0"/>
              <a:t> District Heating</a:t>
            </a:r>
          </a:p>
        </p:txBody>
      </p:sp>
    </p:spTree>
    <p:extLst>
      <p:ext uri="{BB962C8B-B14F-4D97-AF65-F5344CB8AC3E}">
        <p14:creationId xmlns:p14="http://schemas.microsoft.com/office/powerpoint/2010/main" val="173846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199" y="436995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en-US" dirty="0" err="1"/>
              <a:t>Retos</a:t>
            </a:r>
            <a:r>
              <a:rPr lang="pl-PL" altLang="en-US" dirty="0"/>
              <a:t> </a:t>
            </a:r>
            <a:r>
              <a:rPr lang="pl-PL" altLang="en-US" dirty="0" err="1"/>
              <a:t>tecnológicos</a:t>
            </a:r>
            <a:endParaRPr lang="en-IE" altLang="en-US" dirty="0"/>
          </a:p>
        </p:txBody>
      </p:sp>
      <p:pic>
        <p:nvPicPr>
          <p:cNvPr id="13" name="Picture 2" descr="redes de gas by heceducar on emaze">
            <a:extLst>
              <a:ext uri="{FF2B5EF4-FFF2-40B4-BE49-F238E27FC236}">
                <a16:creationId xmlns:a16="http://schemas.microsoft.com/office/drawing/2014/main" id="{9A622435-BB42-43CC-9496-E142BCBF7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5589" y="3703477"/>
            <a:ext cx="2432581" cy="208507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2BF7E69-99B2-4208-82B7-C00945CD496E}"/>
              </a:ext>
            </a:extLst>
          </p:cNvPr>
          <p:cNvSpPr/>
          <p:nvPr/>
        </p:nvSpPr>
        <p:spPr>
          <a:xfrm>
            <a:off x="6200385" y="3885373"/>
            <a:ext cx="2223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u="sng" dirty="0">
                <a:solidFill>
                  <a:srgbClr val="0070C0"/>
                </a:solidFill>
              </a:rPr>
              <a:t>5. BLENDING</a:t>
            </a:r>
          </a:p>
          <a:p>
            <a:pPr lvl="0" indent="-342900">
              <a:buFontTx/>
              <a:buChar char="-"/>
            </a:pPr>
            <a:r>
              <a:rPr lang="es-ES" sz="2400" dirty="0" err="1"/>
              <a:t>Testing</a:t>
            </a:r>
            <a:endParaRPr lang="es-ES" sz="2400" dirty="0"/>
          </a:p>
          <a:p>
            <a:pPr lvl="0" indent="-342900">
              <a:buFontTx/>
              <a:buChar char="-"/>
            </a:pPr>
            <a:r>
              <a:rPr lang="es-ES" sz="2400" dirty="0"/>
              <a:t>Límites ¿?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D285565-7A26-4FD8-BC52-7272E61E464E}"/>
              </a:ext>
            </a:extLst>
          </p:cNvPr>
          <p:cNvSpPr/>
          <p:nvPr/>
        </p:nvSpPr>
        <p:spPr>
          <a:xfrm>
            <a:off x="6062598" y="1502437"/>
            <a:ext cx="2361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u="sng" dirty="0">
                <a:solidFill>
                  <a:srgbClr val="0070C0"/>
                </a:solidFill>
              </a:rPr>
              <a:t>4. MOVILIDAD VERDE:</a:t>
            </a:r>
          </a:p>
          <a:p>
            <a:pPr algn="ctr"/>
            <a:r>
              <a:rPr lang="es-ES" sz="2400" dirty="0"/>
              <a:t>Autobuses</a:t>
            </a:r>
          </a:p>
          <a:p>
            <a:pPr algn="ctr"/>
            <a:r>
              <a:rPr lang="es-ES" sz="2400" dirty="0" err="1"/>
              <a:t>Intercity</a:t>
            </a:r>
            <a:endParaRPr lang="es-ES" sz="2400" dirty="0"/>
          </a:p>
        </p:txBody>
      </p:sp>
      <p:pic>
        <p:nvPicPr>
          <p:cNvPr id="19" name="Picture 31">
            <a:extLst>
              <a:ext uri="{FF2B5EF4-FFF2-40B4-BE49-F238E27FC236}">
                <a16:creationId xmlns:a16="http://schemas.microsoft.com/office/drawing/2014/main" id="{1D6B1AE0-1179-4291-A64A-3F223FA15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75" y="2256895"/>
            <a:ext cx="3339409" cy="88587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3BA9E596-7708-422C-B699-F27F9CAC29DF}"/>
              </a:ext>
            </a:extLst>
          </p:cNvPr>
          <p:cNvSpPr/>
          <p:nvPr/>
        </p:nvSpPr>
        <p:spPr>
          <a:xfrm>
            <a:off x="0" y="1816928"/>
            <a:ext cx="3628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u="sng" dirty="0">
                <a:solidFill>
                  <a:srgbClr val="0070C0"/>
                </a:solidFill>
              </a:rPr>
              <a:t>2. ALMACENAMIENTO H2</a:t>
            </a:r>
          </a:p>
          <a:p>
            <a:pPr algn="ctr"/>
            <a:r>
              <a:rPr lang="es-ES" sz="2400" dirty="0"/>
              <a:t>500 bar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6C5B4B2-82B3-4E16-AB23-71A8A644A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488" y="1699152"/>
            <a:ext cx="2395550" cy="1594129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4FCF3A0-C7BE-45FF-8283-422319F98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0308" y="1055275"/>
            <a:ext cx="2330282" cy="1047937"/>
          </a:xfrm>
          <a:prstGeom prst="rect">
            <a:avLst/>
          </a:prstGeom>
        </p:spPr>
      </p:pic>
      <p:pic>
        <p:nvPicPr>
          <p:cNvPr id="15" name="Imagen 128" descr="Logotipo&#10;&#10;Descripción generada automáticamente">
            <a:extLst>
              <a:ext uri="{FF2B5EF4-FFF2-40B4-BE49-F238E27FC236}">
                <a16:creationId xmlns:a16="http://schemas.microsoft.com/office/drawing/2014/main" id="{A72FC74B-7BA1-4D26-B818-40A1440BE5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2" y="5823571"/>
            <a:ext cx="1450387" cy="9417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38DB4CF-489B-4C8F-A923-4B03F1F5CB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7544" y="3773081"/>
            <a:ext cx="3121297" cy="1633722"/>
          </a:xfrm>
          <a:prstGeom prst="rect">
            <a:avLst/>
          </a:prstGeom>
          <a:noFill/>
          <a:effectLst>
            <a:softEdge rad="76200"/>
          </a:effec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7F0389DD-7252-48CD-B012-55A998F42F55}"/>
              </a:ext>
            </a:extLst>
          </p:cNvPr>
          <p:cNvSpPr/>
          <p:nvPr/>
        </p:nvSpPr>
        <p:spPr>
          <a:xfrm>
            <a:off x="1" y="4210076"/>
            <a:ext cx="2897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u="sng" dirty="0">
                <a:solidFill>
                  <a:srgbClr val="0070C0"/>
                </a:solidFill>
              </a:rPr>
              <a:t>3. GEMELO DIGITAL</a:t>
            </a:r>
          </a:p>
        </p:txBody>
      </p:sp>
    </p:spTree>
    <p:extLst>
      <p:ext uri="{BB962C8B-B14F-4D97-AF65-F5344CB8AC3E}">
        <p14:creationId xmlns:p14="http://schemas.microsoft.com/office/powerpoint/2010/main" val="346695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156AD6A3-7D2F-5A45-B363-BBBC0ADFFD46}"/>
              </a:ext>
            </a:extLst>
          </p:cNvPr>
          <p:cNvSpPr/>
          <p:nvPr/>
        </p:nvSpPr>
        <p:spPr>
          <a:xfrm>
            <a:off x="7859341" y="4225498"/>
            <a:ext cx="3602943" cy="1789560"/>
          </a:xfrm>
          <a:prstGeom prst="rect">
            <a:avLst/>
          </a:prstGeom>
          <a:noFill/>
          <a:ln w="69850">
            <a:solidFill>
              <a:srgbClr val="00B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214C6A2-F636-7D4E-AE68-A912BB771E7B}"/>
              </a:ext>
            </a:extLst>
          </p:cNvPr>
          <p:cNvSpPr/>
          <p:nvPr/>
        </p:nvSpPr>
        <p:spPr>
          <a:xfrm>
            <a:off x="1448505" y="4200520"/>
            <a:ext cx="3602943" cy="1789560"/>
          </a:xfrm>
          <a:prstGeom prst="rect">
            <a:avLst/>
          </a:prstGeom>
          <a:noFill/>
          <a:ln w="69850">
            <a:solidFill>
              <a:srgbClr val="00B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6D7E0E4E-6333-2744-AB3D-C6BE181790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445" y="3847777"/>
            <a:ext cx="3654860" cy="205585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FA8AE09-77C6-C24A-9125-60ACE6E480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680" y="3844762"/>
            <a:ext cx="3704692" cy="2084458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78E98597-CAA2-B741-957C-531FB8616769}"/>
              </a:ext>
            </a:extLst>
          </p:cNvPr>
          <p:cNvGrpSpPr/>
          <p:nvPr/>
        </p:nvGrpSpPr>
        <p:grpSpPr>
          <a:xfrm>
            <a:off x="4993061" y="4656911"/>
            <a:ext cx="2702380" cy="895807"/>
            <a:chOff x="7099555" y="3724069"/>
            <a:chExt cx="4238685" cy="1744858"/>
          </a:xfrm>
        </p:grpSpPr>
        <p:sp>
          <p:nvSpPr>
            <p:cNvPr id="26" name="Terminador 25">
              <a:extLst>
                <a:ext uri="{FF2B5EF4-FFF2-40B4-BE49-F238E27FC236}">
                  <a16:creationId xmlns:a16="http://schemas.microsoft.com/office/drawing/2014/main" id="{BA1CFF89-A849-2F4D-A46E-3A92B7CEA7EA}"/>
                </a:ext>
              </a:extLst>
            </p:cNvPr>
            <p:cNvSpPr/>
            <p:nvPr/>
          </p:nvSpPr>
          <p:spPr>
            <a:xfrm>
              <a:off x="7326434" y="3858558"/>
              <a:ext cx="3756781" cy="1442693"/>
            </a:xfrm>
            <a:prstGeom prst="flowChartTerminator">
              <a:avLst/>
            </a:prstGeom>
            <a:solidFill>
              <a:srgbClr val="92D050">
                <a:alpha val="89804"/>
              </a:srgbClr>
            </a:solidFill>
            <a:ln w="22225" cap="rnd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Terminador 4">
              <a:extLst>
                <a:ext uri="{FF2B5EF4-FFF2-40B4-BE49-F238E27FC236}">
                  <a16:creationId xmlns:a16="http://schemas.microsoft.com/office/drawing/2014/main" id="{1F142400-2741-5345-9CF6-7AB6254DA85F}"/>
                </a:ext>
              </a:extLst>
            </p:cNvPr>
            <p:cNvSpPr/>
            <p:nvPr/>
          </p:nvSpPr>
          <p:spPr>
            <a:xfrm>
              <a:off x="7099555" y="3724069"/>
              <a:ext cx="4238685" cy="17448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b="1" dirty="0">
                  <a:solidFill>
                    <a:sysClr val="window" lastClr="FFFFFF"/>
                  </a:solidFill>
                  <a:latin typeface="Montserrat" panose="00000500000000000000" pitchFamily="2" charset="0"/>
                </a:rPr>
                <a:t>Mina Cielo Abierto </a:t>
              </a:r>
              <a:r>
                <a:rPr lang="es-ES" b="1" dirty="0">
                  <a:solidFill>
                    <a:sysClr val="window" lastClr="FFFFFF"/>
                  </a:solidFill>
                  <a:latin typeface="Montserrat" panose="00000500000000000000" pitchFamily="2" charset="0"/>
                  <a:sym typeface="Wingdings" pitchFamily="2" charset="2"/>
                </a:rPr>
                <a:t>  Planta Fotovoltaica</a:t>
              </a:r>
              <a:endPara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</p:grpSp>
      <p:sp>
        <p:nvSpPr>
          <p:cNvPr id="28" name="Flecha izquierda 27">
            <a:extLst>
              <a:ext uri="{FF2B5EF4-FFF2-40B4-BE49-F238E27FC236}">
                <a16:creationId xmlns:a16="http://schemas.microsoft.com/office/drawing/2014/main" id="{0AB913AB-77D2-5545-9BF4-A43245565CCE}"/>
              </a:ext>
            </a:extLst>
          </p:cNvPr>
          <p:cNvSpPr/>
          <p:nvPr/>
        </p:nvSpPr>
        <p:spPr>
          <a:xfrm flipH="1">
            <a:off x="6010606" y="4145759"/>
            <a:ext cx="599924" cy="55532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2ECB6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6154D91-7CF7-004B-8B4A-801D32A340CD}"/>
              </a:ext>
            </a:extLst>
          </p:cNvPr>
          <p:cNvSpPr txBox="1"/>
          <p:nvPr/>
        </p:nvSpPr>
        <p:spPr>
          <a:xfrm>
            <a:off x="4220368" y="6145166"/>
            <a:ext cx="166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1E968B"/>
                </a:solidFill>
                <a:latin typeface="Montserrat" panose="00000500000000000000" pitchFamily="2" charset="0"/>
              </a:rPr>
              <a:t>RESTAURACIÓN</a:t>
            </a:r>
            <a:endParaRPr lang="es-ES" b="1" dirty="0">
              <a:solidFill>
                <a:srgbClr val="1E968B"/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04584EF-9124-BE49-96EB-29B973722241}"/>
              </a:ext>
            </a:extLst>
          </p:cNvPr>
          <p:cNvSpPr txBox="1"/>
          <p:nvPr/>
        </p:nvSpPr>
        <p:spPr>
          <a:xfrm>
            <a:off x="5858781" y="6143614"/>
            <a:ext cx="3168507" cy="372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1E968B"/>
                </a:solidFill>
                <a:latin typeface="Montserrat" panose="00000500000000000000" pitchFamily="2" charset="0"/>
              </a:rPr>
              <a:t>UTILIZACIÓN RECURSO</a:t>
            </a:r>
            <a:endParaRPr lang="es-ES" b="1" dirty="0">
              <a:solidFill>
                <a:srgbClr val="1E968B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Más 30">
            <a:extLst>
              <a:ext uri="{FF2B5EF4-FFF2-40B4-BE49-F238E27FC236}">
                <a16:creationId xmlns:a16="http://schemas.microsoft.com/office/drawing/2014/main" id="{434AFC0D-523E-6347-B95F-06B01DB3196C}"/>
              </a:ext>
            </a:extLst>
          </p:cNvPr>
          <p:cNvSpPr/>
          <p:nvPr/>
        </p:nvSpPr>
        <p:spPr>
          <a:xfrm>
            <a:off x="5780875" y="6155786"/>
            <a:ext cx="419839" cy="381346"/>
          </a:xfrm>
          <a:prstGeom prst="mathPlus">
            <a:avLst/>
          </a:prstGeom>
          <a:solidFill>
            <a:srgbClr val="008839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A2D649-96D1-46D4-BBD9-CD3856DA9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070" y="1965126"/>
            <a:ext cx="597460" cy="554784"/>
          </a:xfrm>
          <a:prstGeom prst="rect">
            <a:avLst/>
          </a:prstGeom>
        </p:spPr>
      </p:pic>
      <p:sp>
        <p:nvSpPr>
          <p:cNvPr id="19" name="Terminador 25">
            <a:extLst>
              <a:ext uri="{FF2B5EF4-FFF2-40B4-BE49-F238E27FC236}">
                <a16:creationId xmlns:a16="http://schemas.microsoft.com/office/drawing/2014/main" id="{39A7B778-31CD-4E16-83B7-5221B75AA00A}"/>
              </a:ext>
            </a:extLst>
          </p:cNvPr>
          <p:cNvSpPr/>
          <p:nvPr/>
        </p:nvSpPr>
        <p:spPr>
          <a:xfrm>
            <a:off x="5359450" y="2530530"/>
            <a:ext cx="1837657" cy="740676"/>
          </a:xfrm>
          <a:prstGeom prst="flowChartTerminator">
            <a:avLst/>
          </a:prstGeom>
          <a:solidFill>
            <a:srgbClr val="92D050">
              <a:alpha val="89804"/>
            </a:srgbClr>
          </a:solidFill>
          <a:ln w="22225" cap="rnd" cmpd="sng" algn="ctr">
            <a:noFill/>
            <a:prstDash val="soli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" name="Terminador 4">
            <a:extLst>
              <a:ext uri="{FF2B5EF4-FFF2-40B4-BE49-F238E27FC236}">
                <a16:creationId xmlns:a16="http://schemas.microsoft.com/office/drawing/2014/main" id="{60D45E35-DA3F-45B4-B8F9-72AE9506DD20}"/>
              </a:ext>
            </a:extLst>
          </p:cNvPr>
          <p:cNvSpPr/>
          <p:nvPr/>
        </p:nvSpPr>
        <p:spPr>
          <a:xfrm>
            <a:off x="5424971" y="2823806"/>
            <a:ext cx="1664441" cy="1541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ysClr val="window" lastClr="FFFFFF"/>
                </a:solidFill>
                <a:latin typeface="Montserrat" panose="00000500000000000000" pitchFamily="2" charset="0"/>
              </a:rPr>
              <a:t>Pozo Minero </a:t>
            </a:r>
            <a:r>
              <a:rPr lang="es-ES" b="1" dirty="0">
                <a:solidFill>
                  <a:sysClr val="window" lastClr="FFFFFF"/>
                </a:solidFill>
                <a:latin typeface="Montserrat" panose="00000500000000000000" pitchFamily="2" charset="0"/>
                <a:sym typeface="Wingdings" pitchFamily="2" charset="2"/>
              </a:rPr>
              <a:t></a:t>
            </a:r>
            <a:r>
              <a:rPr lang="es-ES" b="1" dirty="0">
                <a:solidFill>
                  <a:sysClr val="window" lastClr="FFFFFF"/>
                </a:solidFill>
                <a:latin typeface="Montserrat" panose="00000500000000000000" pitchFamily="2" charset="0"/>
              </a:rPr>
              <a:t> Planta Industrial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1CF8D97E-ACCD-42D9-A5D0-4CFE43E446DC}"/>
              </a:ext>
            </a:extLst>
          </p:cNvPr>
          <p:cNvSpPr/>
          <p:nvPr/>
        </p:nvSpPr>
        <p:spPr>
          <a:xfrm>
            <a:off x="7859341" y="1968758"/>
            <a:ext cx="3602943" cy="1789560"/>
          </a:xfrm>
          <a:prstGeom prst="rect">
            <a:avLst/>
          </a:prstGeom>
          <a:noFill/>
          <a:ln w="69850">
            <a:solidFill>
              <a:srgbClr val="00B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8722586-4F05-4393-844B-DBB5A36F74A7}"/>
              </a:ext>
            </a:extLst>
          </p:cNvPr>
          <p:cNvSpPr/>
          <p:nvPr/>
        </p:nvSpPr>
        <p:spPr>
          <a:xfrm>
            <a:off x="1448505" y="1943780"/>
            <a:ext cx="3602943" cy="1789560"/>
          </a:xfrm>
          <a:prstGeom prst="rect">
            <a:avLst/>
          </a:prstGeom>
          <a:noFill/>
          <a:ln w="69850">
            <a:solidFill>
              <a:srgbClr val="00B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5DBBD89-845B-495B-B313-68416238D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440" y="1393127"/>
            <a:ext cx="3654860" cy="2248133"/>
          </a:xfrm>
          <a:prstGeom prst="rect">
            <a:avLst/>
          </a:prstGeom>
        </p:spPr>
      </p:pic>
      <p:pic>
        <p:nvPicPr>
          <p:cNvPr id="17" name="Picture 2" descr="D:\DOCUMENTOS_q85jalar\Nuevos Desarrollos\conferencia ENERNALON\2019\Captura.jpg">
            <a:extLst>
              <a:ext uri="{FF2B5EF4-FFF2-40B4-BE49-F238E27FC236}">
                <a16:creationId xmlns:a16="http://schemas.microsoft.com/office/drawing/2014/main" id="{C2618105-985B-41C5-8522-EEA3CE59981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80" y="863785"/>
            <a:ext cx="3704692" cy="2787164"/>
          </a:xfrm>
          <a:prstGeom prst="rect">
            <a:avLst/>
          </a:prstGeom>
          <a:noFill/>
        </p:spPr>
      </p:pic>
      <p:pic>
        <p:nvPicPr>
          <p:cNvPr id="34" name="Imagen 128" descr="Logotipo&#10;&#10;Descripción generada automáticamente">
            <a:extLst>
              <a:ext uri="{FF2B5EF4-FFF2-40B4-BE49-F238E27FC236}">
                <a16:creationId xmlns:a16="http://schemas.microsoft.com/office/drawing/2014/main" id="{B6A43052-E527-4E86-8B91-6D042D645B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2" y="5823571"/>
            <a:ext cx="1450387" cy="94177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418E21C-3CD2-7941-96F1-A6DB6239CF5D}"/>
              </a:ext>
            </a:extLst>
          </p:cNvPr>
          <p:cNvSpPr txBox="1">
            <a:spLocks/>
          </p:cNvSpPr>
          <p:nvPr/>
        </p:nvSpPr>
        <p:spPr>
          <a:xfrm>
            <a:off x="838199" y="436995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en-US" dirty="0" err="1"/>
              <a:t>Importancia</a:t>
            </a:r>
            <a:r>
              <a:rPr lang="pl-PL" altLang="en-US" dirty="0"/>
              <a:t> para HUNOSA</a:t>
            </a:r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64670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199" y="436995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en-US" dirty="0" err="1"/>
              <a:t>Importancia</a:t>
            </a:r>
            <a:r>
              <a:rPr lang="pl-PL" altLang="en-US" dirty="0"/>
              <a:t> para HUNOSA</a:t>
            </a:r>
            <a:endParaRPr lang="en-IE" altLang="en-US" dirty="0"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5E2AD5C5-B74B-5744-9C93-9F5B1346DE95}"/>
              </a:ext>
            </a:extLst>
          </p:cNvPr>
          <p:cNvSpPr txBox="1"/>
          <p:nvPr/>
        </p:nvSpPr>
        <p:spPr>
          <a:xfrm>
            <a:off x="584341" y="1494183"/>
            <a:ext cx="7389966" cy="907941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b="1">
                <a:solidFill>
                  <a:srgbClr val="00206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" sz="2400" b="0" dirty="0">
                <a:solidFill>
                  <a:schemeClr val="tx1"/>
                </a:solidFill>
              </a:rPr>
              <a:t>Bocamina La </a:t>
            </a:r>
            <a:r>
              <a:rPr lang="es-ES" sz="2400" b="0" dirty="0" err="1">
                <a:solidFill>
                  <a:schemeClr val="tx1"/>
                </a:solidFill>
              </a:rPr>
              <a:t>Nalona</a:t>
            </a:r>
            <a:r>
              <a:rPr lang="es-ES" sz="2400" b="0" dirty="0">
                <a:solidFill>
                  <a:schemeClr val="tx1"/>
                </a:solidFill>
              </a:rPr>
              <a:t> (antigua mina de montaña)</a:t>
            </a:r>
          </a:p>
          <a:p>
            <a:r>
              <a:rPr lang="es-ES" sz="2400" b="0" dirty="0">
                <a:solidFill>
                  <a:schemeClr val="tx1"/>
                </a:solidFill>
              </a:rPr>
              <a:t>Plaza Pozo Fondón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010237-BB9F-2044-BB3E-489993D40D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50" y="2588198"/>
            <a:ext cx="7080195" cy="3981772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9" name="Picture 19">
            <a:extLst>
              <a:ext uri="{FF2B5EF4-FFF2-40B4-BE49-F238E27FC236}">
                <a16:creationId xmlns:a16="http://schemas.microsoft.com/office/drawing/2014/main" id="{23B829D6-8403-C941-9D6C-05CC3246CD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3143" y="436995"/>
            <a:ext cx="2623100" cy="1537126"/>
          </a:xfrm>
          <a:prstGeom prst="rect">
            <a:avLst/>
          </a:prstGeom>
          <a:ln>
            <a:noFill/>
          </a:ln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0E589FD7-70A9-7D4A-A735-9AB9E5EBCB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3509" y="3778712"/>
            <a:ext cx="2935102" cy="2100361"/>
          </a:xfrm>
          <a:prstGeom prst="rect">
            <a:avLst/>
          </a:prstGeom>
          <a:ln>
            <a:noFill/>
          </a:ln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CD01F410-DB74-9D49-9456-EC83501526F8}"/>
              </a:ext>
            </a:extLst>
          </p:cNvPr>
          <p:cNvCxnSpPr>
            <a:cxnSpLocks/>
          </p:cNvCxnSpPr>
          <p:nvPr/>
        </p:nvCxnSpPr>
        <p:spPr>
          <a:xfrm flipV="1">
            <a:off x="3314002" y="1205558"/>
            <a:ext cx="5272061" cy="1993089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4B09BEC-FD13-684C-BAD6-CE7117499451}"/>
              </a:ext>
            </a:extLst>
          </p:cNvPr>
          <p:cNvCxnSpPr>
            <a:cxnSpLocks/>
          </p:cNvCxnSpPr>
          <p:nvPr/>
        </p:nvCxnSpPr>
        <p:spPr>
          <a:xfrm flipV="1">
            <a:off x="2850776" y="4934491"/>
            <a:ext cx="5612733" cy="641556"/>
          </a:xfrm>
          <a:prstGeom prst="straightConnector1">
            <a:avLst/>
          </a:prstGeom>
          <a:ln w="444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529A65D3-8390-004B-B677-09DC92F45A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710" y="2050081"/>
            <a:ext cx="3666700" cy="1652519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softEdge rad="0"/>
          </a:effectLst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26C251E-F41D-D043-8EEB-21C4E7AF814E}"/>
              </a:ext>
            </a:extLst>
          </p:cNvPr>
          <p:cNvCxnSpPr>
            <a:cxnSpLocks/>
          </p:cNvCxnSpPr>
          <p:nvPr/>
        </p:nvCxnSpPr>
        <p:spPr>
          <a:xfrm flipV="1">
            <a:off x="2707340" y="2876340"/>
            <a:ext cx="5390369" cy="681562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778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834" y="1315502"/>
            <a:ext cx="6960148" cy="2377458"/>
          </a:xfrm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es-ES" altLang="en-US" sz="2200" dirty="0"/>
              <a:t>Llegar a múltiples audiencias: empresas mineras del carbón, EURACOAL, UNECE y asociaciones relacionadas con H2.</a:t>
            </a:r>
          </a:p>
          <a:p>
            <a:pPr>
              <a:spcBef>
                <a:spcPct val="0"/>
              </a:spcBef>
              <a:buClrTx/>
            </a:pPr>
            <a:r>
              <a:rPr lang="es-ES" altLang="en-US" sz="2200" dirty="0"/>
              <a:t>Herramientas: sitio web amigable, boletines anuales, vídeos promocionales, presentaciones en foros relevantes, publicaciones, etc.</a:t>
            </a:r>
          </a:p>
          <a:p>
            <a:pPr>
              <a:spcAft>
                <a:spcPts val="1200"/>
              </a:spcAft>
            </a:pPr>
            <a:endParaRPr lang="en-GB" dirty="0"/>
          </a:p>
          <a:p>
            <a:pPr lvl="1">
              <a:spcAft>
                <a:spcPts val="12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82860"/>
            <a:ext cx="11249026" cy="782357"/>
          </a:xfrm>
        </p:spPr>
        <p:txBody>
          <a:bodyPr/>
          <a:lstStyle/>
          <a:p>
            <a:r>
              <a:rPr lang="en-GB" dirty="0"/>
              <a:t>Comunicación y </a:t>
            </a:r>
            <a:r>
              <a:rPr lang="en-GB" dirty="0" err="1"/>
              <a:t>difusión</a:t>
            </a:r>
            <a:endParaRPr lang="en-GB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41D7502-E897-40EE-8ACE-3422F1C856E5}"/>
              </a:ext>
            </a:extLst>
          </p:cNvPr>
          <p:cNvSpPr/>
          <p:nvPr/>
        </p:nvSpPr>
        <p:spPr>
          <a:xfrm>
            <a:off x="730834" y="3670334"/>
            <a:ext cx="110985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altLang="en-US" sz="2200" dirty="0"/>
              <a:t>Evaluación comparativa de las empresas mineras del carbón analizando la viabilidad de construir plantas de hidrógeno verde para someterlas a su reutilización.</a:t>
            </a:r>
          </a:p>
          <a:p>
            <a:pPr marL="228600" indent="-2286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altLang="en-US" sz="2200" dirty="0"/>
              <a:t>Formación de los directivos de las minas de carbón sobre este plan empresarial.</a:t>
            </a:r>
          </a:p>
          <a:p>
            <a:pPr marL="228600" indent="-2286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altLang="en-US" sz="2200" dirty="0"/>
              <a:t>Nuevos pasos una vez finalizado el proyecto: retroalimentar la elaboración de nuevas políticas, aumentar la producción si es factible, etc. </a:t>
            </a:r>
            <a:endParaRPr lang="en-IE" altLang="en-US" sz="2200" dirty="0"/>
          </a:p>
        </p:txBody>
      </p:sp>
      <p:pic>
        <p:nvPicPr>
          <p:cNvPr id="7" name="Imagen 6" descr="Imagen que contiene interior, computadora, ratón, pequeño&#10;&#10;Descripción generada automáticamente">
            <a:extLst>
              <a:ext uri="{FF2B5EF4-FFF2-40B4-BE49-F238E27FC236}">
                <a16:creationId xmlns:a16="http://schemas.microsoft.com/office/drawing/2014/main" id="{B144EDE9-EA61-3641-8B25-4E144E392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44" y="1403096"/>
            <a:ext cx="3862805" cy="217282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8" name="Imagen 128" descr="Logotipo&#10;&#10;Descripción generada automáticamente">
            <a:extLst>
              <a:ext uri="{FF2B5EF4-FFF2-40B4-BE49-F238E27FC236}">
                <a16:creationId xmlns:a16="http://schemas.microsoft.com/office/drawing/2014/main" id="{77B0FC84-A622-6040-8B68-EF72ECBCFA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2" y="5823571"/>
            <a:ext cx="1450387" cy="94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86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DocumentLanguage xmlns="ec4b79b9-ed1f-464c-a92b-fca7ff80206b">EN</EC_Collab_DocumentLanguage>
    <EC_ARES_NUMBER xmlns="ec4b79b9-ed1f-464c-a92b-fca7ff80206b">
      <Url xsi:nil="true"/>
      <Description xsi:nil="true"/>
    </EC_ARES_NUMBER>
    <EC_ARES_DATE_TRANSFERRED xmlns="ec4b79b9-ed1f-464c-a92b-fca7ff80206b" xsi:nil="true"/>
    <_Status xmlns="http://schemas.microsoft.com/sharepoint/v3/fields">Not Started</_Status>
    <EC_Collab_Reference xmlns="ec4b79b9-ed1f-464c-a92b-fca7ff80206b" xsi:nil="true"/>
    <EC_Collab_Status xmlns="ec4b79b9-ed1f-464c-a92b-fca7ff80206b">Not Started</EC_Collab_Status>
    <EC_ARES_TRANSFERRED_BY xmlns="ec4b79b9-ed1f-464c-a92b-fca7ff80206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D5754EFBC8071A4CB8AE2AAAF8FFEB52" ma:contentTypeVersion="3" ma:contentTypeDescription="Create a new document in this library." ma:contentTypeScope="" ma:versionID="b981232b71ad567e5e0443bf3eb019f6">
  <xsd:schema xmlns:xsd="http://www.w3.org/2001/XMLSchema" xmlns:xs="http://www.w3.org/2001/XMLSchema" xmlns:p="http://schemas.microsoft.com/office/2006/metadata/properties" xmlns:ns2="http://schemas.microsoft.com/sharepoint/v3/fields" xmlns:ns3="ec4b79b9-ed1f-464c-a92b-fca7ff80206b" targetNamespace="http://schemas.microsoft.com/office/2006/metadata/properties" ma:root="true" ma:fieldsID="6b1a5e27f9c741af9b2d3fc4858a0269" ns2:_="" ns3:_="">
    <xsd:import namespace="http://schemas.microsoft.com/sharepoint/v3/fields"/>
    <xsd:import namespace="ec4b79b9-ed1f-464c-a92b-fca7ff80206b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2:_Status" minOccurs="0"/>
                <xsd:element ref="ns3:EC_Collab_DocumentLanguage"/>
                <xsd:element ref="ns3:EC_Collab_Status"/>
                <xsd:element ref="ns3:EC_ARES_NUMBER" minOccurs="0"/>
                <xsd:element ref="ns3:EC_ARES_DATE_TRANSFERRED" minOccurs="0"/>
                <xsd:element ref="ns3:EC_ARES_TRANSFERRED_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b79b9-ed1f-464c-a92b-fca7ff80206b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4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5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  <xsd:element name="EC_ARES_NUMBER" ma:index="16" nillable="true" ma:displayName="Ares Number" ma:format="Hyperlink" ma:hidden="true" ma:internalName="EC_ARES_NUMBE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EC_ARES_DATE_TRANSFERRED" ma:index="17" nillable="true" ma:displayName="Transferred to Ares" ma:format="DateTime" ma:hidden="true" ma:internalName="EC_ARES_DATE_TRANSFERRED">
      <xsd:simpleType>
        <xsd:restriction base="dms:DateTime"/>
      </xsd:simpleType>
    </xsd:element>
    <xsd:element name="EC_ARES_TRANSFERRED_BY" ma:index="18" nillable="true" ma:displayName="Transferred By" ma:hidden="true" ma:internalName="EC_ARES_TRANSFERRED_B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F87431-2774-4E17-BE38-8A579357848D}">
  <ds:schemaRefs>
    <ds:schemaRef ds:uri="http://schemas.openxmlformats.org/package/2006/metadata/core-properties"/>
    <ds:schemaRef ds:uri="http://purl.org/dc/dcmitype/"/>
    <ds:schemaRef ds:uri="http://purl.org/dc/elements/1.1/"/>
    <ds:schemaRef ds:uri="ec4b79b9-ed1f-464c-a92b-fca7ff80206b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306675-7766-461F-B3EA-C72CEAC472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ec4b79b9-ed1f-464c-a92b-fca7ff8020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5ea74a3-92c5-4c31-978a-925c3c799cd0}" enabled="0" method="" siteId="{05ea74a3-92c5-4c31-978a-925c3c799cd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</TotalTime>
  <Words>526</Words>
  <Application>Microsoft Office PowerPoint</Application>
  <PresentationFormat>Widescreen</PresentationFormat>
  <Paragraphs>85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Apple Braille Pinpoint 8 Dot</vt:lpstr>
      <vt:lpstr>Arial</vt:lpstr>
      <vt:lpstr>Bradley Hand ITC</vt:lpstr>
      <vt:lpstr>Calibri</vt:lpstr>
      <vt:lpstr>Montserrat</vt:lpstr>
      <vt:lpstr>Office Theme</vt:lpstr>
      <vt:lpstr>PowerPoint Presentation</vt:lpstr>
      <vt:lpstr>MINE-TO-H2 Repurposing a former coal mine: Green hydrogen for the transport sector using the circular economy and coupled with the heating sector  </vt:lpstr>
      <vt:lpstr>Descripción general</vt:lpstr>
      <vt:lpstr>Fortalezas/debilidades del proyecto</vt:lpstr>
      <vt:lpstr>PowerPoint Presentation</vt:lpstr>
      <vt:lpstr>PowerPoint Presentation</vt:lpstr>
      <vt:lpstr>PowerPoint Presentation</vt:lpstr>
      <vt:lpstr>PowerPoint Presentation</vt:lpstr>
      <vt:lpstr>Comunicación y difusión</vt:lpstr>
      <vt:lpstr>Sinergias con posibles futuros proyectos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PEDRO RIESGO FERNANDEZ</cp:lastModifiedBy>
  <cp:revision>195</cp:revision>
  <dcterms:created xsi:type="dcterms:W3CDTF">2019-08-09T12:06:42Z</dcterms:created>
  <dcterms:modified xsi:type="dcterms:W3CDTF">2024-12-03T12:40:55Z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0x010100258AA79CEB83498886A3A0868112325000D5754EFBC8071A4CB8AE2AAAF8FFEB52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2022-03-08T08:06:35Z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b1b6556a-f14f-4320-aab4-573310a4c7f1</vt:lpwstr>
  </property>
  <property fmtid="{D5CDD505-2E9C-101B-9397-08002B2CF9AE}" pid="9" name="MSIP_Label_6bd9ddd1-4d20-43f6-abfa-fc3c07406f94_ContentBits">
    <vt:lpwstr>0</vt:lpwstr>
  </property>
</Properties>
</file>